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145" r:id="rId1"/>
  </p:sldMasterIdLst>
  <p:sldIdLst>
    <p:sldId id="259" r:id="rId2"/>
  </p:sldIdLst>
  <p:sldSz cx="7772400" cy="10058400"/>
  <p:notesSz cx="6858000" cy="9144000"/>
  <p:embeddedFontLst>
    <p:embeddedFont>
      <p:font typeface="Franklin Gothic Book" panose="020B0503020102020204" pitchFamily="34" charset="0"/>
      <p:regular r:id="rId3"/>
      <p: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anklin Gothic Heavy" panose="020B090302010202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16DD0-2C10-452E-9269-2BEE7BB1B563}" v="4" dt="2021-01-15T17:10:44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0"/>
    <p:restoredTop sz="97654"/>
  </p:normalViewPr>
  <p:slideViewPr>
    <p:cSldViewPr snapToGrid="0" snapToObjects="1">
      <p:cViewPr varScale="1">
        <p:scale>
          <a:sx n="79" d="100"/>
          <a:sy n="79" d="100"/>
        </p:scale>
        <p:origin x="271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9F7D-21A5-F94F-9B29-DBE83EABA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95B43-F8A8-C24B-8355-A7F9845E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2E5B-ACA5-0845-92D3-A695CAC2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C4F6-0AF3-B943-8E17-FD8F2D3B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3532-F934-664C-87DF-2B30F4D3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1021-1837-A04C-94D7-CF373A94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9DC27-80EB-AE4F-8115-D7BBAC037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F234-C69A-624A-8C37-F8376EB9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867A-727C-8B48-8476-6D54E251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A34E-94DD-AD4A-888F-4B4168E4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34681-6850-AE4B-9CE4-D8D06395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389B7-B8B2-5F4D-AA73-E90391DF6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FA211-3A4F-9344-A03D-16C4D0EB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88FE8-1AC3-5F40-8E66-48511285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9BF9-CAD9-714F-B09C-9C25AEA7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6B8A-D293-E64A-8D09-911A088E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27FB-AAA9-584F-8FC6-80EA6C138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7D0D8-C305-FA49-A9B9-20E6F50A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6C4C-2930-D84D-B1B0-5110F256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7CCC-6E95-0140-89C2-296F5651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06F9-FA17-6442-9E11-1EA1176C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0FAB-5E56-1847-BB7B-3129147C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60D64-4508-CB4C-ACF9-34EDA5D2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2398-2344-2A44-8465-320B6512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91D99-1C22-1D4E-8FD6-144585A6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AD1C-BB09-FB4A-B24F-7D210664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91E2-4B04-D14C-A21C-811FF283C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FF224-9E2A-CF4D-9843-62B9D643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B40C5-61A0-864B-91EE-007B4EEF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5B114-DFE0-1941-AD22-6AB0B6C7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0805D-6F0A-7840-B9E9-3614A7C3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790-4AA8-EE40-A204-79412E1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14241-BD73-1D4B-9C2E-8F77E65E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F7D23-3E7B-8E44-AA9B-A65D093B9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BF28C-CE54-9E44-AFDA-626AA0ED2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70520-CC90-EC44-8E3D-14332E529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CAB09-A431-A146-A752-C26D51AE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6077F-50AE-E541-BA2E-BDAABCF9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708AD-678B-FE4A-B9F1-CE6CA179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2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5142-6507-9E42-90B8-5A0B98FD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92B5F-D1DD-F240-BAF5-6BF34952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7F4AD-B4AC-4348-AE64-2F2E3341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031D2-1721-FA46-9480-212C45FA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02AF4-1B44-7647-A1FC-0AC3B97A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7CB3B-008C-184E-9BEE-68594E60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23908-F9FD-004C-A9F0-C5F6F070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4C2E-1AEF-ED40-B11C-8DFB3BAB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DFD7-8AA6-ED4B-ABD0-CB1F844B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F24AF-0C1C-EF43-99EC-0A0EC9BDE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FFED0-825A-C04B-BF50-00BDEC42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73BC1-8558-574A-B649-6DC08F6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F6128-2661-1F41-84FF-CEBD0537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EB49-945C-DA41-9ABB-BED48857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EB182-1735-2649-B220-8229EB7A5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9D31B-1E59-3A4A-B6BB-B856FD43B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2BA46-8BD0-BB47-9F63-A577B1B3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D8870-2BCD-D340-AF54-3899F4F4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F0E26-123D-894E-AB2D-30BB0DAD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9492A-B6AC-DD44-A84B-180C29CA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CB814-5E10-AF41-94B6-A9F2E008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8BE9-8985-2E45-AF97-D79BD0A5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59A3-6B1F-AA49-9144-D0BFA2DFC0A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C8C6-2C7E-4042-82A5-8082B0FB0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9718-238B-3D49-9878-2EDEEDDD5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728046-2ED0-0E47-AB62-014FE151A100}"/>
              </a:ext>
            </a:extLst>
          </p:cNvPr>
          <p:cNvGrpSpPr/>
          <p:nvPr/>
        </p:nvGrpSpPr>
        <p:grpSpPr>
          <a:xfrm flipH="1" flipV="1">
            <a:off x="0" y="-565750"/>
            <a:ext cx="7800514" cy="1615467"/>
            <a:chOff x="-29560" y="3947539"/>
            <a:chExt cx="12236101" cy="2534066"/>
          </a:xfrm>
          <a:solidFill>
            <a:srgbClr val="7030A0"/>
          </a:solidFill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5177AFF-D3C9-B347-8D65-8B52978BDA54}"/>
                </a:ext>
              </a:extLst>
            </p:cNvPr>
            <p:cNvCxnSpPr>
              <a:cxnSpLocks/>
              <a:stCxn id="164" idx="7"/>
              <a:endCxn id="162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4E7E1AD-7F0A-5E40-B4A1-DFE9839717E3}"/>
                </a:ext>
              </a:extLst>
            </p:cNvPr>
            <p:cNvCxnSpPr>
              <a:cxnSpLocks/>
              <a:stCxn id="162" idx="4"/>
              <a:endCxn id="184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2706194-DB39-464E-A15F-DB33AB719B6C}"/>
                </a:ext>
              </a:extLst>
            </p:cNvPr>
            <p:cNvCxnSpPr>
              <a:cxnSpLocks/>
              <a:stCxn id="167" idx="2"/>
              <a:endCxn id="182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D8F398F-71C3-FC4E-9A5E-615B6D506385}"/>
                </a:ext>
              </a:extLst>
            </p:cNvPr>
            <p:cNvCxnSpPr>
              <a:cxnSpLocks/>
              <a:stCxn id="184" idx="5"/>
              <a:endCxn id="167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90BA35-AD4E-9B4F-85B9-05AF2A15EFE5}"/>
                </a:ext>
              </a:extLst>
            </p:cNvPr>
            <p:cNvCxnSpPr>
              <a:cxnSpLocks/>
              <a:stCxn id="162" idx="5"/>
              <a:endCxn id="183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43A9B32-D91D-0E4D-BF97-3A2AED9D7BCE}"/>
                </a:ext>
              </a:extLst>
            </p:cNvPr>
            <p:cNvCxnSpPr>
              <a:cxnSpLocks/>
              <a:stCxn id="167" idx="0"/>
              <a:endCxn id="183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E11D0BD-A062-A24D-8FEA-36839CE20E7C}"/>
                </a:ext>
              </a:extLst>
            </p:cNvPr>
            <p:cNvCxnSpPr>
              <a:cxnSpLocks/>
              <a:stCxn id="184" idx="3"/>
              <a:endCxn id="182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9A9566B-A415-844C-9BB2-CF51800636A1}"/>
                </a:ext>
              </a:extLst>
            </p:cNvPr>
            <p:cNvCxnSpPr>
              <a:cxnSpLocks/>
              <a:stCxn id="162" idx="6"/>
              <a:endCxn id="169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773E572-9FF9-934F-82C4-036A78468AA7}"/>
                </a:ext>
              </a:extLst>
            </p:cNvPr>
            <p:cNvCxnSpPr>
              <a:cxnSpLocks/>
              <a:stCxn id="167" idx="7"/>
              <a:endCxn id="169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D8A62D1-8706-9D4F-BD22-6A0DCB4A6B8E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BBEA3F1-87AE-E94A-8487-8DBB0E614BC8}"/>
                </a:ext>
              </a:extLst>
            </p:cNvPr>
            <p:cNvCxnSpPr>
              <a:cxnSpLocks/>
              <a:stCxn id="166" idx="0"/>
              <a:endCxn id="182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796FC99-B3D3-1949-8888-EED39BD7B488}"/>
                </a:ext>
              </a:extLst>
            </p:cNvPr>
            <p:cNvCxnSpPr>
              <a:cxnSpLocks/>
              <a:stCxn id="183" idx="6"/>
              <a:endCxn id="169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9C69D98-A42D-C44E-8909-783D166EE555}"/>
                </a:ext>
              </a:extLst>
            </p:cNvPr>
            <p:cNvCxnSpPr>
              <a:cxnSpLocks/>
              <a:stCxn id="168" idx="7"/>
              <a:endCxn id="169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849EE89-FB7C-224E-BA35-0001CDF7DF19}"/>
                </a:ext>
              </a:extLst>
            </p:cNvPr>
            <p:cNvCxnSpPr>
              <a:cxnSpLocks/>
              <a:stCxn id="171" idx="1"/>
              <a:endCxn id="169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6B2188E-FDD5-F148-8FC0-239185E3CEBC}"/>
                </a:ext>
              </a:extLst>
            </p:cNvPr>
            <p:cNvCxnSpPr>
              <a:cxnSpLocks/>
              <a:stCxn id="171" idx="0"/>
              <a:endCxn id="170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8D9528-C023-4F4B-BA27-5ED4F1716B1E}"/>
                </a:ext>
              </a:extLst>
            </p:cNvPr>
            <p:cNvCxnSpPr>
              <a:cxnSpLocks/>
              <a:stCxn id="170" idx="2"/>
              <a:endCxn id="169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4002C92-47F1-3446-8513-D5B09E1C9A63}"/>
                </a:ext>
              </a:extLst>
            </p:cNvPr>
            <p:cNvCxnSpPr>
              <a:cxnSpLocks/>
              <a:stCxn id="170" idx="7"/>
              <a:endCxn id="178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6B70D14-432B-B644-9A63-53E0F643858B}"/>
                </a:ext>
              </a:extLst>
            </p:cNvPr>
            <p:cNvCxnSpPr>
              <a:cxnSpLocks/>
              <a:stCxn id="170" idx="6"/>
              <a:endCxn id="177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A0A33C3-36EA-C448-A510-4FA3EBA5C0C3}"/>
                </a:ext>
              </a:extLst>
            </p:cNvPr>
            <p:cNvCxnSpPr>
              <a:cxnSpLocks/>
              <a:stCxn id="177" idx="7"/>
              <a:endCxn id="178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8B4A124-622C-3F41-8854-4C44000D5133}"/>
                </a:ext>
              </a:extLst>
            </p:cNvPr>
            <p:cNvCxnSpPr>
              <a:cxnSpLocks/>
              <a:stCxn id="163" idx="0"/>
              <a:endCxn id="162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A24BCB3-65A1-804C-8456-B59127235ADA}"/>
                </a:ext>
              </a:extLst>
            </p:cNvPr>
            <p:cNvCxnSpPr>
              <a:cxnSpLocks/>
              <a:stCxn id="182" idx="2"/>
              <a:endCxn id="163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A4B0E08-2DC8-7D4E-AB04-DC277AF19F2F}"/>
                </a:ext>
              </a:extLst>
            </p:cNvPr>
            <p:cNvCxnSpPr>
              <a:cxnSpLocks/>
              <a:stCxn id="166" idx="1"/>
              <a:endCxn id="163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80D550F-3860-CF4F-94E6-A1A4E5C6BFF0}"/>
                </a:ext>
              </a:extLst>
            </p:cNvPr>
            <p:cNvCxnSpPr>
              <a:cxnSpLocks/>
              <a:stCxn id="165" idx="7"/>
              <a:endCxn id="163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7AEEA78-BFD7-C344-90C0-BC8D969ACE07}"/>
                </a:ext>
              </a:extLst>
            </p:cNvPr>
            <p:cNvCxnSpPr>
              <a:cxnSpLocks/>
              <a:stCxn id="164" idx="6"/>
              <a:endCxn id="163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FE0102C-8156-724E-894C-652B9A084433}"/>
                </a:ext>
              </a:extLst>
            </p:cNvPr>
            <p:cNvCxnSpPr>
              <a:cxnSpLocks/>
              <a:stCxn id="187" idx="7"/>
              <a:endCxn id="164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0251A9E-0A56-2243-AB66-74FAC4949785}"/>
                </a:ext>
              </a:extLst>
            </p:cNvPr>
            <p:cNvCxnSpPr>
              <a:cxnSpLocks/>
              <a:stCxn id="187" idx="6"/>
              <a:endCxn id="165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52CACB-19C8-6D42-8C64-34AA8E23543C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467636F-124D-E64E-B545-802C15CB7AF8}"/>
                </a:ext>
              </a:extLst>
            </p:cNvPr>
            <p:cNvCxnSpPr>
              <a:cxnSpLocks/>
              <a:stCxn id="165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1F2B2A6-4DFB-E047-A230-B755FF371B07}"/>
                </a:ext>
              </a:extLst>
            </p:cNvPr>
            <p:cNvCxnSpPr>
              <a:cxnSpLocks/>
              <a:stCxn id="165" idx="6"/>
              <a:endCxn id="166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3E691B7-C7B5-4A47-A633-0195E0A53DFA}"/>
                </a:ext>
              </a:extLst>
            </p:cNvPr>
            <p:cNvCxnSpPr>
              <a:cxnSpLocks/>
              <a:stCxn id="166" idx="6"/>
              <a:endCxn id="167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E04A3DC-AF2F-164D-A6F7-A77D56387A30}"/>
                </a:ext>
              </a:extLst>
            </p:cNvPr>
            <p:cNvCxnSpPr>
              <a:cxnSpLocks/>
              <a:stCxn id="168" idx="2"/>
              <a:endCxn id="167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BAA363D-788E-6A4D-9E94-FE4C099916DB}"/>
                </a:ext>
              </a:extLst>
            </p:cNvPr>
            <p:cNvCxnSpPr>
              <a:cxnSpLocks/>
              <a:endCxn id="167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628EE0C-B777-B647-9924-B58428668F13}"/>
                </a:ext>
              </a:extLst>
            </p:cNvPr>
            <p:cNvCxnSpPr>
              <a:cxnSpLocks/>
              <a:endCxn id="167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F2E2EDC-2EC5-D843-92E1-E624E2CA0CFA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CFCFE7B-D5EC-A84C-A801-40A787CEFCBF}"/>
                </a:ext>
              </a:extLst>
            </p:cNvPr>
            <p:cNvCxnSpPr>
              <a:cxnSpLocks/>
              <a:stCxn id="171" idx="2"/>
              <a:endCxn id="168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C4ECA48-FFBF-EB4A-8508-67660ECA28D4}"/>
                </a:ext>
              </a:extLst>
            </p:cNvPr>
            <p:cNvCxnSpPr>
              <a:cxnSpLocks/>
              <a:stCxn id="171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F55A38F-5430-3F4E-A259-B6DE6DE5308E}"/>
                </a:ext>
              </a:extLst>
            </p:cNvPr>
            <p:cNvCxnSpPr>
              <a:cxnSpLocks/>
              <a:stCxn id="172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F2F7B05-1FF3-DF4E-A507-D4E27C2F004A}"/>
                </a:ext>
              </a:extLst>
            </p:cNvPr>
            <p:cNvCxnSpPr>
              <a:cxnSpLocks/>
              <a:stCxn id="172" idx="2"/>
              <a:endCxn id="171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1B40274-995F-3045-A457-9FCE37CB135D}"/>
                </a:ext>
              </a:extLst>
            </p:cNvPr>
            <p:cNvCxnSpPr>
              <a:cxnSpLocks/>
              <a:stCxn id="177" idx="4"/>
              <a:endCxn id="172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4C22320-CB05-734D-9C5A-447E8810EB8A}"/>
                </a:ext>
              </a:extLst>
            </p:cNvPr>
            <p:cNvCxnSpPr>
              <a:cxnSpLocks/>
              <a:stCxn id="176" idx="3"/>
              <a:endCxn id="172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B195070-9D7F-1549-9D81-A897A4DF73F2}"/>
                </a:ext>
              </a:extLst>
            </p:cNvPr>
            <p:cNvCxnSpPr>
              <a:cxnSpLocks/>
              <a:stCxn id="176" idx="2"/>
              <a:endCxn id="177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74E8DB0-CE34-CC42-9FD0-A04DF6413B48}"/>
                </a:ext>
              </a:extLst>
            </p:cNvPr>
            <p:cNvCxnSpPr>
              <a:cxnSpLocks/>
              <a:stCxn id="176" idx="1"/>
              <a:endCxn id="178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C07F3AD-9961-E54B-AF53-87AFA9A313E1}"/>
                </a:ext>
              </a:extLst>
            </p:cNvPr>
            <p:cNvCxnSpPr>
              <a:cxnSpLocks/>
              <a:stCxn id="174" idx="1"/>
              <a:endCxn id="178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0433015-6153-424F-A713-84E9ACF2075A}"/>
                </a:ext>
              </a:extLst>
            </p:cNvPr>
            <p:cNvCxnSpPr>
              <a:cxnSpLocks/>
              <a:stCxn id="174" idx="0"/>
              <a:endCxn id="175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32D8CD9-1F5D-7147-B1D5-FB68077470E9}"/>
                </a:ext>
              </a:extLst>
            </p:cNvPr>
            <p:cNvCxnSpPr>
              <a:cxnSpLocks/>
              <a:stCxn id="180" idx="0"/>
              <a:endCxn id="179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11368F7-093B-234E-8700-4F0DB4D9E1CE}"/>
                </a:ext>
              </a:extLst>
            </p:cNvPr>
            <p:cNvCxnSpPr>
              <a:cxnSpLocks/>
              <a:endCxn id="179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5B24305-8F1C-2E4B-9316-C467B48A7CED}"/>
                </a:ext>
              </a:extLst>
            </p:cNvPr>
            <p:cNvCxnSpPr>
              <a:cxnSpLocks/>
              <a:endCxn id="180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E96213D-A4E3-494C-A22D-2C2A28BBE9B0}"/>
                </a:ext>
              </a:extLst>
            </p:cNvPr>
            <p:cNvCxnSpPr>
              <a:cxnSpLocks/>
              <a:endCxn id="181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775371C-05AC-854B-B138-B5079F93010A}"/>
                </a:ext>
              </a:extLst>
            </p:cNvPr>
            <p:cNvCxnSpPr>
              <a:cxnSpLocks/>
              <a:stCxn id="181" idx="3"/>
              <a:endCxn id="173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4690D5F-DEB3-DD4C-B9F5-16AF17038CFF}"/>
                </a:ext>
              </a:extLst>
            </p:cNvPr>
            <p:cNvCxnSpPr>
              <a:cxnSpLocks/>
              <a:stCxn id="181" idx="1"/>
              <a:endCxn id="174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5047988-D410-254C-A639-D3CFE1546194}"/>
                </a:ext>
              </a:extLst>
            </p:cNvPr>
            <p:cNvCxnSpPr>
              <a:cxnSpLocks/>
              <a:stCxn id="180" idx="2"/>
              <a:endCxn id="174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5034AD-8F02-A141-8C8A-8523A927037C}"/>
                </a:ext>
              </a:extLst>
            </p:cNvPr>
            <p:cNvCxnSpPr>
              <a:cxnSpLocks/>
              <a:stCxn id="179" idx="3"/>
              <a:endCxn id="174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9770F6E-D6FA-3549-B4B7-B6E1B68AE963}"/>
                </a:ext>
              </a:extLst>
            </p:cNvPr>
            <p:cNvCxnSpPr>
              <a:cxnSpLocks/>
              <a:stCxn id="179" idx="2"/>
              <a:endCxn id="175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86C3D85-BC22-814D-81E1-5B74692F3179}"/>
                </a:ext>
              </a:extLst>
            </p:cNvPr>
            <p:cNvCxnSpPr>
              <a:cxnSpLocks/>
              <a:stCxn id="175" idx="1"/>
              <a:endCxn id="178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9581C6E-BF4D-484D-8834-EBFBBBA56E37}"/>
                </a:ext>
              </a:extLst>
            </p:cNvPr>
            <p:cNvCxnSpPr>
              <a:cxnSpLocks/>
              <a:stCxn id="174" idx="2"/>
              <a:endCxn id="176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9D10B10-BCC0-5F45-880D-C9EF46B0395B}"/>
                </a:ext>
              </a:extLst>
            </p:cNvPr>
            <p:cNvCxnSpPr>
              <a:cxnSpLocks/>
              <a:stCxn id="173" idx="1"/>
              <a:endCxn id="176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FC335B7-75C6-534E-99BD-419F19243958}"/>
                </a:ext>
              </a:extLst>
            </p:cNvPr>
            <p:cNvCxnSpPr>
              <a:cxnSpLocks/>
              <a:stCxn id="176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5737A5A-FD29-8F4E-84BD-693849EC8D79}"/>
                </a:ext>
              </a:extLst>
            </p:cNvPr>
            <p:cNvCxnSpPr>
              <a:cxnSpLocks/>
              <a:stCxn id="172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EA77F3A-3AE3-694D-885F-AEEC65B9228B}"/>
                </a:ext>
              </a:extLst>
            </p:cNvPr>
            <p:cNvCxnSpPr>
              <a:cxnSpLocks/>
              <a:stCxn id="173" idx="7"/>
              <a:endCxn id="174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0B61EE4-A958-9C43-AB01-153CB619FFEA}"/>
                </a:ext>
              </a:extLst>
            </p:cNvPr>
            <p:cNvCxnSpPr>
              <a:cxnSpLocks/>
              <a:stCxn id="171" idx="7"/>
              <a:endCxn id="177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170E9E0-43F3-9344-B94C-5C42B00EA27F}"/>
                </a:ext>
              </a:extLst>
            </p:cNvPr>
            <p:cNvCxnSpPr>
              <a:cxnSpLocks/>
              <a:stCxn id="181" idx="7"/>
              <a:endCxn id="180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92A8D23-5967-414D-A1D4-DDB5F9DBC9C9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6D97B8B-F412-B641-9D2D-B6BC00721F95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E7D16CE-2E7A-3145-A6B0-A8947D79E71B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D96FA35-933A-FB4B-8ED3-50C8B95C15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F721F461-667F-D643-8B13-6274D6EEE9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A1D8ABA-AE31-BB44-AE5D-9F349C63461A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2643AF2-D3EB-F940-ACDE-0A896D3B2F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D9E0478-BDC1-B245-B744-6A3F839049DC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A58480D-47AA-AE4C-8B9D-8088EA1E5885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EDF27A3-98C5-2340-A364-C142AFB762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D40C33F-82EB-3C4C-AC71-A50B0678AA82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18A2C38-AB74-034F-84CD-C9F0A253C30D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B7BDA8B-889B-384E-BEC4-3362B7ABEDD2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9E19915-E302-3246-85B5-592BD1714791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8B566E1-39D6-4042-8580-E0E60FDE01C8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DFB0C2F7-BC24-EC4B-8266-9623B6D88B6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A3893C3-76E3-6742-8D4F-DBDC2687D0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03A935-43F6-704B-8F59-A5132D8EEBEA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C8463C5-1E8E-9646-B4ED-F2287924E0A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6150870-5E6B-D44B-8778-CEBD7D574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8A37572-5C9A-C44B-B0CF-8CCF25A1B9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F70D177-B83E-6140-8ED5-BD57F04BC1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B509547-0003-2B40-ACBD-5240D3AC64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5D47CC9-6694-4A4E-9E93-E28829EE8896}"/>
                </a:ext>
              </a:extLst>
            </p:cNvPr>
            <p:cNvCxnSpPr>
              <a:cxnSpLocks/>
              <a:stCxn id="184" idx="2"/>
              <a:endCxn id="163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23FD889-BE6F-5944-8D06-EB898C690335}"/>
                </a:ext>
              </a:extLst>
            </p:cNvPr>
            <p:cNvCxnSpPr>
              <a:cxnSpLocks/>
              <a:stCxn id="164" idx="4"/>
              <a:endCxn id="165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28CB1-5A58-AF4C-B5FB-9DA066D44A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66C765C-710C-CF40-90CD-363E8E7B633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E286DD5-76DE-DF43-869D-ECD722273F5B}"/>
                </a:ext>
              </a:extLst>
            </p:cNvPr>
            <p:cNvCxnSpPr>
              <a:cxnSpLocks/>
              <a:stCxn id="187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A897FD4-0F7B-F54E-B3E7-227A7AFB5DE3}"/>
                </a:ext>
              </a:extLst>
            </p:cNvPr>
            <p:cNvCxnSpPr>
              <a:cxnSpLocks/>
              <a:stCxn id="187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D939A82-192C-EB42-821A-56C2250D206C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A532CC9-2B29-5A42-A4C0-A5DE4CF0DA48}"/>
                </a:ext>
              </a:extLst>
            </p:cNvPr>
            <p:cNvCxnSpPr>
              <a:cxnSpLocks/>
              <a:endCxn id="171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" name="Rectangle 328">
            <a:extLst>
              <a:ext uri="{FF2B5EF4-FFF2-40B4-BE49-F238E27FC236}">
                <a16:creationId xmlns:a16="http://schemas.microsoft.com/office/drawing/2014/main" id="{9F20F4D0-0B7D-1646-8233-E144EB34FBB9}"/>
              </a:ext>
            </a:extLst>
          </p:cNvPr>
          <p:cNvSpPr/>
          <p:nvPr/>
        </p:nvSpPr>
        <p:spPr>
          <a:xfrm rot="16200000">
            <a:off x="-4917735" y="4918358"/>
            <a:ext cx="10064693" cy="2279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Content Placeholder 332">
            <a:extLst>
              <a:ext uri="{FF2B5EF4-FFF2-40B4-BE49-F238E27FC236}">
                <a16:creationId xmlns:a16="http://schemas.microsoft.com/office/drawing/2014/main" id="{62E21382-CA1A-4348-928D-F1FB3FFF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21" y="9142459"/>
            <a:ext cx="1471303" cy="694997"/>
          </a:xfrm>
          <a:prstGeom prst="rect">
            <a:avLst/>
          </a:prstGeom>
        </p:spPr>
      </p:pic>
      <p:sp>
        <p:nvSpPr>
          <p:cNvPr id="195" name="Title 1">
            <a:extLst>
              <a:ext uri="{FF2B5EF4-FFF2-40B4-BE49-F238E27FC236}">
                <a16:creationId xmlns:a16="http://schemas.microsoft.com/office/drawing/2014/main" id="{5F070F0F-8792-4C4A-9F7A-60774FE61792}"/>
              </a:ext>
            </a:extLst>
          </p:cNvPr>
          <p:cNvSpPr txBox="1">
            <a:spLocks/>
          </p:cNvSpPr>
          <p:nvPr/>
        </p:nvSpPr>
        <p:spPr>
          <a:xfrm>
            <a:off x="228603" y="1171827"/>
            <a:ext cx="7566665" cy="874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82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Paper Plate Penguin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2637864" y="8969189"/>
            <a:ext cx="2862016" cy="0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90960B-8EA8-4DE4-AC62-B8896ABEBB1B}"/>
              </a:ext>
            </a:extLst>
          </p:cNvPr>
          <p:cNvSpPr txBox="1"/>
          <p:nvPr/>
        </p:nvSpPr>
        <p:spPr>
          <a:xfrm>
            <a:off x="507484" y="2993165"/>
            <a:ext cx="3651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Supplies</a:t>
            </a:r>
            <a:r>
              <a:rPr lang="en-US" b="1" u="sng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: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Paper plate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Black craft paint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Paintbrush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Glue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Scraps of paper (orange, black, white)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0B2AE-6B35-49D1-8E3C-11409E76C5D0}"/>
              </a:ext>
            </a:extLst>
          </p:cNvPr>
          <p:cNvSpPr txBox="1"/>
          <p:nvPr/>
        </p:nvSpPr>
        <p:spPr>
          <a:xfrm>
            <a:off x="757441" y="6125452"/>
            <a:ext cx="63778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Begin by folding in the sides of the paper plate and folding down the top. Glue in place. </a:t>
            </a:r>
          </a:p>
          <a:p>
            <a:pPr marL="342900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Paint the folded in/down portions of the plate black and allow to dry. </a:t>
            </a:r>
          </a:p>
          <a:p>
            <a:pPr marL="342900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Cut a beak and feet from scraps of orange paper. Glue those in place. </a:t>
            </a:r>
          </a:p>
          <a:p>
            <a:pPr marL="342900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Cut eyes from scraps of black and white paper. Glue those in place.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70F0AA-45F6-4A76-85E1-CB700AAC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58" y="2132124"/>
            <a:ext cx="3516043" cy="37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0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{F082D95F-EA00-1A46-8964-73D2CC6DBEBE}tf10001058</Template>
  <TotalTime>597</TotalTime>
  <Words>87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</vt:lpstr>
      <vt:lpstr>Franklin Gothic Book</vt:lpstr>
      <vt:lpstr>Calibri Light</vt:lpstr>
      <vt:lpstr>Arial</vt:lpstr>
      <vt:lpstr>Calibri</vt:lpstr>
      <vt:lpstr>Franklin Gothic Heavy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Sposito</dc:creator>
  <cp:lastModifiedBy>Jaclyn Moore</cp:lastModifiedBy>
  <cp:revision>16</cp:revision>
  <dcterms:created xsi:type="dcterms:W3CDTF">2020-09-15T17:30:19Z</dcterms:created>
  <dcterms:modified xsi:type="dcterms:W3CDTF">2021-01-15T17:18:21Z</dcterms:modified>
</cp:coreProperties>
</file>