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58" r:id="rId3"/>
    <p:sldId id="272" r:id="rId4"/>
    <p:sldId id="269" r:id="rId5"/>
    <p:sldId id="270" r:id="rId6"/>
    <p:sldId id="261" r:id="rId7"/>
    <p:sldId id="264" r:id="rId8"/>
    <p:sldId id="257" r:id="rId9"/>
    <p:sldId id="277" r:id="rId10"/>
    <p:sldId id="262" r:id="rId11"/>
    <p:sldId id="271" r:id="rId12"/>
    <p:sldId id="263" r:id="rId13"/>
    <p:sldId id="279" r:id="rId14"/>
    <p:sldId id="260" r:id="rId15"/>
    <p:sldId id="265" r:id="rId16"/>
    <p:sldId id="267" r:id="rId17"/>
    <p:sldId id="273" r:id="rId18"/>
    <p:sldId id="274" r:id="rId19"/>
    <p:sldId id="280" r:id="rId20"/>
    <p:sldId id="259" r:id="rId21"/>
    <p:sldId id="278" r:id="rId22"/>
    <p:sldId id="268" r:id="rId23"/>
    <p:sldId id="266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vel 1 - 9 Squares" id="{3E195C63-DEDE-4AD2-9EAA-5BFEFA33C695}">
          <p14:sldIdLst>
            <p14:sldId id="281"/>
            <p14:sldId id="258"/>
            <p14:sldId id="272"/>
            <p14:sldId id="269"/>
            <p14:sldId id="270"/>
            <p14:sldId id="261"/>
            <p14:sldId id="264"/>
          </p14:sldIdLst>
        </p14:section>
        <p14:section name="Level 2 - 18 Squares" id="{A2A007C1-50D2-4379-AC6F-6B4A49BDD26F}">
          <p14:sldIdLst>
            <p14:sldId id="257"/>
            <p14:sldId id="277"/>
            <p14:sldId id="262"/>
            <p14:sldId id="271"/>
            <p14:sldId id="263"/>
            <p14:sldId id="279"/>
          </p14:sldIdLst>
        </p14:section>
        <p14:section name="Level 3 - 36 Squares" id="{A34ED188-692B-48F1-90B1-D66A43333A65}">
          <p14:sldIdLst>
            <p14:sldId id="260"/>
            <p14:sldId id="265"/>
            <p14:sldId id="267"/>
            <p14:sldId id="273"/>
            <p14:sldId id="274"/>
            <p14:sldId id="280"/>
          </p14:sldIdLst>
        </p14:section>
        <p14:section name="Level 4 - 72 Squares" id="{49987E10-4D96-47C0-BF3B-847237E018BE}">
          <p14:sldIdLst>
            <p14:sldId id="259"/>
            <p14:sldId id="278"/>
            <p14:sldId id="268"/>
            <p14:sldId id="266"/>
            <p14:sldId id="27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0390" autoAdjust="0"/>
  </p:normalViewPr>
  <p:slideViewPr>
    <p:cSldViewPr snapToGrid="0" showGuides="1">
      <p:cViewPr varScale="1">
        <p:scale>
          <a:sx n="66" d="100"/>
          <a:sy n="66" d="100"/>
        </p:scale>
        <p:origin x="15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940A4-055F-48F4-B205-C9CF95778C37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9AC4-7CAB-485D-A6D7-82C0698A2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1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52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26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97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59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5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5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76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7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6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23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7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85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5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42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86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0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1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6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224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9AC4-7CAB-485D-A6D7-82C0698A22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3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2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a numbered</a:t>
            </a:r>
            <a:r>
              <a:rPr lang="en-GB" baseline="0" dirty="0"/>
              <a:t> square to make the square disappear.</a:t>
            </a:r>
          </a:p>
          <a:p>
            <a:r>
              <a:rPr lang="en-GB" baseline="0" dirty="0"/>
              <a:t>Click on the image to reveal it. All the squares will disappear.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660A9-BCE2-4C6D-ABF4-C216132E46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0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5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8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50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94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20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8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3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6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3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4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1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5D9498-E2B9-4728-9E65-34F885D1CAC0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A332C5-55AE-4C77-8196-D8164F7F9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8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vgattic.blogspot.com/2018/08/sunflower-surprise-box.html" TargetMode="External"/><Relationship Id="rId5" Type="http://schemas.openxmlformats.org/officeDocument/2006/relationships/image" Target="../media/image10.jp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ekmatic.blogspot.com/2016/08/colorful-journey-begins-in-trolls.html" TargetMode="External"/><Relationship Id="rId5" Type="http://schemas.openxmlformats.org/officeDocument/2006/relationships/image" Target="../media/image11.jp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icciano.commons.gc.cuny.edu/2019/07/08/world-cup-title-u-s-greatest-womens-soccer-team-of-all-time/" TargetMode="External"/><Relationship Id="rId5" Type="http://schemas.openxmlformats.org/officeDocument/2006/relationships/image" Target="../media/image12.jp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xhere.com/en/photo/789814" TargetMode="External"/><Relationship Id="rId5" Type="http://schemas.openxmlformats.org/officeDocument/2006/relationships/image" Target="../media/image13.jp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Chicago_Loop" TargetMode="External"/><Relationship Id="rId5" Type="http://schemas.openxmlformats.org/officeDocument/2006/relationships/image" Target="../media/image14.jp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brampton.com/these-were-the-most-popular-dog-breeds-in-canada-in-2018" TargetMode="External"/><Relationship Id="rId5" Type="http://schemas.openxmlformats.org/officeDocument/2006/relationships/image" Target="../media/image15.jp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ommasview.wordpress.com/2018/06/23/share-your-world-june-11th-and-18th-2018/" TargetMode="External"/><Relationship Id="rId5" Type="http://schemas.openxmlformats.org/officeDocument/2006/relationships/image" Target="../media/image16.jp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elfast-boy.blogspot.com/2010/06/empate-entre-los-inventores-del-futbol.html" TargetMode="External"/><Relationship Id="rId5" Type="http://schemas.openxmlformats.org/officeDocument/2006/relationships/image" Target="../media/image17.jp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8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souto-digitalteacher.blogspot.com/2018/01/science-super-blue-moon-lunar-eclipse.html" TargetMode="External"/><Relationship Id="rId5" Type="http://schemas.openxmlformats.org/officeDocument/2006/relationships/image" Target="../media/image19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://www.internetmonk.com/archive/6924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audio" Target="../media/audio3.wav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nsauga.com/more-fireworks-tonight-in-mississauga" TargetMode="External"/><Relationship Id="rId5" Type="http://schemas.openxmlformats.org/officeDocument/2006/relationships/image" Target="../media/image20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.cs16.ro/topic/62235-cs16-echipa-preferata-de-basket/page-3" TargetMode="External"/><Relationship Id="rId5" Type="http://schemas.openxmlformats.org/officeDocument/2006/relationships/image" Target="../media/image21.jp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spreydawn.com/blog/page/4/" TargetMode="External"/><Relationship Id="rId5" Type="http://schemas.openxmlformats.org/officeDocument/2006/relationships/image" Target="../media/image22.jp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elthing.xanga.com/773407384/crazy-disney-princesses/" TargetMode="External"/><Relationship Id="rId5" Type="http://schemas.openxmlformats.org/officeDocument/2006/relationships/image" Target="../media/image24.pn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hadowsgalore.com/2015/06/yoga-on-your-travels/" TargetMode="External"/><Relationship Id="rId5" Type="http://schemas.openxmlformats.org/officeDocument/2006/relationships/image" Target="../media/image25.jp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eysinclassicfilm.com/2013/06/08/the-lion-king-1994/" TargetMode="External"/><Relationship Id="rId5" Type="http://schemas.openxmlformats.org/officeDocument/2006/relationships/image" Target="../media/image26.jp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manthi-news.blogspot.com/2011/08/40-percent-of-ice-cream-varieties.html" TargetMode="External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geneticargonaut.blogspot.com/2007_05_01_archive.html" TargetMode="External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spreydawn.com/blog/2013/09/16/Chicago" TargetMode="External"/><Relationship Id="rId5" Type="http://schemas.openxmlformats.org/officeDocument/2006/relationships/image" Target="../media/image5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prendizagensnanet.blogspot.com/2010/03/tigres-em-vias-de-extincao.html" TargetMode="External"/><Relationship Id="rId5" Type="http://schemas.openxmlformats.org/officeDocument/2006/relationships/image" Target="../media/image6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road-snow-white-winter-season-1064310/" TargetMode="External"/><Relationship Id="rId5" Type="http://schemas.openxmlformats.org/officeDocument/2006/relationships/image" Target="../media/image7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aomer.wordpress.com/2013/12/20/the-boy-who-lived-the-story-of-me-and-harry-potter/" TargetMode="External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2.wav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mannhealth.com/amazing-health-benefits-20-fruits-vegetables/5341/" TargetMode="External"/><Relationship Id="rId5" Type="http://schemas.openxmlformats.org/officeDocument/2006/relationships/image" Target="../media/image9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E25C96-2214-492A-8F49-B2726925B9FD}"/>
              </a:ext>
            </a:extLst>
          </p:cNvPr>
          <p:cNvSpPr/>
          <p:nvPr/>
        </p:nvSpPr>
        <p:spPr>
          <a:xfrm>
            <a:off x="2395331" y="1168351"/>
            <a:ext cx="696733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Picture Reveal </a:t>
            </a:r>
            <a:r>
              <a:rPr lang="en-US" sz="115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</a:t>
            </a:r>
            <a:r>
              <a:rPr lang="en-US" sz="11500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</p:txBody>
      </p:sp>
      <p:pic>
        <p:nvPicPr>
          <p:cNvPr id="1026" name="Picture 2" descr="NWSRA - Northwest Special Recreation Association">
            <a:extLst>
              <a:ext uri="{FF2B5EF4-FFF2-40B4-BE49-F238E27FC236}">
                <a16:creationId xmlns:a16="http://schemas.microsoft.com/office/drawing/2014/main" id="{A120B516-DFC7-4065-BA2A-ED812FBE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F56B1-6851-418C-9A1F-63ED223E2E08}"/>
              </a:ext>
            </a:extLst>
          </p:cNvPr>
          <p:cNvSpPr txBox="1"/>
          <p:nvPr/>
        </p:nvSpPr>
        <p:spPr>
          <a:xfrm>
            <a:off x="3349487" y="5019260"/>
            <a:ext cx="56653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svgattic.blogspot.com/2018/08/sunflower-surprise-box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2" name="Picture 2" descr="NWSRA - Northwest Special Recreation Association">
            <a:extLst>
              <a:ext uri="{FF2B5EF4-FFF2-40B4-BE49-F238E27FC236}">
                <a16:creationId xmlns:a16="http://schemas.microsoft.com/office/drawing/2014/main" id="{3D7B6DC9-71AC-43DC-85A7-BEE19555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87" y="5741505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F56B1-6851-418C-9A1F-63ED223E2E08}"/>
              </a:ext>
            </a:extLst>
          </p:cNvPr>
          <p:cNvSpPr txBox="1"/>
          <p:nvPr/>
        </p:nvSpPr>
        <p:spPr>
          <a:xfrm>
            <a:off x="0" y="5956712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geekmatic.blogspot.com/2016/08/colorful-journey-begins-in-troll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711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F56B1-6851-418C-9A1F-63ED223E2E08}"/>
              </a:ext>
            </a:extLst>
          </p:cNvPr>
          <p:cNvSpPr txBox="1"/>
          <p:nvPr/>
        </p:nvSpPr>
        <p:spPr>
          <a:xfrm>
            <a:off x="1295400" y="6858000"/>
            <a:ext cx="9601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picciano.commons.gc.cuny.edu/2019/07/08/world-cup-title-u-s-greatest-womens-soccer-team-of-all-tim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2" name="Picture 2" descr="NWSRA - Northwest Special Recreation Association">
            <a:extLst>
              <a:ext uri="{FF2B5EF4-FFF2-40B4-BE49-F238E27FC236}">
                <a16:creationId xmlns:a16="http://schemas.microsoft.com/office/drawing/2014/main" id="{1998080B-9B4A-4C16-B36E-FD78DD12C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49" y="5930349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80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21" name="Picture 2" descr="NWSRA - Northwest Special Recreation Association">
            <a:extLst>
              <a:ext uri="{FF2B5EF4-FFF2-40B4-BE49-F238E27FC236}">
                <a16:creationId xmlns:a16="http://schemas.microsoft.com/office/drawing/2014/main" id="{BC85687C-A458-4BDB-AA35-0DD8FB81B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18" y="5801140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D012-F279-47AA-AAF8-50BEED228D21}"/>
              </a:ext>
            </a:extLst>
          </p:cNvPr>
          <p:cNvSpPr txBox="1"/>
          <p:nvPr/>
        </p:nvSpPr>
        <p:spPr>
          <a:xfrm>
            <a:off x="952500" y="6857999"/>
            <a:ext cx="10286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Chicago_Loop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B71F667E-6FB8-4834-96D6-0659BA5A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D012-F279-47AA-AAF8-50BEED228D21}"/>
              </a:ext>
            </a:extLst>
          </p:cNvPr>
          <p:cNvSpPr txBox="1"/>
          <p:nvPr/>
        </p:nvSpPr>
        <p:spPr>
          <a:xfrm>
            <a:off x="1" y="6857999"/>
            <a:ext cx="12191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inbrampton.com/these-were-the-most-popular-dog-breeds-in-canada-in-201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D29A55DD-385A-4AF7-8699-870CFC748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7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D012-F279-47AA-AAF8-50BEED228D21}"/>
              </a:ext>
            </a:extLst>
          </p:cNvPr>
          <p:cNvSpPr txBox="1"/>
          <p:nvPr/>
        </p:nvSpPr>
        <p:spPr>
          <a:xfrm>
            <a:off x="1524001" y="6857999"/>
            <a:ext cx="914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mommasview.wordpress.com/2018/06/23/share-your-world-june-11th-and-18th-2018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3BB3D453-C13E-4269-9CCA-5264CB12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17D012-F279-47AA-AAF8-50BEED228D21}"/>
              </a:ext>
            </a:extLst>
          </p:cNvPr>
          <p:cNvSpPr txBox="1"/>
          <p:nvPr/>
        </p:nvSpPr>
        <p:spPr>
          <a:xfrm>
            <a:off x="0" y="6770076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belfast-boy.blogspot.com/2010/06/empate-entre-los-inventores-del-futbol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0BB4B1EA-0230-45FD-98DC-1BD2077B1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374" y="5701749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2F638079-D229-4F3F-B415-72252AF3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9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28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56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84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12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40000" y="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" name="Number 7"/>
          <p:cNvSpPr/>
          <p:nvPr/>
        </p:nvSpPr>
        <p:spPr>
          <a:xfrm>
            <a:off x="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2" name="Number 8"/>
          <p:cNvSpPr/>
          <p:nvPr/>
        </p:nvSpPr>
        <p:spPr>
          <a:xfrm>
            <a:off x="2028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Number 9"/>
          <p:cNvSpPr/>
          <p:nvPr/>
        </p:nvSpPr>
        <p:spPr>
          <a:xfrm>
            <a:off x="4056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" name="Number 10"/>
          <p:cNvSpPr/>
          <p:nvPr/>
        </p:nvSpPr>
        <p:spPr>
          <a:xfrm>
            <a:off x="6084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5" name="Number 11"/>
          <p:cNvSpPr/>
          <p:nvPr/>
        </p:nvSpPr>
        <p:spPr>
          <a:xfrm>
            <a:off x="8112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6" name="Number 12"/>
          <p:cNvSpPr/>
          <p:nvPr/>
        </p:nvSpPr>
        <p:spPr>
          <a:xfrm>
            <a:off x="10140000" y="1152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7" name="Number 13"/>
          <p:cNvSpPr/>
          <p:nvPr/>
        </p:nvSpPr>
        <p:spPr>
          <a:xfrm>
            <a:off x="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8" name="Number 14"/>
          <p:cNvSpPr/>
          <p:nvPr/>
        </p:nvSpPr>
        <p:spPr>
          <a:xfrm>
            <a:off x="2028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9" name="Number 15"/>
          <p:cNvSpPr/>
          <p:nvPr/>
        </p:nvSpPr>
        <p:spPr>
          <a:xfrm>
            <a:off x="4056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0" name="Number 16"/>
          <p:cNvSpPr/>
          <p:nvPr/>
        </p:nvSpPr>
        <p:spPr>
          <a:xfrm>
            <a:off x="6084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31" name="Number 17"/>
          <p:cNvSpPr/>
          <p:nvPr/>
        </p:nvSpPr>
        <p:spPr>
          <a:xfrm>
            <a:off x="8112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2" name="Number 18"/>
          <p:cNvSpPr/>
          <p:nvPr/>
        </p:nvSpPr>
        <p:spPr>
          <a:xfrm>
            <a:off x="10140000" y="2304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6" name="Number 19"/>
          <p:cNvSpPr/>
          <p:nvPr/>
        </p:nvSpPr>
        <p:spPr>
          <a:xfrm>
            <a:off x="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37" name="Number 20"/>
          <p:cNvSpPr/>
          <p:nvPr/>
        </p:nvSpPr>
        <p:spPr>
          <a:xfrm>
            <a:off x="2028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38" name="Number 21"/>
          <p:cNvSpPr/>
          <p:nvPr/>
        </p:nvSpPr>
        <p:spPr>
          <a:xfrm>
            <a:off x="4056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39" name="Number 22"/>
          <p:cNvSpPr/>
          <p:nvPr/>
        </p:nvSpPr>
        <p:spPr>
          <a:xfrm>
            <a:off x="6084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40" name="Number 23"/>
          <p:cNvSpPr/>
          <p:nvPr/>
        </p:nvSpPr>
        <p:spPr>
          <a:xfrm>
            <a:off x="8112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41" name="Number 24"/>
          <p:cNvSpPr/>
          <p:nvPr/>
        </p:nvSpPr>
        <p:spPr>
          <a:xfrm>
            <a:off x="10140000" y="3429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42" name="Number 25"/>
          <p:cNvSpPr/>
          <p:nvPr/>
        </p:nvSpPr>
        <p:spPr>
          <a:xfrm>
            <a:off x="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43" name="Number 26"/>
          <p:cNvSpPr/>
          <p:nvPr/>
        </p:nvSpPr>
        <p:spPr>
          <a:xfrm>
            <a:off x="2028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44" name="Number 27"/>
          <p:cNvSpPr/>
          <p:nvPr/>
        </p:nvSpPr>
        <p:spPr>
          <a:xfrm>
            <a:off x="4056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45" name="Number 28"/>
          <p:cNvSpPr/>
          <p:nvPr/>
        </p:nvSpPr>
        <p:spPr>
          <a:xfrm>
            <a:off x="6084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46" name="Number 29"/>
          <p:cNvSpPr/>
          <p:nvPr/>
        </p:nvSpPr>
        <p:spPr>
          <a:xfrm>
            <a:off x="8112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47" name="Number 30"/>
          <p:cNvSpPr/>
          <p:nvPr/>
        </p:nvSpPr>
        <p:spPr>
          <a:xfrm>
            <a:off x="10140000" y="4581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8" name="Number 31"/>
          <p:cNvSpPr/>
          <p:nvPr/>
        </p:nvSpPr>
        <p:spPr>
          <a:xfrm>
            <a:off x="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49" name="Number 32"/>
          <p:cNvSpPr/>
          <p:nvPr/>
        </p:nvSpPr>
        <p:spPr>
          <a:xfrm>
            <a:off x="2028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50" name="Number 33"/>
          <p:cNvSpPr/>
          <p:nvPr/>
        </p:nvSpPr>
        <p:spPr>
          <a:xfrm>
            <a:off x="4056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51" name="Number 34"/>
          <p:cNvSpPr/>
          <p:nvPr/>
        </p:nvSpPr>
        <p:spPr>
          <a:xfrm>
            <a:off x="6084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52" name="Number 35"/>
          <p:cNvSpPr/>
          <p:nvPr/>
        </p:nvSpPr>
        <p:spPr>
          <a:xfrm>
            <a:off x="8112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53" name="Number 36"/>
          <p:cNvSpPr/>
          <p:nvPr/>
        </p:nvSpPr>
        <p:spPr>
          <a:xfrm>
            <a:off x="10140000" y="5733000"/>
            <a:ext cx="20520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01CBF-8C00-4DB0-8FC0-87B32A834DF9}"/>
              </a:ext>
            </a:extLst>
          </p:cNvPr>
          <p:cNvSpPr txBox="1"/>
          <p:nvPr/>
        </p:nvSpPr>
        <p:spPr>
          <a:xfrm>
            <a:off x="926654" y="6857999"/>
            <a:ext cx="10338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gsouto-digitalteacher.blogspot.com/2018/01/science-super-blue-moon-lunar-eclips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54" name="Picture 2" descr="NWSRA - Northwest Special Recreation Association">
            <a:extLst>
              <a:ext uri="{FF2B5EF4-FFF2-40B4-BE49-F238E27FC236}">
                <a16:creationId xmlns:a16="http://schemas.microsoft.com/office/drawing/2014/main" id="{EAAA1900-A7D1-4B84-84D4-9B0167A7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3868" y="0"/>
            <a:ext cx="12184262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A473-9C53-40E8-95C1-426736B9F3B8}"/>
              </a:ext>
            </a:extLst>
          </p:cNvPr>
          <p:cNvSpPr txBox="1"/>
          <p:nvPr/>
        </p:nvSpPr>
        <p:spPr>
          <a:xfrm>
            <a:off x="3868" y="6857999"/>
            <a:ext cx="12184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www.internetmonk.com/archive/6924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3" name="Picture 2" descr="NWSRA - Northwest Special Recreation Association">
            <a:extLst>
              <a:ext uri="{FF2B5EF4-FFF2-40B4-BE49-F238E27FC236}">
                <a16:creationId xmlns:a16="http://schemas.microsoft.com/office/drawing/2014/main" id="{96E0F511-C081-4A2D-A7E2-A1FEFE9C7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9633C-73E7-4544-B9D9-5C6854780D76}"/>
              </a:ext>
            </a:extLst>
          </p:cNvPr>
          <p:cNvSpPr txBox="1"/>
          <p:nvPr/>
        </p:nvSpPr>
        <p:spPr>
          <a:xfrm>
            <a:off x="0" y="6476999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insauga.com/more-fireworks-tonight-in-mississaug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0" name="Picture 2" descr="NWSRA - Northwest Special Recreation Association">
            <a:extLst>
              <a:ext uri="{FF2B5EF4-FFF2-40B4-BE49-F238E27FC236}">
                <a16:creationId xmlns:a16="http://schemas.microsoft.com/office/drawing/2014/main" id="{A15BDD6E-5BB5-4215-9AE2-95F9934FE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9633C-73E7-4544-B9D9-5C6854780D76}"/>
              </a:ext>
            </a:extLst>
          </p:cNvPr>
          <p:cNvSpPr txBox="1"/>
          <p:nvPr/>
        </p:nvSpPr>
        <p:spPr>
          <a:xfrm>
            <a:off x="1525116" y="6858000"/>
            <a:ext cx="91417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forum.cs16.ro/topic/62235-cs16-echipa-preferata-de-basket/page-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0" name="Picture 2" descr="NWSRA - Northwest Special Recreation Association">
            <a:extLst>
              <a:ext uri="{FF2B5EF4-FFF2-40B4-BE49-F238E27FC236}">
                <a16:creationId xmlns:a16="http://schemas.microsoft.com/office/drawing/2014/main" id="{90ACE5DB-B23B-43E4-937E-3F747C8D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6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4D848-3EF7-46FE-A4AF-49CD38BC49D6}"/>
              </a:ext>
            </a:extLst>
          </p:cNvPr>
          <p:cNvSpPr txBox="1"/>
          <p:nvPr/>
        </p:nvSpPr>
        <p:spPr>
          <a:xfrm>
            <a:off x="1" y="6857999"/>
            <a:ext cx="12191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ospreydawn.com/blog/page/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90" name="Picture 2" descr="NWSRA - Northwest Special Recreation Association">
            <a:extLst>
              <a:ext uri="{FF2B5EF4-FFF2-40B4-BE49-F238E27FC236}">
                <a16:creationId xmlns:a16="http://schemas.microsoft.com/office/drawing/2014/main" id="{D27B1B97-A0A0-46D9-B679-BE1C9F2C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487" y="5930348"/>
            <a:ext cx="1855303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7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65FEE-51A3-430B-AE12-A35F585217D5}"/>
              </a:ext>
            </a:extLst>
          </p:cNvPr>
          <p:cNvSpPr txBox="1"/>
          <p:nvPr/>
        </p:nvSpPr>
        <p:spPr>
          <a:xfrm>
            <a:off x="1200049" y="6857999"/>
            <a:ext cx="97919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reelthing.xanga.com/773407384/crazy-disney-princess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2" name="Picture 2" descr="NWSRA - Northwest Special Recreation Association">
            <a:extLst>
              <a:ext uri="{FF2B5EF4-FFF2-40B4-BE49-F238E27FC236}">
                <a16:creationId xmlns:a16="http://schemas.microsoft.com/office/drawing/2014/main" id="{0073D34F-025A-4023-80E5-6E6007A4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49" y="593034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9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234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296C8-5B38-4FC8-85E2-50ED53989651}"/>
              </a:ext>
            </a:extLst>
          </p:cNvPr>
          <p:cNvSpPr txBox="1"/>
          <p:nvPr/>
        </p:nvSpPr>
        <p:spPr>
          <a:xfrm>
            <a:off x="946063" y="6857999"/>
            <a:ext cx="102998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shadowsgalore.com/2015/06/yoga-on-your-travel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90" name="Picture 2" descr="NWSRA - Northwest Special Recreation Association">
            <a:extLst>
              <a:ext uri="{FF2B5EF4-FFF2-40B4-BE49-F238E27FC236}">
                <a16:creationId xmlns:a16="http://schemas.microsoft.com/office/drawing/2014/main" id="{85AADC3C-BC93-4DA3-A6A8-B2EE4D29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070" y="175592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1017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2026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3037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4053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50718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4" name="Number 7"/>
          <p:cNvSpPr/>
          <p:nvPr/>
        </p:nvSpPr>
        <p:spPr>
          <a:xfrm>
            <a:off x="6078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5" name="Number 8"/>
          <p:cNvSpPr/>
          <p:nvPr/>
        </p:nvSpPr>
        <p:spPr>
          <a:xfrm>
            <a:off x="70953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6" name="Number 9"/>
          <p:cNvSpPr/>
          <p:nvPr/>
        </p:nvSpPr>
        <p:spPr>
          <a:xfrm>
            <a:off x="81045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7" name="Number 10"/>
          <p:cNvSpPr/>
          <p:nvPr/>
        </p:nvSpPr>
        <p:spPr>
          <a:xfrm>
            <a:off x="91152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8" name="Number 11"/>
          <p:cNvSpPr/>
          <p:nvPr/>
        </p:nvSpPr>
        <p:spPr>
          <a:xfrm>
            <a:off x="10131000" y="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9" name="Number 12"/>
          <p:cNvSpPr/>
          <p:nvPr/>
        </p:nvSpPr>
        <p:spPr>
          <a:xfrm>
            <a:off x="11149800" y="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1" name="Number 13"/>
          <p:cNvSpPr/>
          <p:nvPr/>
        </p:nvSpPr>
        <p:spPr>
          <a:xfrm>
            <a:off x="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2" name="Number 14"/>
          <p:cNvSpPr/>
          <p:nvPr/>
        </p:nvSpPr>
        <p:spPr>
          <a:xfrm>
            <a:off x="1017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23" name="Number 15"/>
          <p:cNvSpPr/>
          <p:nvPr/>
        </p:nvSpPr>
        <p:spPr>
          <a:xfrm>
            <a:off x="2026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24" name="Number 16"/>
          <p:cNvSpPr/>
          <p:nvPr/>
        </p:nvSpPr>
        <p:spPr>
          <a:xfrm>
            <a:off x="3037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5" name="Number 17"/>
          <p:cNvSpPr/>
          <p:nvPr/>
        </p:nvSpPr>
        <p:spPr>
          <a:xfrm>
            <a:off x="4053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6" name="Number 18"/>
          <p:cNvSpPr/>
          <p:nvPr/>
        </p:nvSpPr>
        <p:spPr>
          <a:xfrm>
            <a:off x="50718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60" name="Number 19"/>
          <p:cNvSpPr/>
          <p:nvPr/>
        </p:nvSpPr>
        <p:spPr>
          <a:xfrm>
            <a:off x="6078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61" name="Number 20"/>
          <p:cNvSpPr/>
          <p:nvPr/>
        </p:nvSpPr>
        <p:spPr>
          <a:xfrm>
            <a:off x="70953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62" name="Number 21"/>
          <p:cNvSpPr/>
          <p:nvPr/>
        </p:nvSpPr>
        <p:spPr>
          <a:xfrm>
            <a:off x="81045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63" name="Number 22"/>
          <p:cNvSpPr/>
          <p:nvPr/>
        </p:nvSpPr>
        <p:spPr>
          <a:xfrm>
            <a:off x="91152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64" name="Number 23"/>
          <p:cNvSpPr/>
          <p:nvPr/>
        </p:nvSpPr>
        <p:spPr>
          <a:xfrm>
            <a:off x="10131000" y="1152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65" name="Number 24"/>
          <p:cNvSpPr/>
          <p:nvPr/>
        </p:nvSpPr>
        <p:spPr>
          <a:xfrm>
            <a:off x="11149800" y="1152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7" name="Number 25"/>
          <p:cNvSpPr/>
          <p:nvPr/>
        </p:nvSpPr>
        <p:spPr>
          <a:xfrm>
            <a:off x="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8" name="Number 26"/>
          <p:cNvSpPr/>
          <p:nvPr/>
        </p:nvSpPr>
        <p:spPr>
          <a:xfrm>
            <a:off x="1017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29" name="Number 27"/>
          <p:cNvSpPr/>
          <p:nvPr/>
        </p:nvSpPr>
        <p:spPr>
          <a:xfrm>
            <a:off x="2026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30" name="Number 28"/>
          <p:cNvSpPr/>
          <p:nvPr/>
        </p:nvSpPr>
        <p:spPr>
          <a:xfrm>
            <a:off x="3037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31" name="Number 29"/>
          <p:cNvSpPr/>
          <p:nvPr/>
        </p:nvSpPr>
        <p:spPr>
          <a:xfrm>
            <a:off x="4053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32" name="Number 30"/>
          <p:cNvSpPr/>
          <p:nvPr/>
        </p:nvSpPr>
        <p:spPr>
          <a:xfrm>
            <a:off x="50718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6" name="Number 31"/>
          <p:cNvSpPr/>
          <p:nvPr/>
        </p:nvSpPr>
        <p:spPr>
          <a:xfrm>
            <a:off x="6078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7" name="Number 32"/>
          <p:cNvSpPr/>
          <p:nvPr/>
        </p:nvSpPr>
        <p:spPr>
          <a:xfrm>
            <a:off x="70953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68" name="Number 33"/>
          <p:cNvSpPr/>
          <p:nvPr/>
        </p:nvSpPr>
        <p:spPr>
          <a:xfrm>
            <a:off x="81045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69" name="Number 34"/>
          <p:cNvSpPr/>
          <p:nvPr/>
        </p:nvSpPr>
        <p:spPr>
          <a:xfrm>
            <a:off x="91152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70" name="Number 35"/>
          <p:cNvSpPr/>
          <p:nvPr/>
        </p:nvSpPr>
        <p:spPr>
          <a:xfrm>
            <a:off x="10131000" y="2304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71" name="Number 36"/>
          <p:cNvSpPr/>
          <p:nvPr/>
        </p:nvSpPr>
        <p:spPr>
          <a:xfrm>
            <a:off x="11149800" y="2304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36" name="Number 37"/>
          <p:cNvSpPr/>
          <p:nvPr/>
        </p:nvSpPr>
        <p:spPr>
          <a:xfrm>
            <a:off x="-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37" name="Number 38"/>
          <p:cNvSpPr/>
          <p:nvPr/>
        </p:nvSpPr>
        <p:spPr>
          <a:xfrm>
            <a:off x="1015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38</a:t>
            </a:r>
          </a:p>
        </p:txBody>
      </p:sp>
      <p:sp>
        <p:nvSpPr>
          <p:cNvPr id="38" name="Number 39"/>
          <p:cNvSpPr/>
          <p:nvPr/>
        </p:nvSpPr>
        <p:spPr>
          <a:xfrm>
            <a:off x="2025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39" name="Number 40"/>
          <p:cNvSpPr/>
          <p:nvPr/>
        </p:nvSpPr>
        <p:spPr>
          <a:xfrm>
            <a:off x="3035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40" name="Number 41"/>
          <p:cNvSpPr/>
          <p:nvPr/>
        </p:nvSpPr>
        <p:spPr>
          <a:xfrm>
            <a:off x="4051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41" name="Number 42"/>
          <p:cNvSpPr/>
          <p:nvPr/>
        </p:nvSpPr>
        <p:spPr>
          <a:xfrm>
            <a:off x="50703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2" name="Number 43"/>
          <p:cNvSpPr/>
          <p:nvPr/>
        </p:nvSpPr>
        <p:spPr>
          <a:xfrm>
            <a:off x="6076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73" name="Number 44"/>
          <p:cNvSpPr/>
          <p:nvPr/>
        </p:nvSpPr>
        <p:spPr>
          <a:xfrm>
            <a:off x="70938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74" name="Number 45"/>
          <p:cNvSpPr/>
          <p:nvPr/>
        </p:nvSpPr>
        <p:spPr>
          <a:xfrm>
            <a:off x="81030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75" name="Number 46"/>
          <p:cNvSpPr/>
          <p:nvPr/>
        </p:nvSpPr>
        <p:spPr>
          <a:xfrm>
            <a:off x="91137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46</a:t>
            </a:r>
          </a:p>
        </p:txBody>
      </p:sp>
      <p:sp>
        <p:nvSpPr>
          <p:cNvPr id="76" name="Number 47"/>
          <p:cNvSpPr/>
          <p:nvPr/>
        </p:nvSpPr>
        <p:spPr>
          <a:xfrm>
            <a:off x="10129500" y="3429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77" name="Number 48"/>
          <p:cNvSpPr/>
          <p:nvPr/>
        </p:nvSpPr>
        <p:spPr>
          <a:xfrm>
            <a:off x="11148300" y="3429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42" name="Number 49"/>
          <p:cNvSpPr/>
          <p:nvPr/>
        </p:nvSpPr>
        <p:spPr>
          <a:xfrm>
            <a:off x="-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43" name="Number 50"/>
          <p:cNvSpPr/>
          <p:nvPr/>
        </p:nvSpPr>
        <p:spPr>
          <a:xfrm>
            <a:off x="1015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50</a:t>
            </a:r>
          </a:p>
        </p:txBody>
      </p:sp>
      <p:sp>
        <p:nvSpPr>
          <p:cNvPr id="44" name="Number 51"/>
          <p:cNvSpPr/>
          <p:nvPr/>
        </p:nvSpPr>
        <p:spPr>
          <a:xfrm>
            <a:off x="2025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45" name="Number 52"/>
          <p:cNvSpPr/>
          <p:nvPr/>
        </p:nvSpPr>
        <p:spPr>
          <a:xfrm>
            <a:off x="3035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52</a:t>
            </a:r>
          </a:p>
        </p:txBody>
      </p:sp>
      <p:sp>
        <p:nvSpPr>
          <p:cNvPr id="46" name="Number 53"/>
          <p:cNvSpPr/>
          <p:nvPr/>
        </p:nvSpPr>
        <p:spPr>
          <a:xfrm>
            <a:off x="4051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47" name="Number 54"/>
          <p:cNvSpPr/>
          <p:nvPr/>
        </p:nvSpPr>
        <p:spPr>
          <a:xfrm>
            <a:off x="50703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54</a:t>
            </a:r>
          </a:p>
        </p:txBody>
      </p:sp>
      <p:sp>
        <p:nvSpPr>
          <p:cNvPr id="78" name="Number 55"/>
          <p:cNvSpPr/>
          <p:nvPr/>
        </p:nvSpPr>
        <p:spPr>
          <a:xfrm>
            <a:off x="6076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79" name="Number 56"/>
          <p:cNvSpPr/>
          <p:nvPr/>
        </p:nvSpPr>
        <p:spPr>
          <a:xfrm>
            <a:off x="70938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80" name="Number 57"/>
          <p:cNvSpPr/>
          <p:nvPr/>
        </p:nvSpPr>
        <p:spPr>
          <a:xfrm>
            <a:off x="81030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81" name="Number 58"/>
          <p:cNvSpPr/>
          <p:nvPr/>
        </p:nvSpPr>
        <p:spPr>
          <a:xfrm>
            <a:off x="91137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82" name="Number 59"/>
          <p:cNvSpPr/>
          <p:nvPr/>
        </p:nvSpPr>
        <p:spPr>
          <a:xfrm>
            <a:off x="10129500" y="4581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83" name="Number 60"/>
          <p:cNvSpPr/>
          <p:nvPr/>
        </p:nvSpPr>
        <p:spPr>
          <a:xfrm>
            <a:off x="11148300" y="4581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8" name="Number 61"/>
          <p:cNvSpPr/>
          <p:nvPr/>
        </p:nvSpPr>
        <p:spPr>
          <a:xfrm>
            <a:off x="-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49" name="Number 62"/>
          <p:cNvSpPr/>
          <p:nvPr/>
        </p:nvSpPr>
        <p:spPr>
          <a:xfrm>
            <a:off x="1015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50" name="Number 63"/>
          <p:cNvSpPr/>
          <p:nvPr/>
        </p:nvSpPr>
        <p:spPr>
          <a:xfrm>
            <a:off x="2025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51" name="Number 64"/>
          <p:cNvSpPr/>
          <p:nvPr/>
        </p:nvSpPr>
        <p:spPr>
          <a:xfrm>
            <a:off x="3035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64</a:t>
            </a:r>
          </a:p>
        </p:txBody>
      </p:sp>
      <p:sp>
        <p:nvSpPr>
          <p:cNvPr id="52" name="Number 65"/>
          <p:cNvSpPr/>
          <p:nvPr/>
        </p:nvSpPr>
        <p:spPr>
          <a:xfrm>
            <a:off x="4051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53" name="Number 66"/>
          <p:cNvSpPr/>
          <p:nvPr/>
        </p:nvSpPr>
        <p:spPr>
          <a:xfrm>
            <a:off x="50703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84" name="Number 67"/>
          <p:cNvSpPr/>
          <p:nvPr/>
        </p:nvSpPr>
        <p:spPr>
          <a:xfrm>
            <a:off x="6076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67</a:t>
            </a:r>
          </a:p>
        </p:txBody>
      </p:sp>
      <p:sp>
        <p:nvSpPr>
          <p:cNvPr id="85" name="Number 68"/>
          <p:cNvSpPr/>
          <p:nvPr/>
        </p:nvSpPr>
        <p:spPr>
          <a:xfrm>
            <a:off x="70938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68</a:t>
            </a:r>
          </a:p>
        </p:txBody>
      </p:sp>
      <p:sp>
        <p:nvSpPr>
          <p:cNvPr id="86" name="Number 69"/>
          <p:cNvSpPr/>
          <p:nvPr/>
        </p:nvSpPr>
        <p:spPr>
          <a:xfrm>
            <a:off x="81030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69</a:t>
            </a:r>
          </a:p>
        </p:txBody>
      </p:sp>
      <p:sp>
        <p:nvSpPr>
          <p:cNvPr id="87" name="Number 70"/>
          <p:cNvSpPr/>
          <p:nvPr/>
        </p:nvSpPr>
        <p:spPr>
          <a:xfrm>
            <a:off x="91137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88" name="Number 71"/>
          <p:cNvSpPr/>
          <p:nvPr/>
        </p:nvSpPr>
        <p:spPr>
          <a:xfrm>
            <a:off x="10129500" y="5733000"/>
            <a:ext cx="1018800" cy="115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71</a:t>
            </a:r>
          </a:p>
        </p:txBody>
      </p:sp>
      <p:sp>
        <p:nvSpPr>
          <p:cNvPr id="89" name="Number 72"/>
          <p:cNvSpPr/>
          <p:nvPr/>
        </p:nvSpPr>
        <p:spPr>
          <a:xfrm>
            <a:off x="11148300" y="5733000"/>
            <a:ext cx="1042200" cy="115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7019B-323A-4A83-A264-54A643A6C50B}"/>
              </a:ext>
            </a:extLst>
          </p:cNvPr>
          <p:cNvSpPr txBox="1"/>
          <p:nvPr/>
        </p:nvSpPr>
        <p:spPr>
          <a:xfrm>
            <a:off x="1524001" y="6857999"/>
            <a:ext cx="914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journeysinclassicfilm.com/2013/06/08/the-lion-king-199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90" name="Picture 2" descr="NWSRA - Northwest Special Recreation Association">
            <a:extLst>
              <a:ext uri="{FF2B5EF4-FFF2-40B4-BE49-F238E27FC236}">
                <a16:creationId xmlns:a16="http://schemas.microsoft.com/office/drawing/2014/main" id="{A83AAA2E-14A2-4542-A448-78AB0D8F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313" y="5811079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7" fill="hold">
                      <p:stCondLst>
                        <p:cond delay="0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>
                      <p:stCondLst>
                        <p:cond delay="0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5" fill="hold">
                      <p:stCondLst>
                        <p:cond delay="0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9" fill="hold">
                      <p:stCondLst>
                        <p:cond delay="0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>
                      <p:stCondLst>
                        <p:cond delay="0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57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1" fill="hold">
                      <p:stCondLst>
                        <p:cond delay="0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>
                      <p:stCondLst>
                        <p:cond delay="0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9939"/>
            <a:ext cx="12191999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A473-9C53-40E8-95C1-426736B9F3B8}"/>
              </a:ext>
            </a:extLst>
          </p:cNvPr>
          <p:cNvSpPr txBox="1"/>
          <p:nvPr/>
        </p:nvSpPr>
        <p:spPr>
          <a:xfrm>
            <a:off x="1524000" y="6857999"/>
            <a:ext cx="914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emanthi-news.blogspot.com/2011/08/40-percent-of-ice-cream-varieti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3" name="Picture 2" descr="NWSRA - Northwest Special Recreation Association">
            <a:extLst>
              <a:ext uri="{FF2B5EF4-FFF2-40B4-BE49-F238E27FC236}">
                <a16:creationId xmlns:a16="http://schemas.microsoft.com/office/drawing/2014/main" id="{D683086D-2820-4652-BBBA-ECCF5121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4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A473-9C53-40E8-95C1-426736B9F3B8}"/>
              </a:ext>
            </a:extLst>
          </p:cNvPr>
          <p:cNvSpPr txBox="1"/>
          <p:nvPr/>
        </p:nvSpPr>
        <p:spPr>
          <a:xfrm>
            <a:off x="1524000" y="6857999"/>
            <a:ext cx="914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geneticargonaut.blogspot.com/2007_05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3" name="Picture 2" descr="NWSRA - Northwest Special Recreation Association">
            <a:extLst>
              <a:ext uri="{FF2B5EF4-FFF2-40B4-BE49-F238E27FC236}">
                <a16:creationId xmlns:a16="http://schemas.microsoft.com/office/drawing/2014/main" id="{12838267-85D2-4FEB-9A99-76C5AEE6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44" y="5850836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5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3868" y="2176"/>
            <a:ext cx="12184262" cy="6853647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A473-9C53-40E8-95C1-426736B9F3B8}"/>
              </a:ext>
            </a:extLst>
          </p:cNvPr>
          <p:cNvSpPr txBox="1"/>
          <p:nvPr/>
        </p:nvSpPr>
        <p:spPr>
          <a:xfrm>
            <a:off x="3868" y="6855823"/>
            <a:ext cx="12184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ospreydawn.com/blog/2013/09/16/Chicago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3" name="Picture 2" descr="NWSRA - Northwest Special Recreation Association">
            <a:extLst>
              <a:ext uri="{FF2B5EF4-FFF2-40B4-BE49-F238E27FC236}">
                <a16:creationId xmlns:a16="http://schemas.microsoft.com/office/drawing/2014/main" id="{9B248E51-FEF1-4D2E-80B7-FC499C8A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2739" y="5592418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3869" y="1"/>
            <a:ext cx="12184262" cy="6858000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2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AA473-9C53-40E8-95C1-426736B9F3B8}"/>
              </a:ext>
            </a:extLst>
          </p:cNvPr>
          <p:cNvSpPr txBox="1"/>
          <p:nvPr/>
        </p:nvSpPr>
        <p:spPr>
          <a:xfrm>
            <a:off x="3868" y="6759744"/>
            <a:ext cx="12184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prendizagensnanet.blogspot.com/2010/03/tigres-em-vias-de-extinca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3" name="Picture 2" descr="NWSRA - Northwest Special Recreation Association">
            <a:extLst>
              <a:ext uri="{FF2B5EF4-FFF2-40B4-BE49-F238E27FC236}">
                <a16:creationId xmlns:a16="http://schemas.microsoft.com/office/drawing/2014/main" id="{0C065CE1-AD96-4E51-B8A0-159EB12A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480" y="5781262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86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8" name="Number 1"/>
          <p:cNvSpPr/>
          <p:nvPr/>
        </p:nvSpPr>
        <p:spPr>
          <a:xfrm>
            <a:off x="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Number 2"/>
          <p:cNvSpPr/>
          <p:nvPr/>
        </p:nvSpPr>
        <p:spPr>
          <a:xfrm>
            <a:off x="4062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Number 3"/>
          <p:cNvSpPr/>
          <p:nvPr/>
        </p:nvSpPr>
        <p:spPr>
          <a:xfrm>
            <a:off x="8124000" y="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Number 4"/>
          <p:cNvSpPr/>
          <p:nvPr/>
        </p:nvSpPr>
        <p:spPr>
          <a:xfrm>
            <a:off x="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Number 5"/>
          <p:cNvSpPr/>
          <p:nvPr/>
        </p:nvSpPr>
        <p:spPr>
          <a:xfrm>
            <a:off x="4068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0" name="Number 6"/>
          <p:cNvSpPr/>
          <p:nvPr/>
        </p:nvSpPr>
        <p:spPr>
          <a:xfrm>
            <a:off x="8124000" y="2304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8" name="Number 7"/>
          <p:cNvSpPr/>
          <p:nvPr/>
        </p:nvSpPr>
        <p:spPr>
          <a:xfrm>
            <a:off x="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9" name="Number 8"/>
          <p:cNvSpPr/>
          <p:nvPr/>
        </p:nvSpPr>
        <p:spPr>
          <a:xfrm>
            <a:off x="4062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0" name="Number 9"/>
          <p:cNvSpPr/>
          <p:nvPr/>
        </p:nvSpPr>
        <p:spPr>
          <a:xfrm>
            <a:off x="8124000" y="4608000"/>
            <a:ext cx="4068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2" name="Picture 2" descr="NWSRA - Northwest Special Recreation Association">
            <a:extLst>
              <a:ext uri="{FF2B5EF4-FFF2-40B4-BE49-F238E27FC236}">
                <a16:creationId xmlns:a16="http://schemas.microsoft.com/office/drawing/2014/main" id="{8AC941FE-95F0-402E-A6D5-E1BACF14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008" y="5701749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0" grpId="0" animBg="1"/>
      <p:bldP spid="20" grpId="1" animBg="1"/>
      <p:bldP spid="21" grpId="0" animBg="1"/>
      <p:bldP spid="21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F56B1-6851-418C-9A1F-63ED223E2E08}"/>
              </a:ext>
            </a:extLst>
          </p:cNvPr>
          <p:cNvSpPr txBox="1"/>
          <p:nvPr/>
        </p:nvSpPr>
        <p:spPr>
          <a:xfrm>
            <a:off x="1610140" y="6857999"/>
            <a:ext cx="9143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aomer.wordpress.com/2013/12/20/the-boy-who-lived-the-story-of-me-and-harry-pot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22" name="Picture 2" descr="NWSRA - Northwest Special Recreation Association">
            <a:extLst>
              <a:ext uri="{FF2B5EF4-FFF2-40B4-BE49-F238E27FC236}">
                <a16:creationId xmlns:a16="http://schemas.microsoft.com/office/drawing/2014/main" id="{4B459FAB-B6DF-45AE-B56F-02868920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83" y="125896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sp>
        <p:nvSpPr>
          <p:cNvPr id="3" name="Number 1"/>
          <p:cNvSpPr/>
          <p:nvPr/>
        </p:nvSpPr>
        <p:spPr>
          <a:xfrm>
            <a:off x="0" y="2817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" name="Number 2"/>
          <p:cNvSpPr/>
          <p:nvPr/>
        </p:nvSpPr>
        <p:spPr>
          <a:xfrm>
            <a:off x="20316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Number 3"/>
          <p:cNvSpPr/>
          <p:nvPr/>
        </p:nvSpPr>
        <p:spPr>
          <a:xfrm>
            <a:off x="40632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Number 4"/>
          <p:cNvSpPr/>
          <p:nvPr/>
        </p:nvSpPr>
        <p:spPr>
          <a:xfrm>
            <a:off x="60948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Number 5"/>
          <p:cNvSpPr/>
          <p:nvPr/>
        </p:nvSpPr>
        <p:spPr>
          <a:xfrm>
            <a:off x="81264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Number 6"/>
          <p:cNvSpPr/>
          <p:nvPr/>
        </p:nvSpPr>
        <p:spPr>
          <a:xfrm>
            <a:off x="10158000" y="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" name="Number 7"/>
          <p:cNvSpPr/>
          <p:nvPr/>
        </p:nvSpPr>
        <p:spPr>
          <a:xfrm>
            <a:off x="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Number 8"/>
          <p:cNvSpPr/>
          <p:nvPr/>
        </p:nvSpPr>
        <p:spPr>
          <a:xfrm>
            <a:off x="20316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8" name="Number 9"/>
          <p:cNvSpPr/>
          <p:nvPr/>
        </p:nvSpPr>
        <p:spPr>
          <a:xfrm>
            <a:off x="40632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15" name="Number 10"/>
          <p:cNvSpPr/>
          <p:nvPr/>
        </p:nvSpPr>
        <p:spPr>
          <a:xfrm>
            <a:off x="60948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6" name="Number 11"/>
          <p:cNvSpPr/>
          <p:nvPr/>
        </p:nvSpPr>
        <p:spPr>
          <a:xfrm>
            <a:off x="81264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7" name="Number 12"/>
          <p:cNvSpPr/>
          <p:nvPr/>
        </p:nvSpPr>
        <p:spPr>
          <a:xfrm>
            <a:off x="10158000" y="2304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9" name="Number 13"/>
          <p:cNvSpPr/>
          <p:nvPr/>
        </p:nvSpPr>
        <p:spPr>
          <a:xfrm>
            <a:off x="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0" name="Number 14"/>
          <p:cNvSpPr/>
          <p:nvPr/>
        </p:nvSpPr>
        <p:spPr>
          <a:xfrm>
            <a:off x="20316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1" name="Number 15"/>
          <p:cNvSpPr/>
          <p:nvPr/>
        </p:nvSpPr>
        <p:spPr>
          <a:xfrm>
            <a:off x="40632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8" name="Number 16"/>
          <p:cNvSpPr/>
          <p:nvPr/>
        </p:nvSpPr>
        <p:spPr>
          <a:xfrm>
            <a:off x="60948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9" name="Number 17"/>
          <p:cNvSpPr/>
          <p:nvPr/>
        </p:nvSpPr>
        <p:spPr>
          <a:xfrm>
            <a:off x="81264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" name="Number 18"/>
          <p:cNvSpPr/>
          <p:nvPr/>
        </p:nvSpPr>
        <p:spPr>
          <a:xfrm>
            <a:off x="10158000" y="4608000"/>
            <a:ext cx="2034000" cy="2304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2F56B1-6851-418C-9A1F-63ED223E2E08}"/>
              </a:ext>
            </a:extLst>
          </p:cNvPr>
          <p:cNvSpPr txBox="1"/>
          <p:nvPr/>
        </p:nvSpPr>
        <p:spPr>
          <a:xfrm>
            <a:off x="922940" y="6857999"/>
            <a:ext cx="10346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humannhealth.com/amazing-health-benefits-20-fruits-vegetables/534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2" name="Picture 2" descr="NWSRA - Northwest Special Recreation Association">
            <a:extLst>
              <a:ext uri="{FF2B5EF4-FFF2-40B4-BE49-F238E27FC236}">
                <a16:creationId xmlns:a16="http://schemas.microsoft.com/office/drawing/2014/main" id="{62AA7A2A-3014-4502-8200-CDF96A52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191" y="5791201"/>
            <a:ext cx="927651" cy="9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1629</TotalTime>
  <Words>1647</Words>
  <Application>Microsoft Office PowerPoint</Application>
  <PresentationFormat>Widescreen</PresentationFormat>
  <Paragraphs>904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Calibri</vt:lpstr>
      <vt:lpstr>Century Gothic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Jaclyn Moore</cp:lastModifiedBy>
  <cp:revision>27</cp:revision>
  <dcterms:created xsi:type="dcterms:W3CDTF">2016-02-19T10:10:20Z</dcterms:created>
  <dcterms:modified xsi:type="dcterms:W3CDTF">2020-05-19T22:22:04Z</dcterms:modified>
</cp:coreProperties>
</file>