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entury Gothic Pro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4"/>
    <p:restoredTop sz="94657"/>
  </p:normalViewPr>
  <p:slideViewPr>
    <p:cSldViewPr snapToGrid="0" snapToObjects="1">
      <p:cViewPr varScale="1">
        <p:scale>
          <a:sx n="85" d="100"/>
          <a:sy n="85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50B0-C0DB-F04E-BD4D-6DD990072494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E970C-6957-784E-80F9-F43EB00D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5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360BE-7D65-3741-958D-EB85DB5C5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5E8337-DF96-D04E-8BFE-A3EEE2542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342EA7-087A-D648-93CE-D7C6A548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08AB8-E7B7-0142-9325-4C9BBC46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B5B98-926F-9047-85C4-BCC97463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0B76-2A00-6042-AF11-64B5C027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3A8E13-6517-6641-9DAE-FBC55DB23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B3E607-C5CD-E14E-9184-ED799A55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9EE65-5FC2-3F42-9230-22C28E23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58EEA9-B0C1-0047-8E70-D3C86B87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B4A7DD-015D-044F-8B81-FBB2DAAB0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24C1EE-1435-2643-97EE-9E3F1C3B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A2204A-1805-194D-B3C6-44E48D3B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73409B-2A70-BA4A-841C-5584D6F5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D89804-0C16-EB42-AE61-A231102C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C0A71-A334-7540-9242-56DE0582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BF254C-FF8C-2540-B1B8-366A599B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3CBA2D-191C-084A-9473-C12A0AA6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1EDEE6-2A67-714E-B4F6-A7D0EF84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1964C-2195-AF47-ABA3-FEFE90C3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0920C-B581-C54B-BD09-4CB00E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02BF4-4278-A74F-8AE6-7D03EA2D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8D3A2F-1311-9641-8FA7-31E2D7E0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CEF6D-BDC4-B141-BD4C-BE114F3B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D723B-81CF-CB45-AFCF-742E1DEA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808A2-C74A-9249-8BB2-B0A915E5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081982-F112-3E42-83C9-F2AED439E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B2FA7-5F50-FC4E-986B-22FC41B05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0740C-5123-A64F-9F76-7B89C7C11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440E25-126A-FB46-B3B7-DA303DFD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484EC9-4FD0-E849-A387-D37FBFE4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2258F-2F9F-4542-A2B1-9EC40BB4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94149-F06D-184E-9C8B-AF5EF22A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15CE5B-981C-F54C-BAD0-CAF16FBE4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BB4403-4E06-8947-9088-FD2980DFC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BC0659-B1E6-FA41-98F9-62479DC97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5663C4-A9E9-1B43-81CA-DA5730D4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5D9CF0-198D-614C-AD83-9AAAC3DE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CDB328-7614-9F41-97CE-9228E7E7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7DDFF-4428-EE44-9F49-CCA1A97C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598271-B6A3-8D4D-B373-7175991F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C391FA-920B-DA4F-8070-6A217E41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676CB0-E02D-7248-A556-1C8D6E5E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DBF354-ABB6-3C45-8E76-B0D1880C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AB75F8-AC42-C34D-97FB-56A09FDC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E7C444-E3EA-0A44-B913-B5D9ED6E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CCBF5-8365-BA41-9A3C-A5D6FBC9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1D184-BAFF-8A40-AB91-DF769B01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81E6F8-3CD1-A042-816B-22874CFBA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BA9F4-25C1-5D42-9772-98A44FCE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174934-A8E4-EE4A-A71B-E932C4D3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F4597E-B74F-E445-A029-25CCC65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1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5FFCC-3074-D249-8918-8BC06311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367D72-1CE3-8B46-972B-A67B44D04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D30142-5658-ED4E-8288-7E0207F8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7AE840-0FAB-B14C-B7D7-D3D128AB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1B3E2-4443-2D4E-9DFE-D35E9334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12428E-4009-A14D-91F9-01194389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B9A353-DE67-084F-B0B7-39C7192B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D21FFC-84D9-094B-A93A-F12DEBFC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79FBE8-47ED-764D-AA11-E733ABD31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A2AA-8686-1C43-AA52-0AF0B8CCDC5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DFDCA-EF19-4946-B974-724D15265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5FA12-D017-1D40-8538-6D9D7D6C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FD70-0C15-1040-A3ED-19AAFE6B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nwsr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FC964CD-9EE0-B143-9A2F-F60F60C3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25" r="-225" b="15060"/>
          <a:stretch/>
        </p:blipFill>
        <p:spPr>
          <a:xfrm>
            <a:off x="8865" y="-56446"/>
            <a:ext cx="12210585" cy="69144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B01478A-6C2F-0C47-9FE7-43B52221B0D1}"/>
              </a:ext>
            </a:extLst>
          </p:cNvPr>
          <p:cNvSpPr/>
          <p:nvPr/>
        </p:nvSpPr>
        <p:spPr>
          <a:xfrm rot="10800000">
            <a:off x="8597709" y="-56445"/>
            <a:ext cx="3621741" cy="84187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16">
                <a:srgbClr val="BA8DDD">
                  <a:lumMod val="86000"/>
                  <a:lumOff val="14000"/>
                </a:srgbClr>
              </a:gs>
              <a:gs pos="44000">
                <a:srgbClr val="BA8DDD">
                  <a:lumMod val="59000"/>
                  <a:lumOff val="41000"/>
                </a:srgbClr>
              </a:gs>
              <a:gs pos="72000">
                <a:srgbClr val="7030A0">
                  <a:lumMod val="49000"/>
                  <a:lumOff val="51000"/>
                </a:srgbClr>
              </a:gs>
              <a:gs pos="83000">
                <a:srgbClr val="7030A0">
                  <a:lumMod val="57000"/>
                  <a:lumOff val="43000"/>
                </a:srgbClr>
              </a:gs>
              <a:gs pos="100000">
                <a:srgbClr val="7030A0">
                  <a:lumMod val="95000"/>
                  <a:lumOff val="5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DC1D9A-3033-A446-846A-9DD2D2C3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019" y="3275495"/>
            <a:ext cx="2852499" cy="1347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62002-3592-E548-AAE9-1FDB672E9CE2}"/>
              </a:ext>
            </a:extLst>
          </p:cNvPr>
          <p:cNvSpPr txBox="1"/>
          <p:nvPr/>
        </p:nvSpPr>
        <p:spPr>
          <a:xfrm>
            <a:off x="8807904" y="4878554"/>
            <a:ext cx="3278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 Pro" panose="020B0502020202020204" pitchFamily="34" charset="0"/>
              </a:rPr>
              <a:t>Contact us: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 Pro" panose="020B0502020202020204" pitchFamily="34" charset="0"/>
              </a:rPr>
              <a:t>Website: </a:t>
            </a:r>
            <a:r>
              <a:rPr lang="en-US" sz="1600" b="1" dirty="0">
                <a:solidFill>
                  <a:schemeClr val="bg1"/>
                </a:solidFill>
                <a:latin typeface="Century Gothic Pro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www.nwsra.org</a:t>
            </a:r>
            <a:endParaRPr lang="en-US" sz="1600" b="1" dirty="0">
              <a:solidFill>
                <a:schemeClr val="bg1"/>
              </a:solidFill>
              <a:latin typeface="Century Gothic Pro" panose="020B0502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 Pro" panose="020B0502020202020204" pitchFamily="34" charset="0"/>
              </a:rPr>
              <a:t>Phone: 847-392-2848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9650" y="233978"/>
            <a:ext cx="3855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77"/>
                <a:cs typeface="Apple Chancery" panose="03020702040506060504" pitchFamily="66" charset="-79"/>
              </a:rPr>
              <a:t>Celebrate Ability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77"/>
                <a:cs typeface="Apple Chancery" panose="03020702040506060504" pitchFamily="66" charset="-79"/>
              </a:rPr>
              <a:t>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86" y="6090166"/>
            <a:ext cx="1737364" cy="402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B515BBB-7696-0D46-B413-44BFF859A0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59" t="31831"/>
          <a:stretch/>
        </p:blipFill>
        <p:spPr>
          <a:xfrm>
            <a:off x="-6907" y="-56446"/>
            <a:ext cx="5658352" cy="60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Britannic Bold</vt:lpstr>
      <vt:lpstr>Calibri Light</vt:lpstr>
      <vt:lpstr>Arial</vt:lpstr>
      <vt:lpstr>Century Gothic Pro</vt:lpstr>
      <vt:lpstr>Apple Chancery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Sposito</cp:lastModifiedBy>
  <cp:revision>25</cp:revision>
  <cp:lastPrinted>2019-08-06T17:13:51Z</cp:lastPrinted>
  <dcterms:created xsi:type="dcterms:W3CDTF">2019-06-28T15:04:05Z</dcterms:created>
  <dcterms:modified xsi:type="dcterms:W3CDTF">2019-08-15T16:58:34Z</dcterms:modified>
</cp:coreProperties>
</file>