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FAD4B-360C-4E28-94A4-BAAE063EAF3D}" v="1" dt="2020-05-18T18:38:26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e Winston" userId="1298c6bf0f04470d" providerId="LiveId" clId="{36DFAD4B-360C-4E28-94A4-BAAE063EAF3D}"/>
    <pc:docChg chg="modMainMaster">
      <pc:chgData name="Janae Winston" userId="1298c6bf0f04470d" providerId="LiveId" clId="{36DFAD4B-360C-4E28-94A4-BAAE063EAF3D}" dt="2020-05-18T18:38:32.718" v="4" actId="14100"/>
      <pc:docMkLst>
        <pc:docMk/>
      </pc:docMkLst>
      <pc:sldMasterChg chg="addSp modSp mod">
        <pc:chgData name="Janae Winston" userId="1298c6bf0f04470d" providerId="LiveId" clId="{36DFAD4B-360C-4E28-94A4-BAAE063EAF3D}" dt="2020-05-18T18:38:32.718" v="4" actId="14100"/>
        <pc:sldMasterMkLst>
          <pc:docMk/>
          <pc:sldMasterMk cId="1786354392" sldId="2147483648"/>
        </pc:sldMasterMkLst>
        <pc:picChg chg="add mod">
          <ac:chgData name="Janae Winston" userId="1298c6bf0f04470d" providerId="LiveId" clId="{36DFAD4B-360C-4E28-94A4-BAAE063EAF3D}" dt="2020-05-18T18:38:32.718" v="4" actId="14100"/>
          <ac:picMkLst>
            <pc:docMk/>
            <pc:sldMasterMk cId="1786354392" sldId="2147483648"/>
            <ac:picMk id="8" creationId="{39DE07BB-7572-4E4A-A679-96174048332B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DDEDF-6CCA-4F52-851F-B275C6B3F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9B5C9-BB70-4725-95E1-7F82CEA40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A976C-9AC4-480E-9D8E-CC9E7B3D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88936-01EA-4892-B8AA-8E9E0BCE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37D7E-9946-4DEE-ABDC-525E77B2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7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EF97-4F8C-464B-846F-181DE266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7750B-F054-4171-B1E1-89F199ED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99EEF-5AE3-42F2-AF3F-6F0A4293C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6F3B7-7E2A-4725-BA7E-1CFC4EBD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73C62-D285-4327-B962-617F40F8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7E69F-386A-4BD4-B176-A079D2D1D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EA5BB-2B92-49DF-B2F9-8184B9B97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88B62-B7B7-4512-A71C-6AEF1E55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86EFB-40EE-4DE1-A16A-9082B68D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3090-16F9-4A7D-9067-50B6E27C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3E997-FE5A-4564-A75F-86A841A0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21173-1416-4733-B01C-C1869F93D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38A8-7505-4FBC-B46F-41739DDC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8B44F-6768-47D8-942C-61913439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F71A5-7A7D-473E-88DD-7700B5D0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9401-58A0-4449-86C3-0AF6BC8F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E03BD-9B2C-46D0-858F-B5C7ECFE5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1C7D7-B8B0-44C1-8EF8-F9F5D6A4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3E79-9097-4D28-87B2-2B10F867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DD6F-EB76-418D-B519-153B9E6F7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ECEE3-EC3A-4662-9298-BB5454EE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FCB5-C2E7-447C-98CB-7DC3F760D1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EC2CF-3209-4051-8A94-423B1ADCE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11764-BC3D-4DA8-8D27-593D3F9A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3DF1D-101F-4318-B890-E186E0B9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3631A-27E6-4B97-8C33-3864265D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B7394-D036-4E07-A7DC-94717AEE1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58CF8-EA1A-470C-8901-4D68C6D2D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31D30-89D0-4FA4-AB01-D1F1B5CA9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BA572-AB15-4752-967B-1883A0FC9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3C7B3-3305-47A7-9625-54AB418AD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2ACDEE-E6F9-4833-84D3-CA05867D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3ABE0-E950-461E-93E8-63A64846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AEE7D-7F17-4B13-A0AF-00C9DBAA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FE98E-543A-41CD-BACE-9F43C06D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A82BF-1AE3-4AC4-BE72-F725439F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16AE7-8D13-4F2A-AD92-FA850E1E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ED84B-624D-47C0-AD8C-A24FD5E06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621007-5681-49C6-986F-CD3D06C4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74757-6433-48AF-B790-9F90FC23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68844-63A8-4672-A27F-3CD50F39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2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363C8-09FF-4FF0-8159-72BCDF9E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3095-FF94-4061-8D8C-33428338B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CF2B4-02FF-44EB-932B-CA6A0B06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F72B5-4D6C-4332-9450-AE92C410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AF9D7-94E2-4B7F-8A0E-44EB649CF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25F7E-765B-4BEE-B9C1-5B2F7E5D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5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631-6DA0-4338-B121-08415EC8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AA17B1-716C-4B00-BBA3-BF88CD355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178D4-BCE9-4580-A857-D0F317E06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00E00-BEA0-410F-8540-2B7E25EAD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9715A-4038-492D-BFA9-C68AB1F2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759E9-67BB-411B-9B54-54B279D06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F4464-7010-4BBF-A734-73E945C3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7DEA4-BAD0-4F41-90AF-9E419667E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18C9B-3320-4C21-91D9-EFDF2751A1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970C-4F14-4F9A-8E5A-179A4A27F8FA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44B6-8CC1-41E0-A3BF-BD4925F7F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B7023-8DBB-45CB-8A3F-1A27029C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5EC89-C0EF-49B5-BFCC-6B0FDD0C2B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9DE07BB-7572-4E4A-A679-9617404833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920" y="136525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5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37.jpeg"/><Relationship Id="rId4" Type="http://schemas.openxmlformats.org/officeDocument/2006/relationships/image" Target="../media/image6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jpeg"/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jpeg"/><Relationship Id="rId5" Type="http://schemas.openxmlformats.org/officeDocument/2006/relationships/image" Target="../media/image71.jpeg"/><Relationship Id="rId4" Type="http://schemas.openxmlformats.org/officeDocument/2006/relationships/image" Target="../media/image70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85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jpeg"/><Relationship Id="rId5" Type="http://schemas.openxmlformats.org/officeDocument/2006/relationships/image" Target="../media/image83.jpeg"/><Relationship Id="rId4" Type="http://schemas.openxmlformats.org/officeDocument/2006/relationships/image" Target="../media/image8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65C2CB-8393-4ED4-A6D5-C571CFF75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447917" y="2242457"/>
            <a:ext cx="13814434" cy="62753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Movie reel film clipart - ClipartBarn">
            <a:extLst>
              <a:ext uri="{FF2B5EF4-FFF2-40B4-BE49-F238E27FC236}">
                <a16:creationId xmlns:a16="http://schemas.microsoft.com/office/drawing/2014/main" id="{91F025B0-4A53-4C9D-9D6D-5A931DAFD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4" y="2242457"/>
            <a:ext cx="4332514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CC95C3-20A2-4E7F-8F19-9FC3E3364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20094"/>
          </a:xfrm>
        </p:spPr>
        <p:txBody>
          <a:bodyPr/>
          <a:lstStyle/>
          <a:p>
            <a:r>
              <a:rPr lang="en-US" b="1" dirty="0"/>
              <a:t>Guess that Movie</a:t>
            </a:r>
          </a:p>
        </p:txBody>
      </p:sp>
    </p:spTree>
    <p:extLst>
      <p:ext uri="{BB962C8B-B14F-4D97-AF65-F5344CB8AC3E}">
        <p14:creationId xmlns:p14="http://schemas.microsoft.com/office/powerpoint/2010/main" val="1529516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7046-1365-4759-A011-91F4476C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Globe Showing Americas Emoji (U+1F30E)">
            <a:extLst>
              <a:ext uri="{FF2B5EF4-FFF2-40B4-BE49-F238E27FC236}">
                <a16:creationId xmlns:a16="http://schemas.microsoft.com/office/drawing/2014/main" id="{0585C731-080D-4B34-BBAA-43C98409ED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991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See no evil, hear no evil, speak no evil' emoji: 1 monkey or 3 ...">
            <a:extLst>
              <a:ext uri="{FF2B5EF4-FFF2-40B4-BE49-F238E27FC236}">
                <a16:creationId xmlns:a16="http://schemas.microsoft.com/office/drawing/2014/main" id="{85000BF8-D876-4CD4-943E-A8C2BD39A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25" y="2989601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monkey Emoji 3 🙊 - Speak No Evil Monkey Emoji, HD Png Download ...">
            <a:extLst>
              <a:ext uri="{FF2B5EF4-FFF2-40B4-BE49-F238E27FC236}">
                <a16:creationId xmlns:a16="http://schemas.microsoft.com/office/drawing/2014/main" id="{37CE21C0-CCB3-4941-82C8-8270675EA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2989601"/>
            <a:ext cx="23336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See-No-Evil Monkey Emoji (U+1F648)">
            <a:extLst>
              <a:ext uri="{FF2B5EF4-FFF2-40B4-BE49-F238E27FC236}">
                <a16:creationId xmlns:a16="http://schemas.microsoft.com/office/drawing/2014/main" id="{ADBDCC15-C3A8-4B66-B5FD-E200F2280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28943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6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8CC2-B6F2-431E-9F83-DFB0CE6F4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Boy: Light Skin Tone Emoji (U+1F466, U+1F3FB)">
            <a:extLst>
              <a:ext uri="{FF2B5EF4-FFF2-40B4-BE49-F238E27FC236}">
                <a16:creationId xmlns:a16="http://schemas.microsoft.com/office/drawing/2014/main" id="{8AD13F7B-962E-464B-BFBF-2C3ED5AE55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09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✂️ Scissors Emoji">
            <a:extLst>
              <a:ext uri="{FF2B5EF4-FFF2-40B4-BE49-F238E27FC236}">
                <a16:creationId xmlns:a16="http://schemas.microsoft.com/office/drawing/2014/main" id="{B92462AD-3777-48B0-A23E-6321CE41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🙌 Raising Hands Emoji">
            <a:extLst>
              <a:ext uri="{FF2B5EF4-FFF2-40B4-BE49-F238E27FC236}">
                <a16:creationId xmlns:a16="http://schemas.microsoft.com/office/drawing/2014/main" id="{3F576C6B-7F4C-438D-A270-94A3B1BF7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465" y="282087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6623-0F4C-4CB8-A257-997F8915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📓 Download Notebook Emoji by JoyPixels™">
            <a:extLst>
              <a:ext uri="{FF2B5EF4-FFF2-40B4-BE49-F238E27FC236}">
                <a16:creationId xmlns:a16="http://schemas.microsoft.com/office/drawing/2014/main" id="{452060E5-A253-4ADE-9AAF-5D74717C51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279" y="2712017"/>
            <a:ext cx="3100954" cy="3100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ouple With Heart Emoji [Free Download iPhone Emojis] | Emoji Island">
            <a:extLst>
              <a:ext uri="{FF2B5EF4-FFF2-40B4-BE49-F238E27FC236}">
                <a16:creationId xmlns:a16="http://schemas.microsoft.com/office/drawing/2014/main" id="{34B2C8ED-B1B3-4D0E-86C2-64193FAAF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885" y="2712017"/>
            <a:ext cx="2903654" cy="283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1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6158B-3DC2-4A7C-97A6-07D8D602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Guess The Emoji 16 Cake | Emoji Answers">
            <a:extLst>
              <a:ext uri="{FF2B5EF4-FFF2-40B4-BE49-F238E27FC236}">
                <a16:creationId xmlns:a16="http://schemas.microsoft.com/office/drawing/2014/main" id="{1ECC215E-1DCD-430F-8A7A-DFD6CB0818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338325"/>
            <a:ext cx="7302954" cy="55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11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🏠 House Emoji">
            <a:extLst>
              <a:ext uri="{FF2B5EF4-FFF2-40B4-BE49-F238E27FC236}">
                <a16:creationId xmlns:a16="http://schemas.microsoft.com/office/drawing/2014/main" id="{EF97E12E-5607-4DA0-B5DC-FF15E9947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68" y="3157309"/>
            <a:ext cx="407588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C68A48-AE69-47C2-945E-16D1C877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Les Émoticônes au format png, grand format (con imágenes) | Emojis">
            <a:extLst>
              <a:ext uri="{FF2B5EF4-FFF2-40B4-BE49-F238E27FC236}">
                <a16:creationId xmlns:a16="http://schemas.microsoft.com/office/drawing/2014/main" id="{BBD1A761-6E63-4B7A-8CAD-12BD6E669C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29" y="30168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Man: Light Skin Tone Emoji (U+1F468, U+1F3FB)">
            <a:extLst>
              <a:ext uri="{FF2B5EF4-FFF2-40B4-BE49-F238E27FC236}">
                <a16:creationId xmlns:a16="http://schemas.microsoft.com/office/drawing/2014/main" id="{B5B1946E-1204-44C0-9F63-077274955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067" y="301681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Burglar, emoji, expressions, roundettes, smiley, steal, thief icon">
            <a:extLst>
              <a:ext uri="{FF2B5EF4-FFF2-40B4-BE49-F238E27FC236}">
                <a16:creationId xmlns:a16="http://schemas.microsoft.com/office/drawing/2014/main" id="{DD3495B9-865F-4141-A1B1-F16E72DF2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89" y="301681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794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D027D-C385-41FE-9056-CCAAF7B67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People Emoji - Unknown [Free Download All Emojis] | Emoji Island">
            <a:extLst>
              <a:ext uri="{FF2B5EF4-FFF2-40B4-BE49-F238E27FC236}">
                <a16:creationId xmlns:a16="http://schemas.microsoft.com/office/drawing/2014/main" id="{BCB83186-522E-4DE4-996D-BCDFC0CDA4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704" y="2041865"/>
            <a:ext cx="3640592" cy="364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7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EE16-AC50-48E7-AA14-B2596333A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Whale Spouting Emoji [Free Download IOS Emojis] | Emoji Island">
            <a:extLst>
              <a:ext uri="{FF2B5EF4-FFF2-40B4-BE49-F238E27FC236}">
                <a16:creationId xmlns:a16="http://schemas.microsoft.com/office/drawing/2014/main" id="{0F0EAFA5-A24C-4C24-A632-639DF9D18D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157" y="2042545"/>
            <a:ext cx="3075214" cy="331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Right Arrow Emoji (U+27A1, U+FE0F)">
            <a:extLst>
              <a:ext uri="{FF2B5EF4-FFF2-40B4-BE49-F238E27FC236}">
                <a16:creationId xmlns:a16="http://schemas.microsoft.com/office/drawing/2014/main" id="{9C389748-3A7B-4434-8FE1-E4C288B43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495" y="31949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ocean | emojidex - custom emoji service and apps">
            <a:extLst>
              <a:ext uri="{FF2B5EF4-FFF2-40B4-BE49-F238E27FC236}">
                <a16:creationId xmlns:a16="http://schemas.microsoft.com/office/drawing/2014/main" id="{B19CE96B-CDF3-4FCC-B606-211065AFE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744" y="2703677"/>
            <a:ext cx="2656113" cy="26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736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116E-B801-4280-8E4C-574ABDAFC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Snake Emoji (U+1F40D)">
            <a:extLst>
              <a:ext uri="{FF2B5EF4-FFF2-40B4-BE49-F238E27FC236}">
                <a16:creationId xmlns:a16="http://schemas.microsoft.com/office/drawing/2014/main" id="{E83C8BB5-CE5E-4E59-B4A9-24E68F9E3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980" y="2777331"/>
            <a:ext cx="2682649" cy="268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✈️ Airplane Emoji">
            <a:extLst>
              <a:ext uri="{FF2B5EF4-FFF2-40B4-BE49-F238E27FC236}">
                <a16:creationId xmlns:a16="http://schemas.microsoft.com/office/drawing/2014/main" id="{4C0DDC4D-0C50-4CE7-BDFF-761525BA4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29" y="3079977"/>
            <a:ext cx="4378446" cy="23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18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B9A9-A839-48E4-A9BE-8825E8B9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2" name="Picture 4" descr="🩸 Drop Of Blood Emoji">
            <a:extLst>
              <a:ext uri="{FF2B5EF4-FFF2-40B4-BE49-F238E27FC236}">
                <a16:creationId xmlns:a16="http://schemas.microsoft.com/office/drawing/2014/main" id="{BAC43A8E-78A8-4394-B6D9-E684F30084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15" y="2564381"/>
            <a:ext cx="2443162" cy="24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💎 Diamond Emoji Meaning with Pictures: from A to Z">
            <a:extLst>
              <a:ext uri="{FF2B5EF4-FFF2-40B4-BE49-F238E27FC236}">
                <a16:creationId xmlns:a16="http://schemas.microsoft.com/office/drawing/2014/main" id="{BD7527E4-0DE1-4314-804B-50E453F94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644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22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CE39B-FEBA-4391-8CC1-CE5B90AE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Alien Emoji (U+1F47D)">
            <a:extLst>
              <a:ext uri="{FF2B5EF4-FFF2-40B4-BE49-F238E27FC236}">
                <a16:creationId xmlns:a16="http://schemas.microsoft.com/office/drawing/2014/main" id="{E9A664E8-2DDC-4927-887F-619A85AE0F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426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📞 Telephone Receiver Emoji Meaning with Pictures: from A to Z">
            <a:extLst>
              <a:ext uri="{FF2B5EF4-FFF2-40B4-BE49-F238E27FC236}">
                <a16:creationId xmlns:a16="http://schemas.microsoft.com/office/drawing/2014/main" id="{2FFC9642-CC7E-4101-BF50-642CD791B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30541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Download Bicycle Emoji Icon | Emoji Island">
            <a:extLst>
              <a:ext uri="{FF2B5EF4-FFF2-40B4-BE49-F238E27FC236}">
                <a16:creationId xmlns:a16="http://schemas.microsoft.com/office/drawing/2014/main" id="{074BEE51-E480-492C-B05E-41EACE67F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53" y="30541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Download Yellow Moon Emoji | Emoji Island">
            <a:extLst>
              <a:ext uri="{FF2B5EF4-FFF2-40B4-BE49-F238E27FC236}">
                <a16:creationId xmlns:a16="http://schemas.microsoft.com/office/drawing/2014/main" id="{2A586E06-F57B-4C48-BB2E-1CAC94954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5068" y="305412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3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49BE9-90D0-4990-9202-0C50D4C7C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39332"/>
          </a:xfrm>
        </p:spPr>
        <p:txBody>
          <a:bodyPr/>
          <a:lstStyle/>
          <a:p>
            <a:r>
              <a:rPr lang="en-US" dirty="0"/>
              <a:t>See how many slides of pictures you can decode to reveal the movie!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DE1E-7669-4767-9B91-6E953C47E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Answers are in separate PowerPoint titled “Guess the Movie Answers”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44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CB993-5ED4-4070-9AF1-D7D694EAC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Boy: Light Skin Tone Emoji (U+1F466, U+1F3FB)">
            <a:extLst>
              <a:ext uri="{FF2B5EF4-FFF2-40B4-BE49-F238E27FC236}">
                <a16:creationId xmlns:a16="http://schemas.microsoft.com/office/drawing/2014/main" id="{CC376E2D-0E49-41F9-B517-CDE8860141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95" y="2755559"/>
            <a:ext cx="2552019" cy="255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Taxi Emoji for Facebook, Email &amp; SMS | ID#: 10369 | Emoji.co.uk">
            <a:extLst>
              <a:ext uri="{FF2B5EF4-FFF2-40B4-BE49-F238E27FC236}">
                <a16:creationId xmlns:a16="http://schemas.microsoft.com/office/drawing/2014/main" id="{8C36D7D6-3E57-4490-B042-3FA8EF56A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09" y="2755559"/>
            <a:ext cx="2552019" cy="255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EPS Illustration - Robot confused emoji oops. cyborg perplexed ...">
            <a:extLst>
              <a:ext uri="{FF2B5EF4-FFF2-40B4-BE49-F238E27FC236}">
                <a16:creationId xmlns:a16="http://schemas.microsoft.com/office/drawing/2014/main" id="{A82D32EB-37B1-4F41-AF39-C3EFDE9CA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752" y="2594277"/>
            <a:ext cx="2856819" cy="297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431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3B0C2-3CC3-4B11-87E4-B0EA2B50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Download Cooking Egg Emoji Icon | Emoji Island">
            <a:extLst>
              <a:ext uri="{FF2B5EF4-FFF2-40B4-BE49-F238E27FC236}">
                <a16:creationId xmlns:a16="http://schemas.microsoft.com/office/drawing/2014/main" id="{91DEF80C-31B8-4664-B561-4CC790653A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08" y="29515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Download Hot Coffee Emoji Icon | Emoji Island">
            <a:extLst>
              <a:ext uri="{FF2B5EF4-FFF2-40B4-BE49-F238E27FC236}">
                <a16:creationId xmlns:a16="http://schemas.microsoft.com/office/drawing/2014/main" id="{1258ECEF-7837-4E3B-861F-3BDA3E983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29515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Bacon Emoji (U+1F953)">
            <a:extLst>
              <a:ext uri="{FF2B5EF4-FFF2-40B4-BE49-F238E27FC236}">
                <a16:creationId xmlns:a16="http://schemas.microsoft.com/office/drawing/2014/main" id="{9E2BF803-5892-4B44-8E12-CAAFF0719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515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Club Suit Emoji (U+2663, U+FE0F)">
            <a:extLst>
              <a:ext uri="{FF2B5EF4-FFF2-40B4-BE49-F238E27FC236}">
                <a16:creationId xmlns:a16="http://schemas.microsoft.com/office/drawing/2014/main" id="{C08BEAB5-9657-4F88-A8D9-7009ECAD1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95" y="29515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371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0696-E287-4008-89A8-A250A962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Ponytail Emoji [Free Download iPhone Emojis] | Emogis">
            <a:extLst>
              <a:ext uri="{FF2B5EF4-FFF2-40B4-BE49-F238E27FC236}">
                <a16:creationId xmlns:a16="http://schemas.microsoft.com/office/drawing/2014/main" id="{70596832-F9D3-4E8F-B650-C07597B835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152" y="28644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lipart Swap Arrows">
            <a:extLst>
              <a:ext uri="{FF2B5EF4-FFF2-40B4-BE49-F238E27FC236}">
                <a16:creationId xmlns:a16="http://schemas.microsoft.com/office/drawing/2014/main" id="{6D87947D-94C2-4BB0-9CD4-447F28129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225005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Grey Hair Woman Emoji [Free Download All Emojis] | Emoji Island">
            <a:extLst>
              <a:ext uri="{FF2B5EF4-FFF2-40B4-BE49-F238E27FC236}">
                <a16:creationId xmlns:a16="http://schemas.microsoft.com/office/drawing/2014/main" id="{E7E14FBE-A1B9-479F-A794-6A6FBBDEB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198" y="2984271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742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8271-EA50-4B6D-BA0E-2CE0ED1E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👦 Boy Emoji">
            <a:extLst>
              <a:ext uri="{FF2B5EF4-FFF2-40B4-BE49-F238E27FC236}">
                <a16:creationId xmlns:a16="http://schemas.microsoft.com/office/drawing/2014/main" id="{AD759947-F462-42A3-AD1D-421C664214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79" y="2849845"/>
            <a:ext cx="2578440" cy="257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Volcano Emoji (U+1F30B)">
            <a:extLst>
              <a:ext uri="{FF2B5EF4-FFF2-40B4-BE49-F238E27FC236}">
                <a16:creationId xmlns:a16="http://schemas.microsoft.com/office/drawing/2014/main" id="{069C3B45-0B09-4055-A770-D017E0A23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095" y="306750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Ring Clipart Gold">
            <a:extLst>
              <a:ext uri="{FF2B5EF4-FFF2-40B4-BE49-F238E27FC236}">
                <a16:creationId xmlns:a16="http://schemas.microsoft.com/office/drawing/2014/main" id="{3C274CAB-192F-4F74-9B4A-B597D6730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96" y="3191328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374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898C-48F5-4A2E-8BF4-0EA17704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Little Boy In Glasses Laughing Facial Expression, Cartoon Vector ...">
            <a:extLst>
              <a:ext uri="{FF2B5EF4-FFF2-40B4-BE49-F238E27FC236}">
                <a16:creationId xmlns:a16="http://schemas.microsoft.com/office/drawing/2014/main" id="{30E49869-2160-414F-B5BC-1A111C13D9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751" y="3082131"/>
            <a:ext cx="2573792" cy="25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Emojipedia 📙 on Twitter: &quot;New in Emoji 13.0: Magic Wand ...">
            <a:extLst>
              <a:ext uri="{FF2B5EF4-FFF2-40B4-BE49-F238E27FC236}">
                <a16:creationId xmlns:a16="http://schemas.microsoft.com/office/drawing/2014/main" id="{C82B4193-0D88-4BB0-A9AA-B05613BCC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088" y="3273198"/>
            <a:ext cx="4054801" cy="25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🏰 Castle – Emoji Encyclopedia">
            <a:extLst>
              <a:ext uri="{FF2B5EF4-FFF2-40B4-BE49-F238E27FC236}">
                <a16:creationId xmlns:a16="http://schemas.microsoft.com/office/drawing/2014/main" id="{220E1DCD-9A60-4929-B4C7-1A20A72F6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889" y="3043464"/>
            <a:ext cx="2573792" cy="257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04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 descr="Baby Emoji Png, Transparent PNG, png collections at dlf.pt">
            <a:extLst>
              <a:ext uri="{FF2B5EF4-FFF2-40B4-BE49-F238E27FC236}">
                <a16:creationId xmlns:a16="http://schemas.microsoft.com/office/drawing/2014/main" id="{85D8C056-CB7A-4F5D-A25F-F08127589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305" y="3071754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249A47-4C2C-4B25-8700-D2672EEDB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Pin by Derek E. Taulman on Photography | Old man emoji, Pale skin ...">
            <a:extLst>
              <a:ext uri="{FF2B5EF4-FFF2-40B4-BE49-F238E27FC236}">
                <a16:creationId xmlns:a16="http://schemas.microsoft.com/office/drawing/2014/main" id="{1E1B892D-9C31-4021-91F1-E12EFDFA82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3" y="28955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➡️ Right Arrow Emoji">
            <a:extLst>
              <a:ext uri="{FF2B5EF4-FFF2-40B4-BE49-F238E27FC236}">
                <a16:creationId xmlns:a16="http://schemas.microsoft.com/office/drawing/2014/main" id="{30D1AC6A-1186-4E78-9037-DBA9D2E85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138" y="3429000"/>
            <a:ext cx="1076211" cy="10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Man: Light Skin Tone Emoji (U+1F468, U+1F3FB)">
            <a:extLst>
              <a:ext uri="{FF2B5EF4-FFF2-40B4-BE49-F238E27FC236}">
                <a16:creationId xmlns:a16="http://schemas.microsoft.com/office/drawing/2014/main" id="{75179656-4CC1-4DB7-83C8-357B27F8D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49" y="28955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➡️ Right Arrow Emoji">
            <a:extLst>
              <a:ext uri="{FF2B5EF4-FFF2-40B4-BE49-F238E27FC236}">
                <a16:creationId xmlns:a16="http://schemas.microsoft.com/office/drawing/2014/main" id="{91AC8FF5-1CC6-44F4-8A53-FB97DEC83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422" y="3429000"/>
            <a:ext cx="1076211" cy="10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Boy: Light Skin Tone Emoji (U+1F466, U+1F3FB)">
            <a:extLst>
              <a:ext uri="{FF2B5EF4-FFF2-40B4-BE49-F238E27FC236}">
                <a16:creationId xmlns:a16="http://schemas.microsoft.com/office/drawing/2014/main" id="{7AD99EC9-D498-4D63-9E86-06671EC88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718" y="28955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➡️ Right Arrow Emoji">
            <a:extLst>
              <a:ext uri="{FF2B5EF4-FFF2-40B4-BE49-F238E27FC236}">
                <a16:creationId xmlns:a16="http://schemas.microsoft.com/office/drawing/2014/main" id="{9287BA3D-131F-40A2-B1B7-4ED5A2C79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756" y="3429000"/>
            <a:ext cx="1076211" cy="10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282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0B27-F5FC-4DAD-B06F-20FC26EFF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Ear Emoji (U+1F442)">
            <a:extLst>
              <a:ext uri="{FF2B5EF4-FFF2-40B4-BE49-F238E27FC236}">
                <a16:creationId xmlns:a16="http://schemas.microsoft.com/office/drawing/2014/main" id="{E7CAE46D-0A85-4BC0-B3CA-162C77427E6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77332"/>
            <a:ext cx="1925298" cy="192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👃 Nose Emoji Meaning with Pictures: from A to Z">
            <a:extLst>
              <a:ext uri="{FF2B5EF4-FFF2-40B4-BE49-F238E27FC236}">
                <a16:creationId xmlns:a16="http://schemas.microsoft.com/office/drawing/2014/main" id="{39FC9A11-DF46-4899-93CD-A91B81520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9" y="2951503"/>
            <a:ext cx="1751128" cy="175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Tongue Emoji (U+1F445)">
            <a:extLst>
              <a:ext uri="{FF2B5EF4-FFF2-40B4-BE49-F238E27FC236}">
                <a16:creationId xmlns:a16="http://schemas.microsoft.com/office/drawing/2014/main" id="{52001429-DE7F-4BCC-B342-569A09BD2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3125673"/>
            <a:ext cx="1576957" cy="157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ATW: 👀 - eyes emoji - What does the eyes emoji mean?">
            <a:extLst>
              <a:ext uri="{FF2B5EF4-FFF2-40B4-BE49-F238E27FC236}">
                <a16:creationId xmlns:a16="http://schemas.microsoft.com/office/drawing/2014/main" id="{0316A97F-8299-4CC2-AF16-C1317FE84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807" y="3138030"/>
            <a:ext cx="1576957" cy="157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Raised Hand Emoji (U+270B)">
            <a:extLst>
              <a:ext uri="{FF2B5EF4-FFF2-40B4-BE49-F238E27FC236}">
                <a16:creationId xmlns:a16="http://schemas.microsoft.com/office/drawing/2014/main" id="{8DCC5006-3B64-4C2F-886A-F74ED36DF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170" y="3150388"/>
            <a:ext cx="1564599" cy="156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Keycap: 6 Emoji (U+36, U+FE0F, U+20E3)">
            <a:extLst>
              <a:ext uri="{FF2B5EF4-FFF2-40B4-BE49-F238E27FC236}">
                <a16:creationId xmlns:a16="http://schemas.microsoft.com/office/drawing/2014/main" id="{EEA344D0-9239-4C10-A3D1-2B1E5049B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903" y="2951503"/>
            <a:ext cx="1751127" cy="175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707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5A542-A3C2-4ED2-9B53-2F1995F0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Boxing Glove Emoji (U+1F94A)">
            <a:extLst>
              <a:ext uri="{FF2B5EF4-FFF2-40B4-BE49-F238E27FC236}">
                <a16:creationId xmlns:a16="http://schemas.microsoft.com/office/drawing/2014/main" id="{F99FB49C-FB79-49A5-8845-13BBB0F4AB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7" y="279910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Club Suit Emoji (U+2663, U+FE0F)">
            <a:extLst>
              <a:ext uri="{FF2B5EF4-FFF2-40B4-BE49-F238E27FC236}">
                <a16:creationId xmlns:a16="http://schemas.microsoft.com/office/drawing/2014/main" id="{29BAC341-99B6-42B5-92FA-B0F45A2D4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181" y="27991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757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947CA-C5D1-421A-8608-A64000D7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💒 Wedding Emoji Meaning with Pictures: from A to Z">
            <a:extLst>
              <a:ext uri="{FF2B5EF4-FFF2-40B4-BE49-F238E27FC236}">
                <a16:creationId xmlns:a16="http://schemas.microsoft.com/office/drawing/2014/main" id="{29A2ED5D-7677-40EF-A8B5-C6FF966C35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52" y="2886188"/>
            <a:ext cx="2573791" cy="257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Singing Emoji Vector Images (over 170)">
            <a:extLst>
              <a:ext uri="{FF2B5EF4-FFF2-40B4-BE49-F238E27FC236}">
                <a16:creationId xmlns:a16="http://schemas.microsoft.com/office/drawing/2014/main" id="{C429A8B9-B549-430F-9723-5E5A00251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1926"/>
            <a:ext cx="3047998" cy="320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5378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D1F0-78BE-4BC3-8D15-2D95D112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6" name="Picture 4" descr="Beard Man Emoji | Emogis">
            <a:extLst>
              <a:ext uri="{FF2B5EF4-FFF2-40B4-BE49-F238E27FC236}">
                <a16:creationId xmlns:a16="http://schemas.microsoft.com/office/drawing/2014/main" id="{1ECB1FB3-3A09-4E84-8384-A64916DF08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2728345"/>
            <a:ext cx="2115911" cy="260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Desert Island Emoji (U+1F3DD)">
            <a:extLst>
              <a:ext uri="{FF2B5EF4-FFF2-40B4-BE49-F238E27FC236}">
                <a16:creationId xmlns:a16="http://schemas.microsoft.com/office/drawing/2014/main" id="{A0C2786A-D82D-473B-93E0-1A2B3E070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15" y="2728345"/>
            <a:ext cx="2979134" cy="297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🏐 Volleyball Emoji">
            <a:extLst>
              <a:ext uri="{FF2B5EF4-FFF2-40B4-BE49-F238E27FC236}">
                <a16:creationId xmlns:a16="http://schemas.microsoft.com/office/drawing/2014/main" id="{A9BBB2BA-320F-476D-9E3A-A91274C1F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349" y="3031369"/>
            <a:ext cx="4513231" cy="237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77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9EC3-0168-42A8-8043-07EEE309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ownload Man Running Emoji | Emoji Island">
            <a:extLst>
              <a:ext uri="{FF2B5EF4-FFF2-40B4-BE49-F238E27FC236}">
                <a16:creationId xmlns:a16="http://schemas.microsoft.com/office/drawing/2014/main" id="{55356DE8-8858-4BBE-8243-789CD671A8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045" y="27773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orest, nature, park, tree, trees icon">
            <a:extLst>
              <a:ext uri="{FF2B5EF4-FFF2-40B4-BE49-F238E27FC236}">
                <a16:creationId xmlns:a16="http://schemas.microsoft.com/office/drawing/2014/main" id="{C3663C54-CC3D-4D24-AEEA-F916CC94D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753" y="277733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ox of Chocolates Cake for Valentine's Day - SugarHero">
            <a:extLst>
              <a:ext uri="{FF2B5EF4-FFF2-40B4-BE49-F238E27FC236}">
                <a16:creationId xmlns:a16="http://schemas.microsoft.com/office/drawing/2014/main" id="{D0847BFC-2389-44E2-9787-9ED4447F6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67" y="277733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447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report abuse - girl emoji PNG image with transparent background ...">
            <a:extLst>
              <a:ext uri="{FF2B5EF4-FFF2-40B4-BE49-F238E27FC236}">
                <a16:creationId xmlns:a16="http://schemas.microsoft.com/office/drawing/2014/main" id="{FD8237EE-2497-43D8-B2CA-91A3C70D5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919" y="2998642"/>
            <a:ext cx="2671761" cy="27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933E0A-4919-4EF6-87CE-B1F9F140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🤵 Person in Tuxedo Emoji on Emojipedia 3.0">
            <a:extLst>
              <a:ext uri="{FF2B5EF4-FFF2-40B4-BE49-F238E27FC236}">
                <a16:creationId xmlns:a16="http://schemas.microsoft.com/office/drawing/2014/main" id="{0A17A3F0-C302-49E7-9F74-6E1890F6520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1084"/>
            <a:ext cx="2138248" cy="213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Money Bag Emoji (U+1F4B0)">
            <a:extLst>
              <a:ext uri="{FF2B5EF4-FFF2-40B4-BE49-F238E27FC236}">
                <a16:creationId xmlns:a16="http://schemas.microsoft.com/office/drawing/2014/main" id="{90DAF8F6-0297-476A-A153-3224644F6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2" y="30590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Party Popper Emoji (U+1F389)">
            <a:extLst>
              <a:ext uri="{FF2B5EF4-FFF2-40B4-BE49-F238E27FC236}">
                <a16:creationId xmlns:a16="http://schemas.microsoft.com/office/drawing/2014/main" id="{8CE0D35B-C48D-4D0A-978F-4245800DC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477" y="3161845"/>
            <a:ext cx="1937487" cy="193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6" name="Picture 10" descr="ATW: What does 💗 - Growing Heart Emoji mean?">
            <a:extLst>
              <a:ext uri="{FF2B5EF4-FFF2-40B4-BE49-F238E27FC236}">
                <a16:creationId xmlns:a16="http://schemas.microsoft.com/office/drawing/2014/main" id="{D665C0E4-D31E-4253-AA67-66604DE69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93" y="31761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8" name="Picture 12" descr="Clip Art Traffic Light Green-light, PNG, 800x800px, Watercolor ...">
            <a:extLst>
              <a:ext uri="{FF2B5EF4-FFF2-40B4-BE49-F238E27FC236}">
                <a16:creationId xmlns:a16="http://schemas.microsoft.com/office/drawing/2014/main" id="{E9B72D89-70AC-4D07-8E55-4EA08B04C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909" y="3126605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42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FBF8-6557-4363-BEE4-03B53D06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United States Emoji (U+1F1FA, U+1F1F8)">
            <a:extLst>
              <a:ext uri="{FF2B5EF4-FFF2-40B4-BE49-F238E27FC236}">
                <a16:creationId xmlns:a16="http://schemas.microsoft.com/office/drawing/2014/main" id="{5373F27C-5060-4D50-B861-58D534B7D1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6" y="2733788"/>
            <a:ext cx="2660878" cy="266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e Emoji (U+1F967)">
            <a:extLst>
              <a:ext uri="{FF2B5EF4-FFF2-40B4-BE49-F238E27FC236}">
                <a16:creationId xmlns:a16="http://schemas.microsoft.com/office/drawing/2014/main" id="{D54BAAA0-4683-4FE0-8CED-C2CFA5767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79359"/>
            <a:ext cx="2660878" cy="266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8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3424D-4243-41BE-B285-D6936FCA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Woman Emoji (U+1F469)">
            <a:extLst>
              <a:ext uri="{FF2B5EF4-FFF2-40B4-BE49-F238E27FC236}">
                <a16:creationId xmlns:a16="http://schemas.microsoft.com/office/drawing/2014/main" id="{B6F858EC-5C15-4DAB-B55B-2F0D7FF356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7" y="271201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Music Icons Emoji - Song Emoji Clipart (#1020441) - PinClipart">
            <a:extLst>
              <a:ext uri="{FF2B5EF4-FFF2-40B4-BE49-F238E27FC236}">
                <a16:creationId xmlns:a16="http://schemas.microsoft.com/office/drawing/2014/main" id="{83E91073-DF8F-4AED-ABFC-46A1CB49F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946" y="3150166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ills, landscape, mountains, nature, scenic, sunrise, sunset icon">
            <a:extLst>
              <a:ext uri="{FF2B5EF4-FFF2-40B4-BE49-F238E27FC236}">
                <a16:creationId xmlns:a16="http://schemas.microsoft.com/office/drawing/2014/main" id="{9FC01B7D-4D98-4262-AE4F-A3085A4A4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996" y="2712016"/>
            <a:ext cx="2362199" cy="236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759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B4AF-8059-4DB9-A2A8-2E13AEBD4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Ship Emoji (U+1F6A2)">
            <a:extLst>
              <a:ext uri="{FF2B5EF4-FFF2-40B4-BE49-F238E27FC236}">
                <a16:creationId xmlns:a16="http://schemas.microsoft.com/office/drawing/2014/main" id="{C44E4ACD-D1FB-4CD1-A627-E17FA1400F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4" y="30168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roposal for a New Emoji: Iceberg">
            <a:extLst>
              <a:ext uri="{FF2B5EF4-FFF2-40B4-BE49-F238E27FC236}">
                <a16:creationId xmlns:a16="http://schemas.microsoft.com/office/drawing/2014/main" id="{B001B45D-2607-4509-A8C2-1AAF67CA4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467" y="301681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💥 Collision Emoji — Meaning, Copy &amp; Paste">
            <a:extLst>
              <a:ext uri="{FF2B5EF4-FFF2-40B4-BE49-F238E27FC236}">
                <a16:creationId xmlns:a16="http://schemas.microsoft.com/office/drawing/2014/main" id="{8D0FCCFF-A833-453F-B738-B69E6B101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856" y="302770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73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☀️ Sun Emoji">
            <a:extLst>
              <a:ext uri="{FF2B5EF4-FFF2-40B4-BE49-F238E27FC236}">
                <a16:creationId xmlns:a16="http://schemas.microsoft.com/office/drawing/2014/main" id="{1EB3E8F4-D790-4D09-A46E-E7DBF6D82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48" y="2545897"/>
            <a:ext cx="4869922" cy="256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9CEC5E-139C-4912-9789-DDD9BDC9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Say 'ciao' to FIAT's new social media offerings | FCA North ...">
            <a:extLst>
              <a:ext uri="{FF2B5EF4-FFF2-40B4-BE49-F238E27FC236}">
                <a16:creationId xmlns:a16="http://schemas.microsoft.com/office/drawing/2014/main" id="{19F08CA5-4D0C-4444-A726-3E136F8AE3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28951"/>
            <a:ext cx="3396343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ed Heart Emoji (U+2764, U+FE0F)">
            <a:extLst>
              <a:ext uri="{FF2B5EF4-FFF2-40B4-BE49-F238E27FC236}">
                <a16:creationId xmlns:a16="http://schemas.microsoft.com/office/drawing/2014/main" id="{4578AAFA-2A2D-42E8-8EF8-016EDEADA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07" y="27546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73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olden Ticket Png - Gold Ticket - Free Transparent PNG Download ...">
            <a:extLst>
              <a:ext uri="{FF2B5EF4-FFF2-40B4-BE49-F238E27FC236}">
                <a16:creationId xmlns:a16="http://schemas.microsoft.com/office/drawing/2014/main" id="{512FEA57-2782-47DB-8751-057A41DF8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995" y="3147443"/>
            <a:ext cx="3562466" cy="183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5AD413-3B89-4687-A7E5-AB85B176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👦 Boy Emoji">
            <a:extLst>
              <a:ext uri="{FF2B5EF4-FFF2-40B4-BE49-F238E27FC236}">
                <a16:creationId xmlns:a16="http://schemas.microsoft.com/office/drawing/2014/main" id="{58955BC2-8C5C-412C-AB79-B4B93C3DDB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122" y="284264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🍫 Chocolate Bar Emoji">
            <a:extLst>
              <a:ext uri="{FF2B5EF4-FFF2-40B4-BE49-F238E27FC236}">
                <a16:creationId xmlns:a16="http://schemas.microsoft.com/office/drawing/2014/main" id="{2F2757FA-6ABC-4498-A925-62E731F78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09" y="299504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op Hat Emoji (U+1F3A9)">
            <a:extLst>
              <a:ext uri="{FF2B5EF4-FFF2-40B4-BE49-F238E27FC236}">
                <a16:creationId xmlns:a16="http://schemas.microsoft.com/office/drawing/2014/main" id="{4BEC5D0B-20B3-4DE6-B19C-C8083F4CB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2" y="290330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3561-03D2-4473-B8EA-F5F300C0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ownload Smiling Devil Emoji Icon | Emoji Island">
            <a:extLst>
              <a:ext uri="{FF2B5EF4-FFF2-40B4-BE49-F238E27FC236}">
                <a16:creationId xmlns:a16="http://schemas.microsoft.com/office/drawing/2014/main" id="{AB6663CE-47A2-4DE2-A3C6-637BB0B683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751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Dress Emoji (U+1F457)">
            <a:extLst>
              <a:ext uri="{FF2B5EF4-FFF2-40B4-BE49-F238E27FC236}">
                <a16:creationId xmlns:a16="http://schemas.microsoft.com/office/drawing/2014/main" id="{16111897-6304-40EA-A4CF-90601BC8A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018" y="28208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Download HIgh Heel Shoe Emoji | Emoji Island">
            <a:extLst>
              <a:ext uri="{FF2B5EF4-FFF2-40B4-BE49-F238E27FC236}">
                <a16:creationId xmlns:a16="http://schemas.microsoft.com/office/drawing/2014/main" id="{CFB4945D-626F-40F8-9DD6-5C1992933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456" y="282087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Download Handbag Emoji Icon | Emoji Island">
            <a:extLst>
              <a:ext uri="{FF2B5EF4-FFF2-40B4-BE49-F238E27FC236}">
                <a16:creationId xmlns:a16="http://schemas.microsoft.com/office/drawing/2014/main" id="{D3D30749-E910-4692-9257-7DF87FF2B1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925" y="282087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57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</Words>
  <Application>Microsoft Office PowerPoint</Application>
  <PresentationFormat>Widescreen</PresentationFormat>
  <Paragraphs>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Guess that Movie</vt:lpstr>
      <vt:lpstr>See how many slides of pictures you can decode to reveal the movie!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that Movie</dc:title>
  <dc:creator>Janae Winston</dc:creator>
  <cp:lastModifiedBy>Janae Winston</cp:lastModifiedBy>
  <cp:revision>10</cp:revision>
  <dcterms:created xsi:type="dcterms:W3CDTF">2020-05-18T05:31:48Z</dcterms:created>
  <dcterms:modified xsi:type="dcterms:W3CDTF">2020-05-18T18:38:42Z</dcterms:modified>
</cp:coreProperties>
</file>