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27" r:id="rId2"/>
  </p:sldMasterIdLst>
  <p:notesMasterIdLst>
    <p:notesMasterId r:id="rId75"/>
  </p:notesMasterIdLst>
  <p:sldIdLst>
    <p:sldId id="535" r:id="rId3"/>
    <p:sldId id="605" r:id="rId4"/>
    <p:sldId id="258" r:id="rId5"/>
    <p:sldId id="537" r:id="rId6"/>
    <p:sldId id="538" r:id="rId7"/>
    <p:sldId id="539" r:id="rId8"/>
    <p:sldId id="540" r:id="rId9"/>
    <p:sldId id="541" r:id="rId10"/>
    <p:sldId id="542" r:id="rId11"/>
    <p:sldId id="543" r:id="rId12"/>
    <p:sldId id="544" r:id="rId13"/>
    <p:sldId id="545" r:id="rId14"/>
    <p:sldId id="546" r:id="rId15"/>
    <p:sldId id="547" r:id="rId16"/>
    <p:sldId id="548" r:id="rId17"/>
    <p:sldId id="549" r:id="rId18"/>
    <p:sldId id="550" r:id="rId19"/>
    <p:sldId id="551" r:id="rId20"/>
    <p:sldId id="552" r:id="rId21"/>
    <p:sldId id="553" r:id="rId22"/>
    <p:sldId id="554" r:id="rId23"/>
    <p:sldId id="555" r:id="rId24"/>
    <p:sldId id="556" r:id="rId25"/>
    <p:sldId id="557" r:id="rId26"/>
    <p:sldId id="558" r:id="rId27"/>
    <p:sldId id="559" r:id="rId28"/>
    <p:sldId id="560" r:id="rId29"/>
    <p:sldId id="561" r:id="rId30"/>
    <p:sldId id="562" r:id="rId31"/>
    <p:sldId id="563" r:id="rId32"/>
    <p:sldId id="564" r:id="rId33"/>
    <p:sldId id="565" r:id="rId34"/>
    <p:sldId id="566" r:id="rId35"/>
    <p:sldId id="567" r:id="rId36"/>
    <p:sldId id="568" r:id="rId37"/>
    <p:sldId id="569" r:id="rId38"/>
    <p:sldId id="570" r:id="rId39"/>
    <p:sldId id="571" r:id="rId40"/>
    <p:sldId id="572" r:id="rId41"/>
    <p:sldId id="573" r:id="rId42"/>
    <p:sldId id="574" r:id="rId43"/>
    <p:sldId id="575" r:id="rId44"/>
    <p:sldId id="576" r:id="rId45"/>
    <p:sldId id="577" r:id="rId46"/>
    <p:sldId id="578" r:id="rId47"/>
    <p:sldId id="579" r:id="rId48"/>
    <p:sldId id="580" r:id="rId49"/>
    <p:sldId id="581" r:id="rId50"/>
    <p:sldId id="582" r:id="rId51"/>
    <p:sldId id="583" r:id="rId52"/>
    <p:sldId id="584" r:id="rId53"/>
    <p:sldId id="585" r:id="rId54"/>
    <p:sldId id="586" r:id="rId55"/>
    <p:sldId id="587" r:id="rId56"/>
    <p:sldId id="588" r:id="rId57"/>
    <p:sldId id="589" r:id="rId58"/>
    <p:sldId id="590" r:id="rId59"/>
    <p:sldId id="591" r:id="rId60"/>
    <p:sldId id="592" r:id="rId61"/>
    <p:sldId id="593" r:id="rId62"/>
    <p:sldId id="594" r:id="rId63"/>
    <p:sldId id="595" r:id="rId64"/>
    <p:sldId id="596" r:id="rId65"/>
    <p:sldId id="597" r:id="rId66"/>
    <p:sldId id="598" r:id="rId67"/>
    <p:sldId id="599" r:id="rId68"/>
    <p:sldId id="600" r:id="rId69"/>
    <p:sldId id="602" r:id="rId70"/>
    <p:sldId id="604" r:id="rId71"/>
    <p:sldId id="603" r:id="rId72"/>
    <p:sldId id="329" r:id="rId73"/>
    <p:sldId id="330" r:id="rId7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02" autoAdjust="0"/>
    <p:restoredTop sz="90990"/>
  </p:normalViewPr>
  <p:slideViewPr>
    <p:cSldViewPr>
      <p:cViewPr varScale="1">
        <p:scale>
          <a:sx n="80" d="100"/>
          <a:sy n="80" d="100"/>
        </p:scale>
        <p:origin x="117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8D1CF4D-D3EF-4E4E-AEAD-D9BE1CB10126}" type="datetimeFigureOut">
              <a:rPr lang="en-US"/>
              <a:pPr>
                <a:defRPr/>
              </a:pPr>
              <a:t>6/10/2020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B3AC4CD-655A-46FF-8CF1-638AA8C1B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3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2400"/>
          </a:p>
        </p:txBody>
      </p:sp>
      <p:sp>
        <p:nvSpPr>
          <p:cNvPr id="3" name="Rectangle 2"/>
          <p:cNvSpPr/>
          <p:nvPr userDrawn="1"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2400"/>
          </a:p>
        </p:txBody>
      </p:sp>
      <p:sp>
        <p:nvSpPr>
          <p:cNvPr id="4" name="Rectangle 3"/>
          <p:cNvSpPr/>
          <p:nvPr userDrawn="1"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2400"/>
          </a:p>
        </p:txBody>
      </p:sp>
      <p:sp>
        <p:nvSpPr>
          <p:cNvPr id="5" name="Rectangle 4"/>
          <p:cNvSpPr/>
          <p:nvPr userDrawn="1"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2400"/>
          </a:p>
        </p:txBody>
      </p:sp>
      <p:sp>
        <p:nvSpPr>
          <p:cNvPr id="6" name="Rectangle 5"/>
          <p:cNvSpPr/>
          <p:nvPr userDrawn="1"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2400"/>
          </a:p>
        </p:txBody>
      </p:sp>
      <p:sp>
        <p:nvSpPr>
          <p:cNvPr id="7" name="Rectangle 6"/>
          <p:cNvSpPr/>
          <p:nvPr userDrawn="1"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2400"/>
          </a:p>
        </p:txBody>
      </p:sp>
      <p:sp>
        <p:nvSpPr>
          <p:cNvPr id="8" name="Rectangle 7"/>
          <p:cNvSpPr/>
          <p:nvPr userDrawn="1"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2400"/>
          </a:p>
        </p:txBody>
      </p:sp>
      <p:sp>
        <p:nvSpPr>
          <p:cNvPr id="9" name="Rectangle 8"/>
          <p:cNvSpPr/>
          <p:nvPr userDrawn="1"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2400"/>
          </a:p>
        </p:txBody>
      </p:sp>
      <p:sp>
        <p:nvSpPr>
          <p:cNvPr id="10" name="Rectangle 9"/>
          <p:cNvSpPr/>
          <p:nvPr userDrawn="1"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2400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2400"/>
          </a:p>
        </p:txBody>
      </p:sp>
      <p:sp>
        <p:nvSpPr>
          <p:cNvPr id="13" name="Rectangle 12"/>
          <p:cNvSpPr/>
          <p:nvPr userDrawn="1"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2400"/>
          </a:p>
        </p:txBody>
      </p:sp>
      <p:sp>
        <p:nvSpPr>
          <p:cNvPr id="14" name="Rectangle 13"/>
          <p:cNvSpPr/>
          <p:nvPr userDrawn="1"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2400"/>
          </a:p>
        </p:txBody>
      </p:sp>
      <p:sp>
        <p:nvSpPr>
          <p:cNvPr id="15" name="Rectangle 14"/>
          <p:cNvSpPr/>
          <p:nvPr userDrawn="1"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2400"/>
          </a:p>
        </p:txBody>
      </p:sp>
      <p:sp>
        <p:nvSpPr>
          <p:cNvPr id="16" name="Rectangle 15"/>
          <p:cNvSpPr/>
          <p:nvPr userDrawn="1"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2400"/>
          </a:p>
        </p:txBody>
      </p:sp>
      <p:sp>
        <p:nvSpPr>
          <p:cNvPr id="17" name="Rectangle 16"/>
          <p:cNvSpPr/>
          <p:nvPr userDrawn="1"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2400"/>
          </a:p>
        </p:txBody>
      </p:sp>
      <p:sp>
        <p:nvSpPr>
          <p:cNvPr id="18" name="Rectangle 17"/>
          <p:cNvSpPr/>
          <p:nvPr userDrawn="1"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2400"/>
          </a:p>
        </p:txBody>
      </p:sp>
      <p:sp>
        <p:nvSpPr>
          <p:cNvPr id="19" name="Rectangle 18"/>
          <p:cNvSpPr/>
          <p:nvPr userDrawn="1"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2400"/>
          </a:p>
        </p:txBody>
      </p:sp>
      <p:sp>
        <p:nvSpPr>
          <p:cNvPr id="20" name="TextBox 19"/>
          <p:cNvSpPr txBox="1"/>
          <p:nvPr userDrawn="1"/>
        </p:nvSpPr>
        <p:spPr bwMode="auto">
          <a:xfrm>
            <a:off x="4114800" y="5575756"/>
            <a:ext cx="9144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Start Timer</a:t>
            </a:r>
          </a:p>
        </p:txBody>
      </p:sp>
      <p:sp>
        <p:nvSpPr>
          <p:cNvPr id="21" name="TextBox 20">
            <a:hlinkClick r:id="" action="ppaction://hlinkshowjump?jump=nextslide"/>
          </p:cNvPr>
          <p:cNvSpPr txBox="1"/>
          <p:nvPr userDrawn="1"/>
        </p:nvSpPr>
        <p:spPr bwMode="auto">
          <a:xfrm>
            <a:off x="8099424" y="5507621"/>
            <a:ext cx="8159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GO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50766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51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11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95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488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slide" Target="../slides/slide9.xml"/><Relationship Id="rId5" Type="http://schemas.openxmlformats.org/officeDocument/2006/relationships/slideLayout" Target="../slideLayouts/slideLayout5.xml"/><Relationship Id="rId10" Type="http://schemas.openxmlformats.org/officeDocument/2006/relationships/audio" Target="../media/audio3.wav"/><Relationship Id="rId4" Type="http://schemas.openxmlformats.org/officeDocument/2006/relationships/slideLayout" Target="../slideLayouts/slideLayout4.xml"/><Relationship Id="rId9" Type="http://schemas.openxmlformats.org/officeDocument/2006/relationships/audio" Target="../media/audio2.bin"/><Relationship Id="rId14" Type="http://schemas.openxmlformats.org/officeDocument/2006/relationships/audio" Target="../media/audio4.bin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20"/>
          <p:cNvGrpSpPr>
            <a:grpSpLocks/>
          </p:cNvGrpSpPr>
          <p:nvPr userDrawn="1"/>
        </p:nvGrpSpPr>
        <p:grpSpPr bwMode="auto">
          <a:xfrm>
            <a:off x="7010400" y="6172200"/>
            <a:ext cx="1804989" cy="534988"/>
            <a:chOff x="7010399" y="6172200"/>
            <a:chExt cx="1804989" cy="534544"/>
          </a:xfrm>
        </p:grpSpPr>
        <p:sp>
          <p:nvSpPr>
            <p:cNvPr id="22" name="Text Box 63"/>
            <p:cNvSpPr txBox="1">
              <a:spLocks noChangeArrowheads="1"/>
            </p:cNvSpPr>
            <p:nvPr/>
          </p:nvSpPr>
          <p:spPr bwMode="auto">
            <a:xfrm>
              <a:off x="74676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Cheer</a:t>
              </a:r>
            </a:p>
          </p:txBody>
        </p:sp>
        <p:sp>
          <p:nvSpPr>
            <p:cNvPr id="23" name="Text Box 64"/>
            <p:cNvSpPr txBox="1">
              <a:spLocks noChangeArrowheads="1"/>
            </p:cNvSpPr>
            <p:nvPr/>
          </p:nvSpPr>
          <p:spPr bwMode="auto">
            <a:xfrm>
              <a:off x="8229600" y="6491023"/>
              <a:ext cx="585788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Silence</a:t>
              </a:r>
            </a:p>
          </p:txBody>
        </p:sp>
        <p:sp>
          <p:nvSpPr>
            <p:cNvPr id="24" name="Text Box 65"/>
            <p:cNvSpPr txBox="1">
              <a:spLocks noChangeArrowheads="1"/>
            </p:cNvSpPr>
            <p:nvPr/>
          </p:nvSpPr>
          <p:spPr bwMode="auto">
            <a:xfrm>
              <a:off x="7010399" y="6491023"/>
              <a:ext cx="541338" cy="215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>
                  <a:solidFill>
                    <a:schemeClr val="bg1"/>
                  </a:solidFill>
                  <a:effectLst/>
                </a:rPr>
                <a:t>Wrong</a:t>
              </a:r>
              <a:endParaRPr lang="en-US" altLang="en-US" sz="800" b="1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26" name="Text Box 69"/>
            <p:cNvSpPr txBox="1">
              <a:spLocks noChangeArrowheads="1"/>
            </p:cNvSpPr>
            <p:nvPr/>
          </p:nvSpPr>
          <p:spPr bwMode="auto">
            <a:xfrm>
              <a:off x="7885113" y="6491023"/>
              <a:ext cx="457200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effectLst/>
                </a:rPr>
                <a:t>Boo</a:t>
              </a:r>
            </a:p>
          </p:txBody>
        </p:sp>
        <p:sp>
          <p:nvSpPr>
            <p:cNvPr id="27" name="AutoShape 60">
              <a:hlinkClick r:id="" action="ppaction://noaction" highlightClick="1">
                <a:snd r:embed="rId8" name="cheering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512050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2400"/>
            </a:p>
          </p:txBody>
        </p:sp>
        <p:sp>
          <p:nvSpPr>
            <p:cNvPr id="28" name="AutoShape 61">
              <a:hlinkClick r:id="" action="ppaction://noaction" highlightClick="1">
                <a:snd r:embed="rId9" name="Buzzer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102475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2400"/>
            </a:p>
          </p:txBody>
        </p:sp>
        <p:sp>
          <p:nvSpPr>
            <p:cNvPr id="29" name="AutoShape 62">
              <a:hlinkClick r:id="" action="ppaction://noaction" highlightClick="1" endSnd="1"/>
            </p:cNvPr>
            <p:cNvSpPr>
              <a:spLocks noChangeArrowheads="1"/>
            </p:cNvSpPr>
            <p:nvPr/>
          </p:nvSpPr>
          <p:spPr bwMode="auto">
            <a:xfrm>
              <a:off x="8328025" y="6172200"/>
              <a:ext cx="365125" cy="364822"/>
            </a:xfrm>
            <a:prstGeom prst="actionButtonSound">
              <a:avLst/>
            </a:prstGeom>
            <a:solidFill>
              <a:srgbClr val="F6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2400"/>
            </a:p>
          </p:txBody>
        </p:sp>
        <p:sp>
          <p:nvSpPr>
            <p:cNvPr id="31" name="AutoShape 68">
              <a:hlinkClick r:id="" action="ppaction://noaction" highlightClick="1">
                <a:snd r:embed="rId10" name="boo3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924800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2400"/>
            </a:p>
          </p:txBody>
        </p:sp>
      </p:grpSp>
      <p:pic>
        <p:nvPicPr>
          <p:cNvPr id="1032" name="Picture 2">
            <a:hlinkClick r:id="rId11" action="ppaction://hlinksldjump"/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9" y="5986465"/>
            <a:ext cx="7207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5943600"/>
            <a:ext cx="2402195" cy="66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63"/>
          <p:cNvSpPr txBox="1">
            <a:spLocks noChangeArrowheads="1"/>
          </p:cNvSpPr>
          <p:nvPr userDrawn="1"/>
        </p:nvSpPr>
        <p:spPr bwMode="auto">
          <a:xfrm>
            <a:off x="6589714" y="6491288"/>
            <a:ext cx="57308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800" b="1">
                <a:solidFill>
                  <a:schemeClr val="bg1"/>
                </a:solidFill>
                <a:effectLst/>
              </a:rPr>
              <a:t>Correct</a:t>
            </a:r>
            <a:endParaRPr lang="en-US" altLang="en-US" sz="8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8" name="AutoShape 60">
            <a:hlinkClick r:id="" action="ppaction://noaction" highlightClick="1">
              <a:snd r:embed="rId14" name="Ding.wav"/>
            </a:hlinkClick>
          </p:cNvPr>
          <p:cNvSpPr>
            <a:spLocks noChangeArrowheads="1"/>
          </p:cNvSpPr>
          <p:nvPr userDrawn="1"/>
        </p:nvSpPr>
        <p:spPr bwMode="auto">
          <a:xfrm>
            <a:off x="6673850" y="6172200"/>
            <a:ext cx="365125" cy="365125"/>
          </a:xfrm>
          <a:prstGeom prst="actionButtonSound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19" r:id="rId2"/>
    <p:sldLayoutId id="2147483713" r:id="rId3"/>
    <p:sldLayoutId id="2147483724" r:id="rId4"/>
    <p:sldLayoutId id="2147483726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90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62.xml"/><Relationship Id="rId18" Type="http://schemas.openxmlformats.org/officeDocument/2006/relationships/slide" Target="slide54.xml"/><Relationship Id="rId26" Type="http://schemas.openxmlformats.org/officeDocument/2006/relationships/slide" Target="slide18.xml"/><Relationship Id="rId3" Type="http://schemas.openxmlformats.org/officeDocument/2006/relationships/slide" Target="slide10.xml"/><Relationship Id="rId21" Type="http://schemas.openxmlformats.org/officeDocument/2006/relationships/slide" Target="slide26.xml"/><Relationship Id="rId7" Type="http://schemas.openxmlformats.org/officeDocument/2006/relationships/slide" Target="slide60.xml"/><Relationship Id="rId12" Type="http://schemas.openxmlformats.org/officeDocument/2006/relationships/slide" Target="slide52.xml"/><Relationship Id="rId17" Type="http://schemas.openxmlformats.org/officeDocument/2006/relationships/slide" Target="slide44.xml"/><Relationship Id="rId25" Type="http://schemas.openxmlformats.org/officeDocument/2006/relationships/slide" Target="slide66.xml"/><Relationship Id="rId33" Type="http://schemas.openxmlformats.org/officeDocument/2006/relationships/slide" Target="slide20.xml"/><Relationship Id="rId2" Type="http://schemas.openxmlformats.org/officeDocument/2006/relationships/image" Target="../media/image7.jpg"/><Relationship Id="rId16" Type="http://schemas.openxmlformats.org/officeDocument/2006/relationships/slide" Target="slide34.xml"/><Relationship Id="rId20" Type="http://schemas.openxmlformats.org/officeDocument/2006/relationships/slide" Target="slide16.xml"/><Relationship Id="rId29" Type="http://schemas.openxmlformats.org/officeDocument/2006/relationships/slide" Target="slide4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0.xml"/><Relationship Id="rId11" Type="http://schemas.openxmlformats.org/officeDocument/2006/relationships/slide" Target="slide42.xml"/><Relationship Id="rId24" Type="http://schemas.openxmlformats.org/officeDocument/2006/relationships/slide" Target="slide56.xml"/><Relationship Id="rId32" Type="http://schemas.openxmlformats.org/officeDocument/2006/relationships/slide" Target="slide70.xml"/><Relationship Id="rId5" Type="http://schemas.openxmlformats.org/officeDocument/2006/relationships/slide" Target="slide40.xml"/><Relationship Id="rId15" Type="http://schemas.openxmlformats.org/officeDocument/2006/relationships/slide" Target="slide24.xml"/><Relationship Id="rId23" Type="http://schemas.openxmlformats.org/officeDocument/2006/relationships/slide" Target="slide46.xml"/><Relationship Id="rId28" Type="http://schemas.openxmlformats.org/officeDocument/2006/relationships/slide" Target="slide38.xml"/><Relationship Id="rId10" Type="http://schemas.openxmlformats.org/officeDocument/2006/relationships/slide" Target="slide32.xml"/><Relationship Id="rId19" Type="http://schemas.openxmlformats.org/officeDocument/2006/relationships/slide" Target="slide64.xml"/><Relationship Id="rId31" Type="http://schemas.openxmlformats.org/officeDocument/2006/relationships/slide" Target="slide68.xml"/><Relationship Id="rId4" Type="http://schemas.openxmlformats.org/officeDocument/2006/relationships/slide" Target="slide30.xml"/><Relationship Id="rId9" Type="http://schemas.openxmlformats.org/officeDocument/2006/relationships/slide" Target="slide22.xml"/><Relationship Id="rId14" Type="http://schemas.openxmlformats.org/officeDocument/2006/relationships/slide" Target="slide14.xml"/><Relationship Id="rId22" Type="http://schemas.openxmlformats.org/officeDocument/2006/relationships/slide" Target="slide36.xml"/><Relationship Id="rId27" Type="http://schemas.openxmlformats.org/officeDocument/2006/relationships/slide" Target="slide28.xml"/><Relationship Id="rId30" Type="http://schemas.openxmlformats.org/officeDocument/2006/relationships/slide" Target="slide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AutoShape 11"/>
          <p:cNvSpPr>
            <a:spLocks noChangeArrowheads="1"/>
          </p:cNvSpPr>
          <p:nvPr/>
        </p:nvSpPr>
        <p:spPr bwMode="auto">
          <a:xfrm>
            <a:off x="2" y="0"/>
            <a:ext cx="4391025" cy="68580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bg1">
                  <a:alpha val="2500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altLang="en-US" sz="6000" b="1" i="1">
              <a:solidFill>
                <a:srgbClr val="000066"/>
              </a:solidFill>
            </a:endParaRPr>
          </a:p>
        </p:txBody>
      </p:sp>
      <p:sp>
        <p:nvSpPr>
          <p:cNvPr id="6156" name="AutoShape 12"/>
          <p:cNvSpPr>
            <a:spLocks noChangeArrowheads="1"/>
          </p:cNvSpPr>
          <p:nvPr/>
        </p:nvSpPr>
        <p:spPr bwMode="auto">
          <a:xfrm>
            <a:off x="4752977" y="0"/>
            <a:ext cx="4391025" cy="6858000"/>
          </a:xfrm>
          <a:prstGeom prst="parallelogram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bg1">
                  <a:alpha val="58000"/>
                </a:schemeClr>
              </a:gs>
              <a:gs pos="100000">
                <a:schemeClr val="accent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altLang="en-US" sz="6600" b="1" i="1">
              <a:solidFill>
                <a:srgbClr val="000066"/>
              </a:solidFill>
            </a:endParaRPr>
          </a:p>
        </p:txBody>
      </p:sp>
      <p:sp>
        <p:nvSpPr>
          <p:cNvPr id="6179" name="Rectangle 35"/>
          <p:cNvSpPr>
            <a:spLocks noChangeArrowheads="1"/>
          </p:cNvSpPr>
          <p:nvPr/>
        </p:nvSpPr>
        <p:spPr bwMode="auto">
          <a:xfrm>
            <a:off x="-30163" y="76200"/>
            <a:ext cx="3199447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JEOPARODY     JEOPARODY     JEOPARODY     JEOPARODY     JEOPARODY     JEOPARODY     JEOPARODY     JEOPARODY JEOPARODY     JEOPARODY     JEOPARODY     JEOPARODY     JEOPARODY     JEOPARODY  JEOPARODY     JEOPARODY     JEOPARODY     JEOPARODY     JEOPARODY   </a:t>
            </a:r>
          </a:p>
        </p:txBody>
      </p:sp>
      <p:sp>
        <p:nvSpPr>
          <p:cNvPr id="6180" name="Rectangle 36"/>
          <p:cNvSpPr>
            <a:spLocks noChangeArrowheads="1"/>
          </p:cNvSpPr>
          <p:nvPr/>
        </p:nvSpPr>
        <p:spPr bwMode="auto">
          <a:xfrm>
            <a:off x="-22850475" y="5257800"/>
            <a:ext cx="31994475" cy="137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JEOPARODY     JEOPARODY     JEOPARODY     JEOPARODY     JEOPARODY     JEOPARODY     JEOPARODY     JEOPARODY JEOPARODY     JEOPARODY     JEOPARODY     JEOPARODY     JEOPARODY     JEOPARODY  JEOPARODY     JEOPARODY     JEOPARODY     JEOPARODY     JEOPARODY   </a:t>
            </a:r>
          </a:p>
        </p:txBody>
      </p:sp>
      <p:pic>
        <p:nvPicPr>
          <p:cNvPr id="2" name="jeopardy-intro-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82" end="62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1814" y="6142037"/>
            <a:ext cx="487363" cy="487363"/>
          </a:xfrm>
          <a:prstGeom prst="rect">
            <a:avLst/>
          </a:prstGeom>
        </p:spPr>
      </p:pic>
      <p:pic>
        <p:nvPicPr>
          <p:cNvPr id="1026" name="Picture 2" descr="https://lh4.googleusercontent.com/q_SmvEAbvBjG4JxQFOp0iWnHGRYi4R_1w1GsDlu1lc9sjT5PcjyNNbvLZSMcUc3tEUExk34j6xzMalpvG5bb2Xwte3_ppBoRK7YFRjEqP_5tnXqca-O1ydmqInEwhYb5mJUsYm2AQS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7" y="1832769"/>
            <a:ext cx="7772400" cy="230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1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3007 L -2.49896 0.03007 " pathEditMode="fixed" rAng="0" ptsTypes="AA">
                                      <p:cBhvr>
                                        <p:cTn id="21" dur="1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948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3098 L 2.49896 -0.03098 " pathEditMode="fixed" rAng="0" ptsTypes="AA">
                                      <p:cBhvr>
                                        <p:cTn id="26" dur="110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4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838202" y="1370111"/>
            <a:ext cx="7566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General NWSRA $100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color is the NWSRA logo?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2" name="03 Jeopardy Think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9800" y="609600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5"/>
          <p:cNvSpPr txBox="1">
            <a:spLocks noChangeArrowheads="1"/>
          </p:cNvSpPr>
          <p:nvPr/>
        </p:nvSpPr>
        <p:spPr bwMode="auto">
          <a:xfrm>
            <a:off x="815977" y="908447"/>
            <a:ext cx="75660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General NWSRA 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100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Purple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489" y="3429000"/>
            <a:ext cx="1905000" cy="17907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815977" y="1327221"/>
            <a:ext cx="7566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General NWSRA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200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Where is the main office?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815977" y="1601660"/>
            <a:ext cx="75660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General NWSRA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200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Rolling Meadows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815977" y="832220"/>
            <a:ext cx="75660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General NWSRA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300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How many park districts does NWSRA serve?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5"/>
          <p:cNvSpPr txBox="1">
            <a:spLocks noChangeArrowheads="1"/>
          </p:cNvSpPr>
          <p:nvPr/>
        </p:nvSpPr>
        <p:spPr bwMode="auto">
          <a:xfrm>
            <a:off x="815977" y="1755549"/>
            <a:ext cx="756602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General NWSRA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300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17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815977" y="862997"/>
            <a:ext cx="7566025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General NWSRA $400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Who helps NWSRA raise money? Hint: Their colors are red and black.</a:t>
            </a:r>
            <a:endParaRPr lang="en-US" altLang="en-US" sz="4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815977" y="1293885"/>
            <a:ext cx="7566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General NWSRA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400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SLSF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026" y="3733800"/>
            <a:ext cx="3971925" cy="11525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815977" y="832220"/>
            <a:ext cx="75660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General NWSRA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500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was PURSUIT’s original name?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815977" y="1755549"/>
            <a:ext cx="756602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4000" dirty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General NWSRA $</a:t>
            </a:r>
            <a:r>
              <a:rPr lang="en-US" altLang="en-US" sz="4000" dirty="0" smtClean="0">
                <a:solidFill>
                  <a:srgbClr val="FFFFFF"/>
                </a:solidFill>
                <a:latin typeface="Arial Black" pitchFamily="34" charset="0"/>
                <a:cs typeface="Arial" charset="0"/>
              </a:rPr>
              <a:t>500</a:t>
            </a:r>
          </a:p>
          <a:p>
            <a:pPr lvl="0" algn="ctr">
              <a:spcBef>
                <a:spcPct val="0"/>
              </a:spcBef>
              <a:buNone/>
            </a:pPr>
            <a:endParaRPr lang="en-US" altLang="en-US" sz="4000" dirty="0">
              <a:solidFill>
                <a:srgbClr val="FFFFFF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YAMO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62002" y="1090613"/>
            <a:ext cx="7566025" cy="3877985"/>
          </a:xfrm>
          <a:prstGeom prst="rect">
            <a:avLst/>
          </a:prstGeom>
          <a:solidFill>
            <a:srgbClr val="002060">
              <a:alpha val="83000"/>
            </a:srgbClr>
          </a:solidFill>
          <a:ln w="127000">
            <a:solidFill>
              <a:schemeClr val="accent4">
                <a:shade val="50000"/>
              </a:schemeClr>
            </a:solidFill>
          </a:ln>
          <a:extLst/>
        </p:spPr>
        <p:txBody>
          <a:bodyPr lIns="91440" tIns="274320" bIns="27432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HERE ARE TODAY’S CATEGORIES</a:t>
            </a:r>
          </a:p>
        </p:txBody>
      </p:sp>
    </p:spTree>
    <p:extLst>
      <p:ext uri="{BB962C8B-B14F-4D97-AF65-F5344CB8AC3E}">
        <p14:creationId xmlns:p14="http://schemas.microsoft.com/office/powerpoint/2010/main" val="3592836085"/>
      </p:ext>
    </p:extLst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5"/>
          <p:cNvSpPr txBox="1">
            <a:spLocks noChangeArrowheads="1"/>
          </p:cNvSpPr>
          <p:nvPr/>
        </p:nvSpPr>
        <p:spPr bwMode="auto">
          <a:xfrm>
            <a:off x="815977" y="832220"/>
            <a:ext cx="75660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Animals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100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type of animal lives at each site?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5"/>
          <p:cNvSpPr txBox="1">
            <a:spLocks noChangeArrowheads="1"/>
          </p:cNvSpPr>
          <p:nvPr/>
        </p:nvSpPr>
        <p:spPr bwMode="auto">
          <a:xfrm>
            <a:off x="815977" y="1755549"/>
            <a:ext cx="756602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Animals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100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 Turtle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5"/>
          <p:cNvSpPr txBox="1">
            <a:spLocks noChangeArrowheads="1"/>
          </p:cNvSpPr>
          <p:nvPr/>
        </p:nvSpPr>
        <p:spPr bwMode="auto">
          <a:xfrm>
            <a:off x="815977" y="1293884"/>
            <a:ext cx="7566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Animals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200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does Star eat?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5"/>
          <p:cNvSpPr txBox="1">
            <a:spLocks noChangeArrowheads="1"/>
          </p:cNvSpPr>
          <p:nvPr/>
        </p:nvSpPr>
        <p:spPr bwMode="auto">
          <a:xfrm>
            <a:off x="815977" y="1755549"/>
            <a:ext cx="756602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Animals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200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Crickets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5"/>
          <p:cNvSpPr txBox="1">
            <a:spLocks noChangeArrowheads="1"/>
          </p:cNvSpPr>
          <p:nvPr/>
        </p:nvSpPr>
        <p:spPr bwMode="auto">
          <a:xfrm>
            <a:off x="838200" y="762000"/>
            <a:ext cx="7566025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Animals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300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sites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does </a:t>
            </a:r>
            <a:endParaRPr lang="en-US" altLang="en-US" sz="40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Dorothy 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visit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1026" name="Picture 2" descr="https://lh3.googleusercontent.com/lM8cDZpDDeltRJwVTX5Wz_5Doje-OQwtUOqWobjNGqqDSfslGP4Yth05CFgGgQ01IR5CZLuddoRU27dXBJHnNOPY0QP4nLnmZ093ngZlpKen5XxccCmxwmUzGnG2MovbHTCuFQ_ihz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74"/>
          <a:stretch/>
        </p:blipFill>
        <p:spPr bwMode="auto">
          <a:xfrm>
            <a:off x="5181600" y="1981200"/>
            <a:ext cx="310911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815977" y="1293884"/>
            <a:ext cx="7566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Animals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300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Hanover Park &amp; Rolling Meadows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815977" y="1109219"/>
            <a:ext cx="756602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Animals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400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the name of the turtle at PURSUIT Rolling Meadows?</a:t>
            </a:r>
            <a:endParaRPr lang="en-US" altLang="en-US" sz="4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5"/>
          <p:cNvSpPr txBox="1">
            <a:spLocks noChangeArrowheads="1"/>
          </p:cNvSpPr>
          <p:nvPr/>
        </p:nvSpPr>
        <p:spPr bwMode="auto">
          <a:xfrm>
            <a:off x="815977" y="1755549"/>
            <a:ext cx="756602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Animals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400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Crush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5"/>
          <p:cNvSpPr txBox="1">
            <a:spLocks noChangeArrowheads="1"/>
          </p:cNvSpPr>
          <p:nvPr/>
        </p:nvSpPr>
        <p:spPr bwMode="auto">
          <a:xfrm>
            <a:off x="815977" y="1063052"/>
            <a:ext cx="7566025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Animals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500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5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5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name of this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5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therapy dog?</a:t>
            </a:r>
            <a:endParaRPr lang="en-US" altLang="en-US" sz="5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2052" name="Picture 4" descr="https://lh3.googleusercontent.com/Pf1lP8RFycR55MbMQamy8v0G4fHhByAVa_ypp02VrDK5C4w7Y8QN5JI5TN1swlA5Iid7pXOf18yjZvBCR9TGuUiZwp7qy3jwX6PMvdyY7CuzgDeXeU5SqIwlJFEsn25hfSPbwVRo4W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057400"/>
            <a:ext cx="2743200" cy="286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5"/>
          <p:cNvSpPr txBox="1">
            <a:spLocks noChangeArrowheads="1"/>
          </p:cNvSpPr>
          <p:nvPr/>
        </p:nvSpPr>
        <p:spPr bwMode="auto">
          <a:xfrm>
            <a:off x="815977" y="1755549"/>
            <a:ext cx="756602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Animals $500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Winnie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5"/>
          <p:cNvSpPr txBox="1">
            <a:spLocks noChangeArrowheads="1"/>
          </p:cNvSpPr>
          <p:nvPr/>
        </p:nvSpPr>
        <p:spPr bwMode="auto">
          <a:xfrm>
            <a:off x="838202" y="1914944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General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NWSRA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815977" y="832220"/>
            <a:ext cx="75660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PURSUIT Sites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100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Which PURSUIT 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site 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has the Dream Lab?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5"/>
          <p:cNvSpPr txBox="1">
            <a:spLocks noChangeArrowheads="1"/>
          </p:cNvSpPr>
          <p:nvPr/>
        </p:nvSpPr>
        <p:spPr bwMode="auto">
          <a:xfrm>
            <a:off x="815977" y="1293884"/>
            <a:ext cx="7566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PURSUIT Sites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100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PURSUIT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Rolling Meadows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815977" y="1293884"/>
            <a:ext cx="7566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PURSUIT Sites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200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Which site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is this?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 descr="https://lh6.googleusercontent.com/t0pH9MvkKzekq6CIm2akvOjQdPRXjhnZXWytdzozX9DGRqG_zP4zmyfouaP4Z_F06uxcrzJqfY_PEqx9QWZw2lPP2KJYDlhBhuQYlOCcupeig4iQudCimaEwNd7apSliROV88kOMY3Y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572" y="2514600"/>
            <a:ext cx="2903855" cy="227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5"/>
          <p:cNvSpPr txBox="1">
            <a:spLocks noChangeArrowheads="1"/>
          </p:cNvSpPr>
          <p:nvPr/>
        </p:nvSpPr>
        <p:spPr bwMode="auto">
          <a:xfrm>
            <a:off x="815977" y="1293884"/>
            <a:ext cx="7566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PURSUIT Sites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200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PURSUIT Hanover Park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5"/>
          <p:cNvSpPr txBox="1">
            <a:spLocks noChangeArrowheads="1"/>
          </p:cNvSpPr>
          <p:nvPr/>
        </p:nvSpPr>
        <p:spPr bwMode="auto">
          <a:xfrm>
            <a:off x="815977" y="832220"/>
            <a:ext cx="75660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PURSUIT Sites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300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was the first PURSUIT Site to open?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5"/>
          <p:cNvSpPr txBox="1">
            <a:spLocks noChangeArrowheads="1"/>
          </p:cNvSpPr>
          <p:nvPr/>
        </p:nvSpPr>
        <p:spPr bwMode="auto">
          <a:xfrm>
            <a:off x="815977" y="1293884"/>
            <a:ext cx="7566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PURSUIT Sites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300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PURSUIT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Rolling Meadows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815977" y="678332"/>
            <a:ext cx="756602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PURSUIT Sites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400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Where is PURSUIT #4?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i="1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Hint: This is our newest PURSUIT!</a:t>
            </a:r>
            <a:endParaRPr lang="en-US" altLang="en-US" sz="4000" i="1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5"/>
          <p:cNvSpPr txBox="1">
            <a:spLocks noChangeArrowheads="1"/>
          </p:cNvSpPr>
          <p:nvPr/>
        </p:nvSpPr>
        <p:spPr bwMode="auto">
          <a:xfrm>
            <a:off x="815977" y="1293884"/>
            <a:ext cx="7566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PURSUIT Sites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400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PURSUIT Wheeling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5"/>
          <p:cNvSpPr txBox="1">
            <a:spLocks noChangeArrowheads="1"/>
          </p:cNvSpPr>
          <p:nvPr/>
        </p:nvSpPr>
        <p:spPr bwMode="auto">
          <a:xfrm>
            <a:off x="815977" y="832220"/>
            <a:ext cx="75660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PURSUIT Sites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500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Which site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has orange chairs?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 descr="https://lh4.googleusercontent.com/MTwuDwuqlnn0iWRkyyCoXUSf9ZXwoJr6dvcpLmuqPn61MF17nYVhD005IGt9Y3l-H4u1wlq1TBvVFlVMCUBdg8bL_B-mOdcuVrJD8Hhv6A0jTY_Q2IpWwE84ZEJinOnPfk3M-GR-sXU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29849" y="2264069"/>
            <a:ext cx="3226482" cy="2608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5"/>
          <p:cNvSpPr txBox="1">
            <a:spLocks noChangeArrowheads="1"/>
          </p:cNvSpPr>
          <p:nvPr/>
        </p:nvSpPr>
        <p:spPr bwMode="auto">
          <a:xfrm>
            <a:off x="815977" y="1293884"/>
            <a:ext cx="7566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PURSUIT Sites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500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PURSUIT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Mount Prospect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2" y="2422775"/>
            <a:ext cx="75660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Animals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5"/>
          <p:cNvSpPr txBox="1">
            <a:spLocks noChangeArrowheads="1"/>
          </p:cNvSpPr>
          <p:nvPr/>
        </p:nvSpPr>
        <p:spPr bwMode="auto">
          <a:xfrm>
            <a:off x="815977" y="832220"/>
            <a:ext cx="75660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Staff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100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Where does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staff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work?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1" y="1905000"/>
            <a:ext cx="2524126" cy="3365501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5"/>
          <p:cNvSpPr txBox="1">
            <a:spLocks noChangeArrowheads="1"/>
          </p:cNvSpPr>
          <p:nvPr/>
        </p:nvSpPr>
        <p:spPr bwMode="auto">
          <a:xfrm>
            <a:off x="815977" y="832220"/>
            <a:ext cx="75660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Staff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100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Vinnie from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PURSUIT Hanover Park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5"/>
          <p:cNvSpPr txBox="1">
            <a:spLocks noChangeArrowheads="1"/>
          </p:cNvSpPr>
          <p:nvPr/>
        </p:nvSpPr>
        <p:spPr bwMode="auto">
          <a:xfrm>
            <a:off x="815977" y="970719"/>
            <a:ext cx="7566025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Staff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200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Who leads morning routine at PURSUIT Mount Prospect?</a:t>
            </a:r>
            <a:endParaRPr lang="en-US" altLang="en-US" sz="5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5"/>
          <p:cNvSpPr txBox="1">
            <a:spLocks noChangeArrowheads="1"/>
          </p:cNvSpPr>
          <p:nvPr/>
        </p:nvSpPr>
        <p:spPr bwMode="auto">
          <a:xfrm>
            <a:off x="838200" y="1069776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Staff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200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  Aidan 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1" t="27778" r="9783"/>
          <a:stretch/>
        </p:blipFill>
        <p:spPr>
          <a:xfrm rot="10800000">
            <a:off x="5105400" y="1981200"/>
            <a:ext cx="2024061" cy="335017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5"/>
          <p:cNvSpPr txBox="1">
            <a:spLocks noChangeArrowheads="1"/>
          </p:cNvSpPr>
          <p:nvPr/>
        </p:nvSpPr>
        <p:spPr bwMode="auto">
          <a:xfrm>
            <a:off x="762000" y="992832"/>
            <a:ext cx="7566025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Staff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300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does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Jake teach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us at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PURSUIT?</a:t>
            </a:r>
            <a:endParaRPr lang="en-US" altLang="en-US" sz="5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3074" name="Picture 2" descr="https://lh6.googleusercontent.com/bKFFiCoj23TrD1qFJy7hjOLne1cjguplEk36B6Qn3l92XPzfE-e91VxGQTFCy6l17oVZ60Aki2u1O_egOhzCP-DQFdcCPpSVWUb4Z4jQeQd5wmraqZI0bJGjkzUJopfQgQxj5RNp0Y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1752600"/>
            <a:ext cx="2705100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5"/>
          <p:cNvSpPr txBox="1">
            <a:spLocks noChangeArrowheads="1"/>
          </p:cNvSpPr>
          <p:nvPr/>
        </p:nvSpPr>
        <p:spPr bwMode="auto">
          <a:xfrm>
            <a:off x="815977" y="1755549"/>
            <a:ext cx="756602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Staff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300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Music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5"/>
          <p:cNvSpPr txBox="1">
            <a:spLocks noChangeArrowheads="1"/>
          </p:cNvSpPr>
          <p:nvPr/>
        </p:nvSpPr>
        <p:spPr bwMode="auto">
          <a:xfrm>
            <a:off x="815977" y="832220"/>
            <a:ext cx="75660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Staff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400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is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 staff’s nickname?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3" name="Picture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8" r="14252"/>
          <a:stretch/>
        </p:blipFill>
        <p:spPr>
          <a:xfrm>
            <a:off x="6019800" y="1524000"/>
            <a:ext cx="2211916" cy="3809999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5"/>
          <p:cNvSpPr txBox="1">
            <a:spLocks noChangeArrowheads="1"/>
          </p:cNvSpPr>
          <p:nvPr/>
        </p:nvSpPr>
        <p:spPr bwMode="auto">
          <a:xfrm>
            <a:off x="815977" y="1755549"/>
            <a:ext cx="756602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Staff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400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Captain Bill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5"/>
          <p:cNvSpPr txBox="1">
            <a:spLocks noChangeArrowheads="1"/>
          </p:cNvSpPr>
          <p:nvPr/>
        </p:nvSpPr>
        <p:spPr bwMode="auto">
          <a:xfrm>
            <a:off x="815977" y="1293884"/>
            <a:ext cx="7566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Staff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500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Who was the first PURSUIT staff?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5"/>
          <p:cNvSpPr txBox="1">
            <a:spLocks noChangeArrowheads="1"/>
          </p:cNvSpPr>
          <p:nvPr/>
        </p:nvSpPr>
        <p:spPr bwMode="auto">
          <a:xfrm>
            <a:off x="838200" y="1143000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Staff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500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Liz Thomas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4098" name="Picture 2" descr="76A77FA2-10FA-4245-ACAF-43576468B6FD-L0-0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1" t="13000" r="45333" b="30000"/>
          <a:stretch/>
        </p:blipFill>
        <p:spPr bwMode="auto">
          <a:xfrm>
            <a:off x="6324600" y="2209800"/>
            <a:ext cx="1796716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2" y="1914944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PURSUIT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Sites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5"/>
          <p:cNvSpPr txBox="1">
            <a:spLocks noChangeArrowheads="1"/>
          </p:cNvSpPr>
          <p:nvPr/>
        </p:nvSpPr>
        <p:spPr bwMode="auto">
          <a:xfrm>
            <a:off x="815977" y="832220"/>
            <a:ext cx="75660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Community Outings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100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Which 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site hosts all of 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the dances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5"/>
          <p:cNvSpPr txBox="1">
            <a:spLocks noChangeArrowheads="1"/>
          </p:cNvSpPr>
          <p:nvPr/>
        </p:nvSpPr>
        <p:spPr bwMode="auto">
          <a:xfrm>
            <a:off x="815977" y="1293884"/>
            <a:ext cx="7566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Community Outings 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100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PURSUIT Hanover Park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5"/>
          <p:cNvSpPr txBox="1">
            <a:spLocks noChangeArrowheads="1"/>
          </p:cNvSpPr>
          <p:nvPr/>
        </p:nvSpPr>
        <p:spPr bwMode="auto">
          <a:xfrm>
            <a:off x="815977" y="739887"/>
            <a:ext cx="7566025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Community Outings 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200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did the food trucks serve at our parking lot party last summer?</a:t>
            </a:r>
            <a:endParaRPr lang="en-US" altLang="en-US" sz="4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5"/>
          <p:cNvSpPr txBox="1">
            <a:spLocks noChangeArrowheads="1"/>
          </p:cNvSpPr>
          <p:nvPr/>
        </p:nvSpPr>
        <p:spPr bwMode="auto">
          <a:xfrm>
            <a:off x="815977" y="1755549"/>
            <a:ext cx="756602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Community Outings 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200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Ice Cream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5"/>
          <p:cNvSpPr txBox="1">
            <a:spLocks noChangeArrowheads="1"/>
          </p:cNvSpPr>
          <p:nvPr/>
        </p:nvSpPr>
        <p:spPr bwMode="auto">
          <a:xfrm>
            <a:off x="815977" y="832220"/>
            <a:ext cx="75660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Community Outings 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300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do we get for lunch at the movies?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5"/>
          <p:cNvSpPr txBox="1">
            <a:spLocks noChangeArrowheads="1"/>
          </p:cNvSpPr>
          <p:nvPr/>
        </p:nvSpPr>
        <p:spPr bwMode="auto">
          <a:xfrm>
            <a:off x="815977" y="1293884"/>
            <a:ext cx="75660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Community Outings 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300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Hot Dog and Popcorn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5"/>
          <p:cNvSpPr txBox="1">
            <a:spLocks noChangeArrowheads="1"/>
          </p:cNvSpPr>
          <p:nvPr/>
        </p:nvSpPr>
        <p:spPr bwMode="auto">
          <a:xfrm>
            <a:off x="815977" y="832220"/>
            <a:ext cx="75660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Community Outings 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400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Which 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pumpkin patch has pig races?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5"/>
          <p:cNvSpPr txBox="1">
            <a:spLocks noChangeArrowheads="1"/>
          </p:cNvSpPr>
          <p:nvPr/>
        </p:nvSpPr>
        <p:spPr bwMode="auto">
          <a:xfrm>
            <a:off x="914400" y="1752600"/>
            <a:ext cx="756602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Community Outings 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400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Bengston’s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5"/>
          <p:cNvSpPr txBox="1">
            <a:spLocks noChangeArrowheads="1"/>
          </p:cNvSpPr>
          <p:nvPr/>
        </p:nvSpPr>
        <p:spPr bwMode="auto">
          <a:xfrm>
            <a:off x="815977" y="862997"/>
            <a:ext cx="7566025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Community Outings 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500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Where does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PURSUIT go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every summer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for All SRA Day?</a:t>
            </a:r>
            <a:endParaRPr lang="en-US" altLang="en-US" sz="4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5122" name="Picture 2" descr="Brookfield Zoo's Roosevelt Fountain in Brookfi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52600"/>
            <a:ext cx="2820205" cy="222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5"/>
          <p:cNvSpPr txBox="1">
            <a:spLocks noChangeArrowheads="1"/>
          </p:cNvSpPr>
          <p:nvPr/>
        </p:nvSpPr>
        <p:spPr bwMode="auto">
          <a:xfrm>
            <a:off x="815977" y="1755549"/>
            <a:ext cx="756602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Community Outings 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500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Brookfield Zoo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2" y="2422775"/>
            <a:ext cx="75660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Staff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5"/>
          <p:cNvSpPr txBox="1">
            <a:spLocks noChangeArrowheads="1"/>
          </p:cNvSpPr>
          <p:nvPr/>
        </p:nvSpPr>
        <p:spPr bwMode="auto">
          <a:xfrm>
            <a:off x="815977" y="816830"/>
            <a:ext cx="7566025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Park Districts </a:t>
            </a: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100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park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district is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this?</a:t>
            </a:r>
            <a:endParaRPr lang="en-US" altLang="en-US" sz="5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1026" name="Picture 2" descr="Six indoor pools, water parks you should visit this ye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r="20000"/>
          <a:stretch/>
        </p:blipFill>
        <p:spPr bwMode="auto">
          <a:xfrm>
            <a:off x="4953000" y="1981200"/>
            <a:ext cx="333248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zo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5"/>
          <p:cNvSpPr txBox="1">
            <a:spLocks noChangeArrowheads="1"/>
          </p:cNvSpPr>
          <p:nvPr/>
        </p:nvSpPr>
        <p:spPr bwMode="auto">
          <a:xfrm>
            <a:off x="815977" y="1509328"/>
            <a:ext cx="7566025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Park Districts 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100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Schaumburg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Scaumburg</a:t>
            </a:r>
            <a:r>
              <a:rPr lang="en-US" altLang="en-US" i="1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CRC – Water Works</a:t>
            </a:r>
            <a:endParaRPr lang="en-US" altLang="en-US" i="1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5"/>
          <p:cNvSpPr txBox="1">
            <a:spLocks noChangeArrowheads="1"/>
          </p:cNvSpPr>
          <p:nvPr/>
        </p:nvSpPr>
        <p:spPr bwMode="auto">
          <a:xfrm>
            <a:off x="815977" y="970719"/>
            <a:ext cx="7566025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Park Districts 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200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park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district has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a carousel? </a:t>
            </a:r>
            <a:endParaRPr lang="en-US" altLang="en-US" sz="5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2050" name="Picture 2" descr="Admission and Hours | Jumps n Jiggles Carous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7" y="2514600"/>
            <a:ext cx="291465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zo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5"/>
          <p:cNvSpPr txBox="1">
            <a:spLocks noChangeArrowheads="1"/>
          </p:cNvSpPr>
          <p:nvPr/>
        </p:nvSpPr>
        <p:spPr bwMode="auto">
          <a:xfrm>
            <a:off x="815977" y="1509327"/>
            <a:ext cx="7566025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Park Districts 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200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Elk Grove Village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Jack </a:t>
            </a:r>
            <a:r>
              <a:rPr lang="en-US" altLang="en-US" i="1" dirty="0" err="1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Claes</a:t>
            </a:r>
            <a:r>
              <a:rPr lang="en-US" altLang="en-US" i="1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Pavilion</a:t>
            </a:r>
            <a:endParaRPr lang="en-US" altLang="en-US" sz="2800" i="1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5"/>
          <p:cNvSpPr txBox="1">
            <a:spLocks noChangeArrowheads="1"/>
          </p:cNvSpPr>
          <p:nvPr/>
        </p:nvSpPr>
        <p:spPr bwMode="auto">
          <a:xfrm>
            <a:off x="815977" y="1540105"/>
            <a:ext cx="756602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Park Districts 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300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park district has indoor tennis courts?</a:t>
            </a:r>
            <a:endParaRPr lang="en-US" altLang="en-US" sz="4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5"/>
          <p:cNvSpPr txBox="1">
            <a:spLocks noChangeArrowheads="1"/>
          </p:cNvSpPr>
          <p:nvPr/>
        </p:nvSpPr>
        <p:spPr bwMode="auto">
          <a:xfrm>
            <a:off x="815977" y="1755549"/>
            <a:ext cx="756602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Park Districts 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300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Hanover Park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5"/>
          <p:cNvSpPr txBox="1">
            <a:spLocks noChangeArrowheads="1"/>
          </p:cNvSpPr>
          <p:nvPr/>
        </p:nvSpPr>
        <p:spPr bwMode="auto">
          <a:xfrm>
            <a:off x="815977" y="832220"/>
            <a:ext cx="75660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Park Districts 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400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Which park district has a mini-golf course?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zo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5"/>
          <p:cNvSpPr txBox="1">
            <a:spLocks noChangeArrowheads="1"/>
          </p:cNvSpPr>
          <p:nvPr/>
        </p:nvSpPr>
        <p:spPr bwMode="auto">
          <a:xfrm>
            <a:off x="838200" y="1754088"/>
            <a:ext cx="756602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Park Districts 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400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River Trails</a:t>
            </a: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5"/>
          <p:cNvSpPr txBox="1">
            <a:spLocks noChangeArrowheads="1"/>
          </p:cNvSpPr>
          <p:nvPr/>
        </p:nvSpPr>
        <p:spPr bwMode="auto">
          <a:xfrm>
            <a:off x="815977" y="555221"/>
            <a:ext cx="7566025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Park Districts 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500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park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district do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we visit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reptiles?</a:t>
            </a:r>
            <a:endParaRPr lang="en-US" altLang="en-US" sz="54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4098" name="Picture 2" descr="Bartlett Nature Center - Bartlett Park Distri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36" y="2057400"/>
            <a:ext cx="3278841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zo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5"/>
          <p:cNvSpPr txBox="1">
            <a:spLocks noChangeArrowheads="1"/>
          </p:cNvSpPr>
          <p:nvPr/>
        </p:nvSpPr>
        <p:spPr bwMode="auto">
          <a:xfrm>
            <a:off x="815977" y="1047663"/>
            <a:ext cx="7566025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Park Districts $</a:t>
            </a:r>
            <a:r>
              <a:rPr lang="en-US" altLang="en-US" sz="4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500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4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Bartlett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i="1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Bartlett Nature Center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2" y="1914944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Community Outings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96048"/>
            <a:ext cx="4876800" cy="2304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90800"/>
            <a:ext cx="8153400" cy="22648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5"/>
          <p:cNvSpPr txBox="1">
            <a:spLocks noChangeArrowheads="1"/>
          </p:cNvSpPr>
          <p:nvPr/>
        </p:nvSpPr>
        <p:spPr bwMode="auto">
          <a:xfrm>
            <a:off x="815977" y="1078440"/>
            <a:ext cx="7566025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How old is PURSUIT?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i="1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OR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i="1" dirty="0" smtClean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What year did PURSUIT open?</a:t>
            </a:r>
            <a:endParaRPr lang="en-US" altLang="en-US" sz="48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4" name="Rectangle 3"/>
          <p:cNvSpPr/>
          <p:nvPr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1" name="Rectangle 10"/>
          <p:cNvSpPr/>
          <p:nvPr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114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723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4" name="Rectangle 13"/>
          <p:cNvSpPr/>
          <p:nvPr/>
        </p:nvSpPr>
        <p:spPr>
          <a:xfrm>
            <a:off x="190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5" name="Rectangle 14"/>
          <p:cNvSpPr/>
          <p:nvPr/>
        </p:nvSpPr>
        <p:spPr>
          <a:xfrm>
            <a:off x="647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6" name="Rectangle 15"/>
          <p:cNvSpPr/>
          <p:nvPr/>
        </p:nvSpPr>
        <p:spPr>
          <a:xfrm>
            <a:off x="2667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7" name="Rectangle 16"/>
          <p:cNvSpPr/>
          <p:nvPr/>
        </p:nvSpPr>
        <p:spPr>
          <a:xfrm>
            <a:off x="5715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8" name="Rectangle 17"/>
          <p:cNvSpPr/>
          <p:nvPr/>
        </p:nvSpPr>
        <p:spPr>
          <a:xfrm>
            <a:off x="3429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19" name="Rectangle 18"/>
          <p:cNvSpPr/>
          <p:nvPr/>
        </p:nvSpPr>
        <p:spPr>
          <a:xfrm>
            <a:off x="4953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20" name="Rectangle 19"/>
          <p:cNvSpPr/>
          <p:nvPr/>
        </p:nvSpPr>
        <p:spPr>
          <a:xfrm>
            <a:off x="4191000" y="5562600"/>
            <a:ext cx="762000" cy="2286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/>
          </a:p>
        </p:txBody>
      </p:sp>
      <p:sp>
        <p:nvSpPr>
          <p:cNvPr id="21" name="TextBox 20"/>
          <p:cNvSpPr txBox="1"/>
          <p:nvPr/>
        </p:nvSpPr>
        <p:spPr bwMode="auto">
          <a:xfrm>
            <a:off x="4114800" y="5558288"/>
            <a:ext cx="9144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Start Timer</a:t>
            </a:r>
          </a:p>
        </p:txBody>
      </p:sp>
      <p:sp>
        <p:nvSpPr>
          <p:cNvPr id="22" name="TextBox 21">
            <a:hlinkClick r:id="" action="ppaction://hlinkshowjump?jump=nextslide"/>
          </p:cNvPr>
          <p:cNvSpPr txBox="1"/>
          <p:nvPr/>
        </p:nvSpPr>
        <p:spPr bwMode="auto">
          <a:xfrm>
            <a:off x="8099424" y="5469149"/>
            <a:ext cx="81597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 anchor="ctr" anchorCtr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7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GO TO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7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PROMPT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7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(RESPONSE)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0 Second Timer With Jeopardy Thinking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10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5"/>
          <p:cNvSpPr txBox="1">
            <a:spLocks noChangeArrowheads="1"/>
          </p:cNvSpPr>
          <p:nvPr/>
        </p:nvSpPr>
        <p:spPr bwMode="auto">
          <a:xfrm>
            <a:off x="815977" y="1447773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Opened in 2014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6</a:t>
            </a:r>
            <a:r>
              <a:rPr lang="en-US" altLang="en-US" sz="60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years old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2" y="1914944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Park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 smtClean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Districts</a:t>
            </a:r>
            <a:endParaRPr lang="en-US" altLang="en-US" sz="6600" dirty="0">
              <a:solidFill>
                <a:schemeClr val="bg1"/>
              </a:solidFill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2"/>
          <p:cNvSpPr txBox="1">
            <a:spLocks noChangeArrowheads="1"/>
          </p:cNvSpPr>
          <p:nvPr/>
        </p:nvSpPr>
        <p:spPr bwMode="auto">
          <a:xfrm>
            <a:off x="701675" y="1609727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68" name="Text Box 53"/>
          <p:cNvSpPr txBox="1">
            <a:spLocks noChangeArrowheads="1"/>
          </p:cNvSpPr>
          <p:nvPr/>
        </p:nvSpPr>
        <p:spPr bwMode="auto">
          <a:xfrm>
            <a:off x="3316290" y="1609727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4" action="ppaction://hlinksldjump"/>
              </a:rPr>
              <a:t>$100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69" name="Text Box 58"/>
          <p:cNvSpPr txBox="1">
            <a:spLocks noChangeArrowheads="1"/>
          </p:cNvSpPr>
          <p:nvPr/>
        </p:nvSpPr>
        <p:spPr bwMode="auto">
          <a:xfrm>
            <a:off x="4648202" y="1609727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5" action="ppaction://hlinksldjump"/>
              </a:rPr>
              <a:t>$100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0" name="Text Box 63"/>
          <p:cNvSpPr txBox="1">
            <a:spLocks noChangeArrowheads="1"/>
          </p:cNvSpPr>
          <p:nvPr/>
        </p:nvSpPr>
        <p:spPr bwMode="auto">
          <a:xfrm>
            <a:off x="5943602" y="1609727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6" action="ppaction://hlinksldjump"/>
              </a:rPr>
              <a:t>$100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1" name="Text Box 69"/>
          <p:cNvSpPr txBox="1">
            <a:spLocks noChangeArrowheads="1"/>
          </p:cNvSpPr>
          <p:nvPr/>
        </p:nvSpPr>
        <p:spPr bwMode="auto">
          <a:xfrm>
            <a:off x="7315200" y="1609727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7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2" name="Text Box 43"/>
          <p:cNvSpPr txBox="1">
            <a:spLocks noChangeArrowheads="1"/>
          </p:cNvSpPr>
          <p:nvPr/>
        </p:nvSpPr>
        <p:spPr bwMode="auto">
          <a:xfrm>
            <a:off x="701675" y="2447927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8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3" name="Text Box 49"/>
          <p:cNvSpPr txBox="1">
            <a:spLocks noChangeArrowheads="1"/>
          </p:cNvSpPr>
          <p:nvPr/>
        </p:nvSpPr>
        <p:spPr bwMode="auto">
          <a:xfrm>
            <a:off x="2035177" y="2447927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9" action="ppaction://hlinksldjump"/>
              </a:rPr>
              <a:t>$200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4" name="Text Box 54"/>
          <p:cNvSpPr txBox="1">
            <a:spLocks noChangeArrowheads="1"/>
          </p:cNvSpPr>
          <p:nvPr/>
        </p:nvSpPr>
        <p:spPr bwMode="auto">
          <a:xfrm>
            <a:off x="3317877" y="2447927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0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5" name="Text Box 59"/>
          <p:cNvSpPr txBox="1">
            <a:spLocks noChangeArrowheads="1"/>
          </p:cNvSpPr>
          <p:nvPr/>
        </p:nvSpPr>
        <p:spPr bwMode="auto">
          <a:xfrm>
            <a:off x="4648202" y="2447927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1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6" name="Text Box 64"/>
          <p:cNvSpPr txBox="1">
            <a:spLocks noChangeArrowheads="1"/>
          </p:cNvSpPr>
          <p:nvPr/>
        </p:nvSpPr>
        <p:spPr bwMode="auto">
          <a:xfrm>
            <a:off x="5943602" y="2447927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2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7" name="Text Box 70"/>
          <p:cNvSpPr txBox="1">
            <a:spLocks noChangeArrowheads="1"/>
          </p:cNvSpPr>
          <p:nvPr/>
        </p:nvSpPr>
        <p:spPr bwMode="auto">
          <a:xfrm>
            <a:off x="7315200" y="2447927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3" action="ppaction://hlinksldjump"/>
              </a:rPr>
              <a:t>$200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8" name="Text Box 44"/>
          <p:cNvSpPr txBox="1">
            <a:spLocks noChangeArrowheads="1"/>
          </p:cNvSpPr>
          <p:nvPr/>
        </p:nvSpPr>
        <p:spPr bwMode="auto">
          <a:xfrm>
            <a:off x="701675" y="3216277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4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9" name="Text Box 50"/>
          <p:cNvSpPr txBox="1">
            <a:spLocks noChangeArrowheads="1"/>
          </p:cNvSpPr>
          <p:nvPr/>
        </p:nvSpPr>
        <p:spPr bwMode="auto">
          <a:xfrm>
            <a:off x="2035177" y="3213102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5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0" name="Text Box 55"/>
          <p:cNvSpPr txBox="1">
            <a:spLocks noChangeArrowheads="1"/>
          </p:cNvSpPr>
          <p:nvPr/>
        </p:nvSpPr>
        <p:spPr bwMode="auto">
          <a:xfrm>
            <a:off x="3317877" y="3200402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6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1" name="Text Box 60"/>
          <p:cNvSpPr txBox="1">
            <a:spLocks noChangeArrowheads="1"/>
          </p:cNvSpPr>
          <p:nvPr/>
        </p:nvSpPr>
        <p:spPr bwMode="auto">
          <a:xfrm>
            <a:off x="4648202" y="3213102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7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2" name="Text Box 65"/>
          <p:cNvSpPr txBox="1">
            <a:spLocks noChangeArrowheads="1"/>
          </p:cNvSpPr>
          <p:nvPr/>
        </p:nvSpPr>
        <p:spPr bwMode="auto">
          <a:xfrm>
            <a:off x="5943602" y="3213102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8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3" name="Text Box 71"/>
          <p:cNvSpPr txBox="1">
            <a:spLocks noChangeArrowheads="1"/>
          </p:cNvSpPr>
          <p:nvPr/>
        </p:nvSpPr>
        <p:spPr bwMode="auto">
          <a:xfrm>
            <a:off x="7315200" y="3213102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19" action="ppaction://hlinksldjump"/>
              </a:rPr>
              <a:t>$300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4" name="Text Box 45"/>
          <p:cNvSpPr txBox="1">
            <a:spLocks noChangeArrowheads="1"/>
          </p:cNvSpPr>
          <p:nvPr/>
        </p:nvSpPr>
        <p:spPr bwMode="auto">
          <a:xfrm>
            <a:off x="701675" y="4048125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0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5" name="Text Box 51"/>
          <p:cNvSpPr txBox="1">
            <a:spLocks noChangeArrowheads="1"/>
          </p:cNvSpPr>
          <p:nvPr/>
        </p:nvSpPr>
        <p:spPr bwMode="auto">
          <a:xfrm>
            <a:off x="2035177" y="40449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1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6" name="Text Box 56"/>
          <p:cNvSpPr txBox="1">
            <a:spLocks noChangeArrowheads="1"/>
          </p:cNvSpPr>
          <p:nvPr/>
        </p:nvSpPr>
        <p:spPr bwMode="auto">
          <a:xfrm>
            <a:off x="3317877" y="40449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2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7" name="Text Box 61"/>
          <p:cNvSpPr txBox="1">
            <a:spLocks noChangeArrowheads="1"/>
          </p:cNvSpPr>
          <p:nvPr/>
        </p:nvSpPr>
        <p:spPr bwMode="auto">
          <a:xfrm>
            <a:off x="4648202" y="40449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3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8" name="Text Box 66"/>
          <p:cNvSpPr txBox="1">
            <a:spLocks noChangeArrowheads="1"/>
          </p:cNvSpPr>
          <p:nvPr/>
        </p:nvSpPr>
        <p:spPr bwMode="auto">
          <a:xfrm>
            <a:off x="5943602" y="40449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4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9" name="Text Box 72"/>
          <p:cNvSpPr txBox="1">
            <a:spLocks noChangeArrowheads="1"/>
          </p:cNvSpPr>
          <p:nvPr/>
        </p:nvSpPr>
        <p:spPr bwMode="auto">
          <a:xfrm>
            <a:off x="7315200" y="4044950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5" action="ppaction://hlinksldjump"/>
              </a:rPr>
              <a:t>$400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0" name="Text Box 46"/>
          <p:cNvSpPr txBox="1">
            <a:spLocks noChangeArrowheads="1"/>
          </p:cNvSpPr>
          <p:nvPr/>
        </p:nvSpPr>
        <p:spPr bwMode="auto">
          <a:xfrm>
            <a:off x="701675" y="4803777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6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1" name="Text Box 52"/>
          <p:cNvSpPr txBox="1">
            <a:spLocks noChangeArrowheads="1"/>
          </p:cNvSpPr>
          <p:nvPr/>
        </p:nvSpPr>
        <p:spPr bwMode="auto">
          <a:xfrm>
            <a:off x="2035177" y="4800602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7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2" name="Text Box 57"/>
          <p:cNvSpPr txBox="1">
            <a:spLocks noChangeArrowheads="1"/>
          </p:cNvSpPr>
          <p:nvPr/>
        </p:nvSpPr>
        <p:spPr bwMode="auto">
          <a:xfrm>
            <a:off x="3317877" y="4800602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8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3" name="Text Box 62"/>
          <p:cNvSpPr txBox="1">
            <a:spLocks noChangeArrowheads="1"/>
          </p:cNvSpPr>
          <p:nvPr/>
        </p:nvSpPr>
        <p:spPr bwMode="auto">
          <a:xfrm>
            <a:off x="4648202" y="4800602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29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4" name="Text Box 67"/>
          <p:cNvSpPr txBox="1">
            <a:spLocks noChangeArrowheads="1"/>
          </p:cNvSpPr>
          <p:nvPr/>
        </p:nvSpPr>
        <p:spPr bwMode="auto">
          <a:xfrm>
            <a:off x="5943602" y="4800602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0" action="ppaction://hlinksldjump"/>
              </a:rPr>
              <a:t>$500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5" name="Text Box 73"/>
          <p:cNvSpPr txBox="1">
            <a:spLocks noChangeArrowheads="1"/>
          </p:cNvSpPr>
          <p:nvPr/>
        </p:nvSpPr>
        <p:spPr bwMode="auto">
          <a:xfrm>
            <a:off x="7315200" y="4800602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Impact" pitchFamily="34" charset="0"/>
                <a:hlinkClick r:id="rId31" action="ppaction://hlinksldjump"/>
              </a:rPr>
              <a:t>$500</a:t>
            </a:r>
            <a:endParaRPr lang="en-US" altLang="en-US" sz="2800" b="1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778135"/>
            <a:ext cx="1166813" cy="461665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 smtClean="0">
                <a:solidFill>
                  <a:schemeClr val="bg1"/>
                </a:solidFill>
                <a:latin typeface="Arial Black"/>
              </a:rPr>
              <a:t>General NWSRA</a:t>
            </a:r>
            <a:endParaRPr lang="en-US" sz="1200" b="1" kern="10" dirty="0">
              <a:solidFill>
                <a:schemeClr val="bg1"/>
              </a:solidFill>
              <a:latin typeface="Arial Black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95503" y="870356"/>
            <a:ext cx="1028698" cy="276999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 smtClean="0">
                <a:solidFill>
                  <a:schemeClr val="bg1"/>
                </a:solidFill>
                <a:latin typeface="Arial Black"/>
              </a:rPr>
              <a:t>Animals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75027" y="778023"/>
            <a:ext cx="1166813" cy="461665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 smtClean="0">
                <a:solidFill>
                  <a:schemeClr val="bg1"/>
                </a:solidFill>
                <a:latin typeface="Arial Black"/>
              </a:rPr>
              <a:t>PURSUIT Sites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54552" y="870356"/>
            <a:ext cx="1166813" cy="276999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 smtClean="0">
                <a:solidFill>
                  <a:schemeClr val="bg1"/>
                </a:solidFill>
                <a:latin typeface="Arial Black"/>
              </a:rPr>
              <a:t>Staff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95988" y="778022"/>
            <a:ext cx="1166812" cy="461665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 smtClean="0">
                <a:solidFill>
                  <a:schemeClr val="bg1"/>
                </a:solidFill>
                <a:latin typeface="Arial Black"/>
              </a:rPr>
              <a:t>Community Outings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351711" y="778023"/>
            <a:ext cx="1166812" cy="461665"/>
          </a:xfrm>
          <a:prstGeom prst="rect">
            <a:avLst/>
          </a:prstGeom>
          <a:noFill/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 smtClean="0">
                <a:solidFill>
                  <a:schemeClr val="bg1"/>
                </a:solidFill>
                <a:latin typeface="Arial Black"/>
              </a:rPr>
              <a:t>Park Districts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302" name="TextBox 1"/>
          <p:cNvSpPr txBox="1">
            <a:spLocks noChangeArrowheads="1"/>
          </p:cNvSpPr>
          <p:nvPr/>
        </p:nvSpPr>
        <p:spPr bwMode="auto">
          <a:xfrm>
            <a:off x="6968394" y="5486501"/>
            <a:ext cx="15660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400" b="1">
                <a:solidFill>
                  <a:schemeClr val="bg1"/>
                </a:solidFill>
                <a:latin typeface="Arial Narrow" pitchFamily="34" charset="0"/>
                <a:cs typeface="Arial" charset="0"/>
                <a:hlinkClick r:id="rId32" action="ppaction://hlinksldjump"/>
              </a:rPr>
              <a:t>FINAL JEOPARODY</a:t>
            </a:r>
            <a:endParaRPr lang="en-US" altLang="en-US" sz="1400" b="1" dirty="0">
              <a:solidFill>
                <a:schemeClr val="bg1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2035177" y="1600202"/>
            <a:ext cx="1203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3" action="ppaction://hlinksldjump"/>
              </a:rPr>
              <a:t>$100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 spd="slow" advClick="0"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Jeopardy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DB01"/>
      </a:hlink>
      <a:folHlink>
        <a:srgbClr val="3366FF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ctr" anchorCtr="0">
        <a:spAutoFit/>
      </a:bodyPr>
      <a:lstStyle>
        <a:defPPr algn="ctr">
          <a:spcBef>
            <a:spcPct val="0"/>
          </a:spcBef>
          <a:buFontTx/>
          <a:buNone/>
          <a:defRPr sz="6000" dirty="0">
            <a:solidFill>
              <a:schemeClr val="bg1"/>
            </a:solidFill>
            <a:latin typeface="Arial Black" pitchFamily="34" charset="0"/>
            <a:cs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Jeopardy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DB01"/>
      </a:hlink>
      <a:folHlink>
        <a:srgbClr val="3366FF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ctr" anchorCtr="0">
        <a:spAutoFit/>
      </a:bodyPr>
      <a:lstStyle>
        <a:defPPr algn="ctr">
          <a:spcBef>
            <a:spcPct val="0"/>
          </a:spcBef>
          <a:buFontTx/>
          <a:buNone/>
          <a:defRPr sz="6000" dirty="0">
            <a:solidFill>
              <a:schemeClr val="bg1"/>
            </a:solidFill>
            <a:latin typeface="Arial Black" pitchFamily="34" charset="0"/>
            <a:cs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1766</TotalTime>
  <Words>692</Words>
  <Application>Microsoft Office PowerPoint</Application>
  <PresentationFormat>On-screen Show (4:3)</PresentationFormat>
  <Paragraphs>274</Paragraphs>
  <Slides>72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1" baseType="lpstr">
      <vt:lpstr>Arial</vt:lpstr>
      <vt:lpstr>Arial Black</vt:lpstr>
      <vt:lpstr>Arial Narrow</vt:lpstr>
      <vt:lpstr>Calibri</vt:lpstr>
      <vt:lpstr>Impact</vt:lpstr>
      <vt:lpstr>Tahoma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Youthdownloads.com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 Powerpoint Template</dc:title>
  <dc:subject>Jeopardy Powerpoint Game</dc:subject>
  <dc:creator>Reid Powell</dc:creator>
  <cp:keywords>Jeopardy</cp:keywords>
  <cp:lastModifiedBy>Kate Moran</cp:lastModifiedBy>
  <cp:revision>137</cp:revision>
  <dcterms:created xsi:type="dcterms:W3CDTF">1999-10-07T17:16:48Z</dcterms:created>
  <dcterms:modified xsi:type="dcterms:W3CDTF">2020-06-10T15:55:45Z</dcterms:modified>
  <cp:category>Game Shows</cp:category>
</cp:coreProperties>
</file>