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256" r:id="rId3"/>
    <p:sldId id="289" r:id="rId4"/>
    <p:sldId id="257" r:id="rId5"/>
    <p:sldId id="258" r:id="rId6"/>
    <p:sldId id="260" r:id="rId7"/>
    <p:sldId id="261" r:id="rId8"/>
    <p:sldId id="262" r:id="rId9"/>
    <p:sldId id="292" r:id="rId10"/>
    <p:sldId id="300" r:id="rId11"/>
    <p:sldId id="273" r:id="rId12"/>
    <p:sldId id="259" r:id="rId13"/>
    <p:sldId id="299" r:id="rId14"/>
    <p:sldId id="269" r:id="rId15"/>
    <p:sldId id="270" r:id="rId16"/>
    <p:sldId id="298" r:id="rId17"/>
    <p:sldId id="266" r:id="rId18"/>
    <p:sldId id="268" r:id="rId19"/>
    <p:sldId id="297" r:id="rId20"/>
    <p:sldId id="309" r:id="rId21"/>
    <p:sldId id="307" r:id="rId22"/>
    <p:sldId id="308" r:id="rId23"/>
    <p:sldId id="295" r:id="rId24"/>
    <p:sldId id="263" r:id="rId25"/>
    <p:sldId id="264" r:id="rId26"/>
    <p:sldId id="313" r:id="rId27"/>
    <p:sldId id="265" r:id="rId28"/>
    <p:sldId id="267" r:id="rId29"/>
    <p:sldId id="301" r:id="rId30"/>
    <p:sldId id="271" r:id="rId31"/>
    <p:sldId id="303" r:id="rId32"/>
    <p:sldId id="302" r:id="rId33"/>
    <p:sldId id="288" r:id="rId34"/>
    <p:sldId id="311" r:id="rId35"/>
    <p:sldId id="310" r:id="rId36"/>
    <p:sldId id="305" r:id="rId37"/>
    <p:sldId id="312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3" r:id="rId46"/>
    <p:sldId id="284" r:id="rId47"/>
    <p:sldId id="285" r:id="rId48"/>
    <p:sldId id="282" r:id="rId4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3" autoAdjust="0"/>
    <p:restoredTop sz="8641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notesViewPr>
    <p:cSldViewPr>
      <p:cViewPr varScale="1">
        <p:scale>
          <a:sx n="69" d="100"/>
          <a:sy n="69" d="100"/>
        </p:scale>
        <p:origin x="27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Certification Comparison: </a:t>
            </a:r>
            <a:r>
              <a:rPr lang="en-US" dirty="0" smtClean="0"/>
              <a:t>2011-2020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5015015015015015E-3"/>
                  <c:y val="0.10778532723732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A9-43EC-9638-29A6BE3A53D4}"/>
                </c:ext>
              </c:extLst>
            </c:dLbl>
            <c:dLbl>
              <c:idx val="1"/>
              <c:layout>
                <c:manualLayout>
                  <c:x val="-3.003003003003003E-3"/>
                  <c:y val="9.469795106256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A9-43EC-9638-29A6BE3A5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CTRS</c:v>
                </c:pt>
                <c:pt idx="1">
                  <c:v>CPRP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9-43EC-9638-29A6BE3A53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003003003003003E-3"/>
                  <c:y val="0.108728092456184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A9-43EC-9638-29A6BE3A53D4}"/>
                </c:ext>
              </c:extLst>
            </c:dLbl>
            <c:dLbl>
              <c:idx val="1"/>
              <c:layout>
                <c:manualLayout>
                  <c:x val="3.0864197530863064E-3"/>
                  <c:y val="8.137494716594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A9-43EC-9638-29A6BE3A5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CTRS</c:v>
                </c:pt>
                <c:pt idx="1">
                  <c:v>CPRP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A9-43EC-9638-29A6BE3A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0402600"/>
        <c:axId val="570402992"/>
      </c:barChart>
      <c:catAx>
        <c:axId val="57040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402992"/>
        <c:crosses val="autoZero"/>
        <c:auto val="1"/>
        <c:lblAlgn val="ctr"/>
        <c:lblOffset val="100"/>
        <c:noMultiLvlLbl val="0"/>
      </c:catAx>
      <c:valAx>
        <c:axId val="57040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40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Analysis: </a:t>
            </a:r>
            <a:r>
              <a:rPr lang="en-US" dirty="0" smtClean="0"/>
              <a:t>$5,509,040.12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345731785378514"/>
          <c:y val="0.25501459203990806"/>
          <c:w val="0.56348445541600001"/>
          <c:h val="0.7449854079600919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dirty="0" smtClean="0"/>
                      <a:t>4,320,307.36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A9-45A7-83BD-F5690297E4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201,093.83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9-4793-B816-7CA5762B8B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221,954.29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39-4793-B816-7CA5762B8B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202,178.32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6-4AAA-A345-518A20AD86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61,186.32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6-4AAA-A345-518A20AD86F7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500,000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3A9-45A7-83BD-F5690297E423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Member District Annual Assessment</c:v>
                </c:pt>
                <c:pt idx="1">
                  <c:v>Program Fees</c:v>
                </c:pt>
                <c:pt idx="2">
                  <c:v>Non Program Revenue</c:v>
                </c:pt>
                <c:pt idx="3">
                  <c:v>SLSF Grant Contribution</c:v>
                </c:pt>
                <c:pt idx="4">
                  <c:v>Interest/Other</c:v>
                </c:pt>
                <c:pt idx="5">
                  <c:v>Reserve Transfer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4277532.03</c:v>
                </c:pt>
                <c:pt idx="1">
                  <c:v>712054.75</c:v>
                </c:pt>
                <c:pt idx="2">
                  <c:v>174735.22</c:v>
                </c:pt>
                <c:pt idx="3">
                  <c:v>224782.78</c:v>
                </c:pt>
                <c:pt idx="4">
                  <c:v>127098.46</c:v>
                </c:pt>
                <c:pt idx="5">
                  <c:v>21433.31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9-45A7-83BD-F5690297E4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701082136"/>
        <c:axId val="701082528"/>
        <c:axId val="0"/>
      </c:bar3DChart>
      <c:catAx>
        <c:axId val="701082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082528"/>
        <c:crosses val="autoZero"/>
        <c:auto val="1"/>
        <c:lblAlgn val="ctr"/>
        <c:lblOffset val="100"/>
        <c:noMultiLvlLbl val="0"/>
      </c:catAx>
      <c:valAx>
        <c:axId val="701082528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crossAx val="70108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Expense </a:t>
            </a:r>
            <a:r>
              <a:rPr lang="en-US" dirty="0"/>
              <a:t>Analysis: </a:t>
            </a:r>
            <a:r>
              <a:rPr lang="en-US" dirty="0" smtClean="0"/>
              <a:t>$4,276,425.56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884,367.16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A8-4BDE-ADEA-5446F04481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157,482.85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8-4BDE-ADEA-5446F04481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412,112.47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A8-4BDE-ADEA-5446F04481F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1,761,467.54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CEC-4F37-A700-27163F1262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319,776.69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A8-4BDE-ADEA-5446F04481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740,718.85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8-4BDE-ADEA-5446F04481FA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Capital</c:v>
                </c:pt>
                <c:pt idx="1">
                  <c:v>Inclusion</c:v>
                </c:pt>
                <c:pt idx="2">
                  <c:v>Liability/Audit/IMRF</c:v>
                </c:pt>
                <c:pt idx="3">
                  <c:v>Salary</c:v>
                </c:pt>
                <c:pt idx="4">
                  <c:v>Program </c:v>
                </c:pt>
                <c:pt idx="5">
                  <c:v>Administration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169722.83</c:v>
                </c:pt>
                <c:pt idx="1">
                  <c:v>451695.96</c:v>
                </c:pt>
                <c:pt idx="2">
                  <c:v>529469.02</c:v>
                </c:pt>
                <c:pt idx="3">
                  <c:v>2402298.11</c:v>
                </c:pt>
                <c:pt idx="4">
                  <c:v>760346.43</c:v>
                </c:pt>
                <c:pt idx="5">
                  <c:v>872437.87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C-4F37-A700-27163F126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Capital</c:v>
                </c:pt>
                <c:pt idx="1">
                  <c:v>Inclusion</c:v>
                </c:pt>
                <c:pt idx="2">
                  <c:v>Liability/Audit/IMRF</c:v>
                </c:pt>
                <c:pt idx="3">
                  <c:v>Salary</c:v>
                </c:pt>
                <c:pt idx="4">
                  <c:v>Program </c:v>
                </c:pt>
                <c:pt idx="5">
                  <c:v>Administration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CEC-4F37-A700-27163F126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Capital</c:v>
                </c:pt>
                <c:pt idx="1">
                  <c:v>Inclusion</c:v>
                </c:pt>
                <c:pt idx="2">
                  <c:v>Liability/Audit/IMRF</c:v>
                </c:pt>
                <c:pt idx="3">
                  <c:v>Salary</c:v>
                </c:pt>
                <c:pt idx="4">
                  <c:v>Program </c:v>
                </c:pt>
                <c:pt idx="5">
                  <c:v>Administration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CEC-4F37-A700-27163F1262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701083312"/>
        <c:axId val="701083704"/>
        <c:axId val="0"/>
      </c:bar3DChart>
      <c:catAx>
        <c:axId val="70108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083704"/>
        <c:crosses val="autoZero"/>
        <c:auto val="1"/>
        <c:lblAlgn val="ctr"/>
        <c:lblOffset val="100"/>
        <c:noMultiLvlLbl val="0"/>
      </c:catAx>
      <c:valAx>
        <c:axId val="70108370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70108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NWSRA 2020 Revenue</a:t>
            </a:r>
            <a:r>
              <a:rPr lang="en-US" baseline="0" dirty="0" smtClean="0"/>
              <a:t> Analysis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941424831586091"/>
          <c:w val="0.94582948074435802"/>
          <c:h val="0.800585845690210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87E-4AFD-A392-82C21CBEB7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87E-4AFD-A392-82C21CBEB7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87E-4AFD-A392-82C21CBEB7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87E-4AFD-A392-82C21CBEB7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87E-4AFD-A392-82C21CBEB7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87E-4AFD-A392-82C21CBEB7ED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Member District Annual Assessment</c:v>
                </c:pt>
                <c:pt idx="1">
                  <c:v>Program Fees</c:v>
                </c:pt>
                <c:pt idx="2">
                  <c:v>Non Program Revenue</c:v>
                </c:pt>
                <c:pt idx="3">
                  <c:v>SLSF Grant Contribution</c:v>
                </c:pt>
                <c:pt idx="4">
                  <c:v>Interest/Other</c:v>
                </c:pt>
                <c:pt idx="5">
                  <c:v>Reserve Transfer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0.68843946618147545</c:v>
                </c:pt>
                <c:pt idx="1">
                  <c:v>0.11347109660904646</c:v>
                </c:pt>
                <c:pt idx="2">
                  <c:v>5.5533671891000197E-2</c:v>
                </c:pt>
                <c:pt idx="3">
                  <c:v>4.5813024512520895E-2</c:v>
                </c:pt>
                <c:pt idx="4">
                  <c:v>1.6836858573596646E-2</c:v>
                </c:pt>
                <c:pt idx="5">
                  <c:v>7.9674825239166774E-2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7E-4AFD-A392-82C21CBEB7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80366312906537"/>
          <c:y val="0.22693954438961511"/>
          <c:w val="0.1991963685698708"/>
          <c:h val="0.509696447489746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NWSRA 2019 Expense</a:t>
            </a:r>
            <a:r>
              <a:rPr lang="en-US" baseline="0" dirty="0" smtClean="0"/>
              <a:t> Analysis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228663446054751E-2"/>
          <c:y val="0.19941424831586091"/>
          <c:w val="0.94582948074435802"/>
          <c:h val="0.800585845690210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634-4532-9DB0-B767BBB1DE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634-4532-9DB0-B767BBB1DE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634-4532-9DB0-B767BBB1DE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634-4532-9DB0-B767BBB1DE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634-4532-9DB0-B767BBB1DE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634-4532-9DB0-B767BBB1DE6F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Capital</c:v>
                </c:pt>
                <c:pt idx="1">
                  <c:v>Inclusion</c:v>
                </c:pt>
                <c:pt idx="2">
                  <c:v>Liability/Audit/IMRF</c:v>
                </c:pt>
                <c:pt idx="3">
                  <c:v>Salary</c:v>
                </c:pt>
                <c:pt idx="4">
                  <c:v>Program </c:v>
                </c:pt>
                <c:pt idx="5">
                  <c:v>Administration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3.234164927387493E-2</c:v>
                </c:pt>
                <c:pt idx="1">
                  <c:v>8.7099605442778658E-2</c:v>
                </c:pt>
                <c:pt idx="2">
                  <c:v>0.1020964250735709</c:v>
                </c:pt>
                <c:pt idx="3">
                  <c:v>0.46323021692939842</c:v>
                </c:pt>
                <c:pt idx="4">
                  <c:v>0.14661604246543478</c:v>
                </c:pt>
                <c:pt idx="5">
                  <c:v>0.16823040491736568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34-4532-9DB0-B767BBB1DE6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80366312906537"/>
          <c:y val="0.22693954438961511"/>
          <c:w val="0.18900883766340801"/>
          <c:h val="0.3569614898255747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BE579-ADDA-4A7A-B3C5-01FFECE406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CEF15E-4456-4626-95D3-EF94B4EDDD7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Reached out to Legislators regarding Special District funding, Paycheck Protection Program, HEROES Act, and CARES Act funding</a:t>
          </a:r>
          <a:endParaRPr lang="en-US" dirty="0">
            <a:solidFill>
              <a:schemeClr val="bg1"/>
            </a:solidFill>
          </a:endParaRPr>
        </a:p>
      </dgm:t>
    </dgm:pt>
    <dgm:pt modelId="{7C25EC59-0DFE-4907-A39D-8E27330D5FB8}" type="parTrans" cxnId="{088E5DD5-8508-4AB7-8EA8-AF6F3AEC28FE}">
      <dgm:prSet/>
      <dgm:spPr/>
      <dgm:t>
        <a:bodyPr/>
        <a:lstStyle/>
        <a:p>
          <a:endParaRPr lang="en-US"/>
        </a:p>
      </dgm:t>
    </dgm:pt>
    <dgm:pt modelId="{BADA5E9A-656C-4AF5-82BD-AD894D384C7E}" type="sibTrans" cxnId="{088E5DD5-8508-4AB7-8EA8-AF6F3AEC28FE}">
      <dgm:prSet/>
      <dgm:spPr/>
      <dgm:t>
        <a:bodyPr/>
        <a:lstStyle/>
        <a:p>
          <a:endParaRPr lang="en-US"/>
        </a:p>
      </dgm:t>
    </dgm:pt>
    <dgm:pt modelId="{A10D5F81-91AA-4AFE-B421-705285C5849C}">
      <dgm:prSet/>
      <dgm:spPr/>
      <dgm:t>
        <a:bodyPr/>
        <a:lstStyle/>
        <a:p>
          <a:pPr rtl="0"/>
          <a:r>
            <a:rPr lang="en-US" dirty="0" smtClean="0"/>
            <a:t>Hosted Transportation Needs, Obstacles and Accommodations Meeting with Legislators and community organizations in partnership with Connect to Community</a:t>
          </a:r>
          <a:endParaRPr lang="en-US" dirty="0"/>
        </a:p>
      </dgm:t>
    </dgm:pt>
    <dgm:pt modelId="{A6FCD28D-23B1-4AD1-966A-FF5A7F176274}" type="parTrans" cxnId="{24EFAC81-A1A8-40DA-A25F-4B9D00FBD03E}">
      <dgm:prSet/>
      <dgm:spPr/>
      <dgm:t>
        <a:bodyPr/>
        <a:lstStyle/>
        <a:p>
          <a:endParaRPr lang="en-US"/>
        </a:p>
      </dgm:t>
    </dgm:pt>
    <dgm:pt modelId="{54E46E7A-EB11-457B-8CC2-392F45FD10C3}" type="sibTrans" cxnId="{24EFAC81-A1A8-40DA-A25F-4B9D00FBD03E}">
      <dgm:prSet/>
      <dgm:spPr/>
      <dgm:t>
        <a:bodyPr/>
        <a:lstStyle/>
        <a:p>
          <a:endParaRPr lang="en-US"/>
        </a:p>
      </dgm:t>
    </dgm:pt>
    <dgm:pt modelId="{0AABFDCA-94B2-4C77-9B92-6ED628794FCC}">
      <dgm:prSet/>
      <dgm:spPr/>
      <dgm:t>
        <a:bodyPr/>
        <a:lstStyle/>
        <a:p>
          <a:r>
            <a:rPr lang="en-US" dirty="0" smtClean="0"/>
            <a:t>Educated Legislators on new NWSRA initiatives including the NWSRA Activity Center and Virtual Programming</a:t>
          </a:r>
          <a:endParaRPr lang="en-US" dirty="0"/>
        </a:p>
      </dgm:t>
    </dgm:pt>
    <dgm:pt modelId="{860FC52A-0CAA-4C85-A947-1B91E349F344}" type="parTrans" cxnId="{F125F02C-8DA7-443F-9C5C-AE9AEAA9CA13}">
      <dgm:prSet/>
      <dgm:spPr/>
      <dgm:t>
        <a:bodyPr/>
        <a:lstStyle/>
        <a:p>
          <a:endParaRPr lang="en-US"/>
        </a:p>
      </dgm:t>
    </dgm:pt>
    <dgm:pt modelId="{BD40C171-0134-4988-B3AA-90CE505CB57C}" type="sibTrans" cxnId="{F125F02C-8DA7-443F-9C5C-AE9AEAA9CA13}">
      <dgm:prSet/>
      <dgm:spPr/>
      <dgm:t>
        <a:bodyPr/>
        <a:lstStyle/>
        <a:p>
          <a:endParaRPr lang="en-US"/>
        </a:p>
      </dgm:t>
    </dgm:pt>
    <dgm:pt modelId="{4F580F0F-1850-4E1B-B711-CB1E9D9E9E0D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Introduced background information on NWSRA programs and services to new Legislators</a:t>
          </a:r>
          <a:endParaRPr lang="en-US" dirty="0">
            <a:solidFill>
              <a:schemeClr val="bg1"/>
            </a:solidFill>
          </a:endParaRPr>
        </a:p>
      </dgm:t>
    </dgm:pt>
    <dgm:pt modelId="{2A66DE2B-6D34-4653-A3B4-43B7680638BD}" type="parTrans" cxnId="{A26CCD66-9D00-41B6-8F36-FA468C33CC97}">
      <dgm:prSet/>
      <dgm:spPr/>
      <dgm:t>
        <a:bodyPr/>
        <a:lstStyle/>
        <a:p>
          <a:endParaRPr lang="en-US"/>
        </a:p>
      </dgm:t>
    </dgm:pt>
    <dgm:pt modelId="{DC5573D8-1BD2-447A-BB5B-3CDC50A79227}" type="sibTrans" cxnId="{A26CCD66-9D00-41B6-8F36-FA468C33CC97}">
      <dgm:prSet/>
      <dgm:spPr/>
      <dgm:t>
        <a:bodyPr/>
        <a:lstStyle/>
        <a:p>
          <a:endParaRPr lang="en-US"/>
        </a:p>
      </dgm:t>
    </dgm:pt>
    <dgm:pt modelId="{2E3EE19D-2C75-47F4-BFC8-BDAC28BF2BD3}" type="pres">
      <dgm:prSet presAssocID="{269BE579-ADDA-4A7A-B3C5-01FFECE4062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B4D83-6351-4C19-B3A0-06F2929DE7F3}" type="pres">
      <dgm:prSet presAssocID="{6BCEF15E-4456-4626-95D3-EF94B4EDDD7C}" presName="composite" presStyleCnt="0"/>
      <dgm:spPr/>
      <dgm:t>
        <a:bodyPr/>
        <a:lstStyle/>
        <a:p>
          <a:endParaRPr lang="en-US"/>
        </a:p>
      </dgm:t>
    </dgm:pt>
    <dgm:pt modelId="{D90B1943-0A00-4F84-B494-B56731C68C5C}" type="pres">
      <dgm:prSet presAssocID="{6BCEF15E-4456-4626-95D3-EF94B4EDDD7C}" presName="imgShp" presStyleLbl="fgImgPlace1" presStyleIdx="0" presStyleCnt="4" custLinFactNeighborX="-15628" custLinFactNeighborY="-1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97D8C5-ACDC-45DE-AF54-11A10598D544}" type="pres">
      <dgm:prSet presAssocID="{6BCEF15E-4456-4626-95D3-EF94B4EDDD7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BD0F5-121A-4509-8E4F-6A224B9EB8C9}" type="pres">
      <dgm:prSet presAssocID="{BADA5E9A-656C-4AF5-82BD-AD894D384C7E}" presName="spacing" presStyleCnt="0"/>
      <dgm:spPr/>
      <dgm:t>
        <a:bodyPr/>
        <a:lstStyle/>
        <a:p>
          <a:endParaRPr lang="en-US"/>
        </a:p>
      </dgm:t>
    </dgm:pt>
    <dgm:pt modelId="{200F7EFB-7ADC-46E5-8F5E-521EB45FAE1E}" type="pres">
      <dgm:prSet presAssocID="{4F580F0F-1850-4E1B-B711-CB1E9D9E9E0D}" presName="composite" presStyleCnt="0"/>
      <dgm:spPr/>
    </dgm:pt>
    <dgm:pt modelId="{5FD6845E-2CCE-4E76-833C-692507C624CE}" type="pres">
      <dgm:prSet presAssocID="{4F580F0F-1850-4E1B-B711-CB1E9D9E9E0D}" presName="imgShp" presStyleLbl="fgImgPlace1" presStyleIdx="1" presStyleCnt="4"/>
      <dgm:spPr/>
    </dgm:pt>
    <dgm:pt modelId="{F38D6E12-71F5-42FC-B7E6-24B1DBDB74A1}" type="pres">
      <dgm:prSet presAssocID="{4F580F0F-1850-4E1B-B711-CB1E9D9E9E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50730-1956-4A98-BACE-24D75DA09690}" type="pres">
      <dgm:prSet presAssocID="{DC5573D8-1BD2-447A-BB5B-3CDC50A79227}" presName="spacing" presStyleCnt="0"/>
      <dgm:spPr/>
    </dgm:pt>
    <dgm:pt modelId="{28E35FBC-0E82-4318-80CD-DEA3A4FD42E3}" type="pres">
      <dgm:prSet presAssocID="{0AABFDCA-94B2-4C77-9B92-6ED628794FCC}" presName="composite" presStyleCnt="0"/>
      <dgm:spPr/>
      <dgm:t>
        <a:bodyPr/>
        <a:lstStyle/>
        <a:p>
          <a:endParaRPr lang="en-US"/>
        </a:p>
      </dgm:t>
    </dgm:pt>
    <dgm:pt modelId="{1F8DF786-1246-46EE-B50E-E6133D092A7F}" type="pres">
      <dgm:prSet presAssocID="{0AABFDCA-94B2-4C77-9B92-6ED628794FCC}" presName="imgShp" presStyleLbl="fg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C41EB3-2276-4565-8601-259D98686A7E}" type="pres">
      <dgm:prSet presAssocID="{0AABFDCA-94B2-4C77-9B92-6ED628794FC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BBC91-5192-4306-AB65-9FF51C55B0F0}" type="pres">
      <dgm:prSet presAssocID="{BD40C171-0134-4988-B3AA-90CE505CB57C}" presName="spacing" presStyleCnt="0"/>
      <dgm:spPr/>
      <dgm:t>
        <a:bodyPr/>
        <a:lstStyle/>
        <a:p>
          <a:endParaRPr lang="en-US"/>
        </a:p>
      </dgm:t>
    </dgm:pt>
    <dgm:pt modelId="{1E160718-A78B-4840-969E-CAE06FCC0575}" type="pres">
      <dgm:prSet presAssocID="{A10D5F81-91AA-4AFE-B421-705285C5849C}" presName="composite" presStyleCnt="0"/>
      <dgm:spPr/>
      <dgm:t>
        <a:bodyPr/>
        <a:lstStyle/>
        <a:p>
          <a:endParaRPr lang="en-US"/>
        </a:p>
      </dgm:t>
    </dgm:pt>
    <dgm:pt modelId="{3CDD7D7B-1559-48E4-8AA8-899D9E71D84E}" type="pres">
      <dgm:prSet presAssocID="{A10D5F81-91AA-4AFE-B421-705285C5849C}" presName="imgShp" presStyleLbl="fgImgPlace1" presStyleIdx="3" presStyleCnt="4" custLinFactNeighborX="4" custLinFactNeighborY="-68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5C2BEE-88F7-4E68-999C-25A0ABC5E742}" type="pres">
      <dgm:prSet presAssocID="{A10D5F81-91AA-4AFE-B421-705285C5849C}" presName="txShp" presStyleLbl="node1" presStyleIdx="3" presStyleCnt="4" custLinFactNeighborX="1" custLinFactNeighborY="-6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307D5-0900-4777-8AC3-D2EE09DD5AA6}" type="presOf" srcId="{A10D5F81-91AA-4AFE-B421-705285C5849C}" destId="{B05C2BEE-88F7-4E68-999C-25A0ABC5E742}" srcOrd="0" destOrd="0" presId="urn:microsoft.com/office/officeart/2005/8/layout/vList3"/>
    <dgm:cxn modelId="{9E77283F-25B0-455C-A60F-9F90487470C6}" type="presOf" srcId="{0AABFDCA-94B2-4C77-9B92-6ED628794FCC}" destId="{3EC41EB3-2276-4565-8601-259D98686A7E}" srcOrd="0" destOrd="0" presId="urn:microsoft.com/office/officeart/2005/8/layout/vList3"/>
    <dgm:cxn modelId="{088E5DD5-8508-4AB7-8EA8-AF6F3AEC28FE}" srcId="{269BE579-ADDA-4A7A-B3C5-01FFECE40623}" destId="{6BCEF15E-4456-4626-95D3-EF94B4EDDD7C}" srcOrd="0" destOrd="0" parTransId="{7C25EC59-0DFE-4907-A39D-8E27330D5FB8}" sibTransId="{BADA5E9A-656C-4AF5-82BD-AD894D384C7E}"/>
    <dgm:cxn modelId="{ECCE28D6-E7EF-4F4C-A194-32A134BCCEB3}" type="presOf" srcId="{4F580F0F-1850-4E1B-B711-CB1E9D9E9E0D}" destId="{F38D6E12-71F5-42FC-B7E6-24B1DBDB74A1}" srcOrd="0" destOrd="0" presId="urn:microsoft.com/office/officeart/2005/8/layout/vList3"/>
    <dgm:cxn modelId="{4840C1A4-E34A-41A8-8870-F233B3E2189C}" type="presOf" srcId="{6BCEF15E-4456-4626-95D3-EF94B4EDDD7C}" destId="{3A97D8C5-ACDC-45DE-AF54-11A10598D544}" srcOrd="0" destOrd="0" presId="urn:microsoft.com/office/officeart/2005/8/layout/vList3"/>
    <dgm:cxn modelId="{F125F02C-8DA7-443F-9C5C-AE9AEAA9CA13}" srcId="{269BE579-ADDA-4A7A-B3C5-01FFECE40623}" destId="{0AABFDCA-94B2-4C77-9B92-6ED628794FCC}" srcOrd="2" destOrd="0" parTransId="{860FC52A-0CAA-4C85-A947-1B91E349F344}" sibTransId="{BD40C171-0134-4988-B3AA-90CE505CB57C}"/>
    <dgm:cxn modelId="{24EFAC81-A1A8-40DA-A25F-4B9D00FBD03E}" srcId="{269BE579-ADDA-4A7A-B3C5-01FFECE40623}" destId="{A10D5F81-91AA-4AFE-B421-705285C5849C}" srcOrd="3" destOrd="0" parTransId="{A6FCD28D-23B1-4AD1-966A-FF5A7F176274}" sibTransId="{54E46E7A-EB11-457B-8CC2-392F45FD10C3}"/>
    <dgm:cxn modelId="{A26CCD66-9D00-41B6-8F36-FA468C33CC97}" srcId="{269BE579-ADDA-4A7A-B3C5-01FFECE40623}" destId="{4F580F0F-1850-4E1B-B711-CB1E9D9E9E0D}" srcOrd="1" destOrd="0" parTransId="{2A66DE2B-6D34-4653-A3B4-43B7680638BD}" sibTransId="{DC5573D8-1BD2-447A-BB5B-3CDC50A79227}"/>
    <dgm:cxn modelId="{690418B7-3952-43BF-BFCB-FD7ED9B0D7F2}" type="presOf" srcId="{269BE579-ADDA-4A7A-B3C5-01FFECE40623}" destId="{2E3EE19D-2C75-47F4-BFC8-BDAC28BF2BD3}" srcOrd="0" destOrd="0" presId="urn:microsoft.com/office/officeart/2005/8/layout/vList3"/>
    <dgm:cxn modelId="{C312CB7E-42A5-4B04-9D4D-A7250347CD34}" type="presParOf" srcId="{2E3EE19D-2C75-47F4-BFC8-BDAC28BF2BD3}" destId="{D2AB4D83-6351-4C19-B3A0-06F2929DE7F3}" srcOrd="0" destOrd="0" presId="urn:microsoft.com/office/officeart/2005/8/layout/vList3"/>
    <dgm:cxn modelId="{BA126DF6-3AF9-462F-BC42-FB1B4DEF48CF}" type="presParOf" srcId="{D2AB4D83-6351-4C19-B3A0-06F2929DE7F3}" destId="{D90B1943-0A00-4F84-B494-B56731C68C5C}" srcOrd="0" destOrd="0" presId="urn:microsoft.com/office/officeart/2005/8/layout/vList3"/>
    <dgm:cxn modelId="{B9F624EC-DEB3-4344-98B2-25F54D5D2AFD}" type="presParOf" srcId="{D2AB4D83-6351-4C19-B3A0-06F2929DE7F3}" destId="{3A97D8C5-ACDC-45DE-AF54-11A10598D544}" srcOrd="1" destOrd="0" presId="urn:microsoft.com/office/officeart/2005/8/layout/vList3"/>
    <dgm:cxn modelId="{5172360F-75FD-4D3E-B498-4CCA063C4DED}" type="presParOf" srcId="{2E3EE19D-2C75-47F4-BFC8-BDAC28BF2BD3}" destId="{B25BD0F5-121A-4509-8E4F-6A224B9EB8C9}" srcOrd="1" destOrd="0" presId="urn:microsoft.com/office/officeart/2005/8/layout/vList3"/>
    <dgm:cxn modelId="{E8188182-014F-4B4D-BAF8-83FAE1D8D7DB}" type="presParOf" srcId="{2E3EE19D-2C75-47F4-BFC8-BDAC28BF2BD3}" destId="{200F7EFB-7ADC-46E5-8F5E-521EB45FAE1E}" srcOrd="2" destOrd="0" presId="urn:microsoft.com/office/officeart/2005/8/layout/vList3"/>
    <dgm:cxn modelId="{058D31CB-4C0C-4F25-A0B7-46A15C6C3B47}" type="presParOf" srcId="{200F7EFB-7ADC-46E5-8F5E-521EB45FAE1E}" destId="{5FD6845E-2CCE-4E76-833C-692507C624CE}" srcOrd="0" destOrd="0" presId="urn:microsoft.com/office/officeart/2005/8/layout/vList3"/>
    <dgm:cxn modelId="{02CA49BB-7296-4A8D-8759-1D04A5E6A84D}" type="presParOf" srcId="{200F7EFB-7ADC-46E5-8F5E-521EB45FAE1E}" destId="{F38D6E12-71F5-42FC-B7E6-24B1DBDB74A1}" srcOrd="1" destOrd="0" presId="urn:microsoft.com/office/officeart/2005/8/layout/vList3"/>
    <dgm:cxn modelId="{ADD6EA0F-0292-488C-92D8-E4CA500E4D70}" type="presParOf" srcId="{2E3EE19D-2C75-47F4-BFC8-BDAC28BF2BD3}" destId="{61350730-1956-4A98-BACE-24D75DA09690}" srcOrd="3" destOrd="0" presId="urn:microsoft.com/office/officeart/2005/8/layout/vList3"/>
    <dgm:cxn modelId="{188ABE15-28D8-43F1-A66E-97343E23F465}" type="presParOf" srcId="{2E3EE19D-2C75-47F4-BFC8-BDAC28BF2BD3}" destId="{28E35FBC-0E82-4318-80CD-DEA3A4FD42E3}" srcOrd="4" destOrd="0" presId="urn:microsoft.com/office/officeart/2005/8/layout/vList3"/>
    <dgm:cxn modelId="{75EC65E5-2B9B-4BA4-AA88-78BBD5787ACB}" type="presParOf" srcId="{28E35FBC-0E82-4318-80CD-DEA3A4FD42E3}" destId="{1F8DF786-1246-46EE-B50E-E6133D092A7F}" srcOrd="0" destOrd="0" presId="urn:microsoft.com/office/officeart/2005/8/layout/vList3"/>
    <dgm:cxn modelId="{E5DE1C1F-7F37-4D1A-8523-4B6589F2A878}" type="presParOf" srcId="{28E35FBC-0E82-4318-80CD-DEA3A4FD42E3}" destId="{3EC41EB3-2276-4565-8601-259D98686A7E}" srcOrd="1" destOrd="0" presId="urn:microsoft.com/office/officeart/2005/8/layout/vList3"/>
    <dgm:cxn modelId="{2134EA6B-41E2-449E-9B76-6A4B81C3BFAE}" type="presParOf" srcId="{2E3EE19D-2C75-47F4-BFC8-BDAC28BF2BD3}" destId="{C4DBBC91-5192-4306-AB65-9FF51C55B0F0}" srcOrd="5" destOrd="0" presId="urn:microsoft.com/office/officeart/2005/8/layout/vList3"/>
    <dgm:cxn modelId="{0C425205-6973-436D-8C83-FEF0FC1BF55D}" type="presParOf" srcId="{2E3EE19D-2C75-47F4-BFC8-BDAC28BF2BD3}" destId="{1E160718-A78B-4840-969E-CAE06FCC0575}" srcOrd="6" destOrd="0" presId="urn:microsoft.com/office/officeart/2005/8/layout/vList3"/>
    <dgm:cxn modelId="{7A9E5375-4FA3-4762-9DA8-122D40CB7AF0}" type="presParOf" srcId="{1E160718-A78B-4840-969E-CAE06FCC0575}" destId="{3CDD7D7B-1559-48E4-8AA8-899D9E71D84E}" srcOrd="0" destOrd="0" presId="urn:microsoft.com/office/officeart/2005/8/layout/vList3"/>
    <dgm:cxn modelId="{22340278-2F20-4BFE-B4FF-EA09329EE8FB}" type="presParOf" srcId="{1E160718-A78B-4840-969E-CAE06FCC0575}" destId="{B05C2BEE-88F7-4E68-999C-25A0ABC5E7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CFE7C-CC21-4658-B242-E6367F8DE8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127F4-C617-4264-9F1F-9EBDD55A979C}">
      <dgm:prSet custT="1"/>
      <dgm:spPr/>
      <dgm:t>
        <a:bodyPr/>
        <a:lstStyle/>
        <a:p>
          <a:pPr rtl="0"/>
          <a:r>
            <a:rPr lang="en-US" sz="3600" dirty="0" smtClean="0"/>
            <a:t>In 2020, staff evaluated all programs to:</a:t>
          </a:r>
          <a:endParaRPr lang="en-US" sz="3600" dirty="0"/>
        </a:p>
      </dgm:t>
    </dgm:pt>
    <dgm:pt modelId="{97D2AEAE-16A2-4DEE-ADB6-FC1280ADCC2C}" type="parTrans" cxnId="{DB605F9F-B259-46BF-ADDB-E582699DBD2C}">
      <dgm:prSet/>
      <dgm:spPr/>
      <dgm:t>
        <a:bodyPr/>
        <a:lstStyle/>
        <a:p>
          <a:endParaRPr lang="en-US"/>
        </a:p>
      </dgm:t>
    </dgm:pt>
    <dgm:pt modelId="{967D7AD2-CCE3-4026-8B3D-0BC8A937639C}" type="sibTrans" cxnId="{DB605F9F-B259-46BF-ADDB-E582699DBD2C}">
      <dgm:prSet/>
      <dgm:spPr/>
      <dgm:t>
        <a:bodyPr/>
        <a:lstStyle/>
        <a:p>
          <a:endParaRPr lang="en-US"/>
        </a:p>
      </dgm:t>
    </dgm:pt>
    <dgm:pt modelId="{FB83EBDC-6387-4575-B62D-E3125AF43978}">
      <dgm:prSet/>
      <dgm:spPr/>
      <dgm:t>
        <a:bodyPr/>
        <a:lstStyle/>
        <a:p>
          <a:pPr rtl="0"/>
          <a:r>
            <a:rPr lang="en-US" dirty="0" smtClean="0"/>
            <a:t>Create definitions for program categories to assist when creating new programs</a:t>
          </a:r>
          <a:endParaRPr lang="en-US" dirty="0"/>
        </a:p>
      </dgm:t>
    </dgm:pt>
    <dgm:pt modelId="{F812BEDF-2CB1-404B-807C-EE8019AD34EA}" type="parTrans" cxnId="{71BDB580-BFE5-4A03-8292-4283F705B4F2}">
      <dgm:prSet/>
      <dgm:spPr/>
      <dgm:t>
        <a:bodyPr/>
        <a:lstStyle/>
        <a:p>
          <a:endParaRPr lang="en-US"/>
        </a:p>
      </dgm:t>
    </dgm:pt>
    <dgm:pt modelId="{BFC9E0D9-7F37-43A6-AF4F-626D39A24083}" type="sibTrans" cxnId="{71BDB580-BFE5-4A03-8292-4283F705B4F2}">
      <dgm:prSet/>
      <dgm:spPr/>
      <dgm:t>
        <a:bodyPr/>
        <a:lstStyle/>
        <a:p>
          <a:endParaRPr lang="en-US"/>
        </a:p>
      </dgm:t>
    </dgm:pt>
    <dgm:pt modelId="{8870816B-3923-426C-9C7F-C05D57B68D9A}">
      <dgm:prSet/>
      <dgm:spPr/>
      <dgm:t>
        <a:bodyPr/>
        <a:lstStyle/>
        <a:p>
          <a:pPr rtl="0"/>
          <a:r>
            <a:rPr lang="en-US" dirty="0" smtClean="0"/>
            <a:t>Determine the programs where the APIE+D process would be used in virtual programs</a:t>
          </a:r>
          <a:endParaRPr lang="en-US" dirty="0"/>
        </a:p>
      </dgm:t>
    </dgm:pt>
    <dgm:pt modelId="{01DA3F4C-ED06-4753-9AD6-3BFB39669403}" type="parTrans" cxnId="{60BCF673-588E-4EF3-A1EB-0B4CC6974318}">
      <dgm:prSet/>
      <dgm:spPr/>
    </dgm:pt>
    <dgm:pt modelId="{71C102B1-49EC-4CBB-98C8-B4AC716D8BDA}" type="sibTrans" cxnId="{60BCF673-588E-4EF3-A1EB-0B4CC6974318}">
      <dgm:prSet/>
      <dgm:spPr/>
    </dgm:pt>
    <dgm:pt modelId="{2284F399-DEC1-465D-A001-907CBA7A1FDF}">
      <dgm:prSet/>
      <dgm:spPr/>
      <dgm:t>
        <a:bodyPr/>
        <a:lstStyle/>
        <a:p>
          <a:pPr rtl="0"/>
          <a:r>
            <a:rPr lang="en-US" dirty="0" smtClean="0"/>
            <a:t>Determine which programs could be implemented virtually and in person</a:t>
          </a:r>
          <a:endParaRPr lang="en-US" dirty="0"/>
        </a:p>
      </dgm:t>
    </dgm:pt>
    <dgm:pt modelId="{FA1762C3-A992-4678-B353-7D4AA134EBB9}" type="parTrans" cxnId="{3FE4AB73-45E8-425D-9180-D64D8DFC34AE}">
      <dgm:prSet/>
      <dgm:spPr/>
    </dgm:pt>
    <dgm:pt modelId="{E733A912-6214-4475-BA32-D8947B736B8B}" type="sibTrans" cxnId="{3FE4AB73-45E8-425D-9180-D64D8DFC34AE}">
      <dgm:prSet/>
      <dgm:spPr/>
    </dgm:pt>
    <dgm:pt modelId="{B49F7E09-5DC9-4BB3-BD11-7D2A4057923F}" type="pres">
      <dgm:prSet presAssocID="{DA8CFE7C-CC21-4658-B242-E6367F8DE8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94296-2393-46A5-94FA-5EB3A18ADAE6}" type="pres">
      <dgm:prSet presAssocID="{F4C127F4-C617-4264-9F1F-9EBDD55A979C}" presName="linNode" presStyleCnt="0"/>
      <dgm:spPr/>
    </dgm:pt>
    <dgm:pt modelId="{8EAD3EEB-B489-4947-B9A2-C37F98C13C91}" type="pres">
      <dgm:prSet presAssocID="{F4C127F4-C617-4264-9F1F-9EBDD55A979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4390-13A9-4DFA-97C7-18237133C78B}" type="pres">
      <dgm:prSet presAssocID="{F4C127F4-C617-4264-9F1F-9EBDD55A979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DB580-BFE5-4A03-8292-4283F705B4F2}" srcId="{F4C127F4-C617-4264-9F1F-9EBDD55A979C}" destId="{FB83EBDC-6387-4575-B62D-E3125AF43978}" srcOrd="0" destOrd="0" parTransId="{F812BEDF-2CB1-404B-807C-EE8019AD34EA}" sibTransId="{BFC9E0D9-7F37-43A6-AF4F-626D39A24083}"/>
    <dgm:cxn modelId="{3D5C5715-8CD5-4325-9EC8-E2B7C0EED076}" type="presOf" srcId="{2284F399-DEC1-465D-A001-907CBA7A1FDF}" destId="{B1DF4390-13A9-4DFA-97C7-18237133C78B}" srcOrd="0" destOrd="1" presId="urn:microsoft.com/office/officeart/2005/8/layout/vList5"/>
    <dgm:cxn modelId="{BBC0F144-3BDE-435C-A2EA-9B03728BC422}" type="presOf" srcId="{DA8CFE7C-CC21-4658-B242-E6367F8DE835}" destId="{B49F7E09-5DC9-4BB3-BD11-7D2A4057923F}" srcOrd="0" destOrd="0" presId="urn:microsoft.com/office/officeart/2005/8/layout/vList5"/>
    <dgm:cxn modelId="{55DBE2AB-FD32-4F56-95CF-CF4252A5E60F}" type="presOf" srcId="{FB83EBDC-6387-4575-B62D-E3125AF43978}" destId="{B1DF4390-13A9-4DFA-97C7-18237133C78B}" srcOrd="0" destOrd="0" presId="urn:microsoft.com/office/officeart/2005/8/layout/vList5"/>
    <dgm:cxn modelId="{3FE4AB73-45E8-425D-9180-D64D8DFC34AE}" srcId="{F4C127F4-C617-4264-9F1F-9EBDD55A979C}" destId="{2284F399-DEC1-465D-A001-907CBA7A1FDF}" srcOrd="1" destOrd="0" parTransId="{FA1762C3-A992-4678-B353-7D4AA134EBB9}" sibTransId="{E733A912-6214-4475-BA32-D8947B736B8B}"/>
    <dgm:cxn modelId="{2BB6A569-43DA-4D73-8502-B4D8D48FAA46}" type="presOf" srcId="{8870816B-3923-426C-9C7F-C05D57B68D9A}" destId="{B1DF4390-13A9-4DFA-97C7-18237133C78B}" srcOrd="0" destOrd="2" presId="urn:microsoft.com/office/officeart/2005/8/layout/vList5"/>
    <dgm:cxn modelId="{60BCF673-588E-4EF3-A1EB-0B4CC6974318}" srcId="{F4C127F4-C617-4264-9F1F-9EBDD55A979C}" destId="{8870816B-3923-426C-9C7F-C05D57B68D9A}" srcOrd="2" destOrd="0" parTransId="{01DA3F4C-ED06-4753-9AD6-3BFB39669403}" sibTransId="{71C102B1-49EC-4CBB-98C8-B4AC716D8BDA}"/>
    <dgm:cxn modelId="{E72BE80F-9151-4CE8-A56B-10A093BC348A}" type="presOf" srcId="{F4C127F4-C617-4264-9F1F-9EBDD55A979C}" destId="{8EAD3EEB-B489-4947-B9A2-C37F98C13C91}" srcOrd="0" destOrd="0" presId="urn:microsoft.com/office/officeart/2005/8/layout/vList5"/>
    <dgm:cxn modelId="{DB605F9F-B259-46BF-ADDB-E582699DBD2C}" srcId="{DA8CFE7C-CC21-4658-B242-E6367F8DE835}" destId="{F4C127F4-C617-4264-9F1F-9EBDD55A979C}" srcOrd="0" destOrd="0" parTransId="{97D2AEAE-16A2-4DEE-ADB6-FC1280ADCC2C}" sibTransId="{967D7AD2-CCE3-4026-8B3D-0BC8A937639C}"/>
    <dgm:cxn modelId="{0AB2D97A-1EF9-405D-B48D-2CB0AB0F0FB8}" type="presParOf" srcId="{B49F7E09-5DC9-4BB3-BD11-7D2A4057923F}" destId="{A3F94296-2393-46A5-94FA-5EB3A18ADAE6}" srcOrd="0" destOrd="0" presId="urn:microsoft.com/office/officeart/2005/8/layout/vList5"/>
    <dgm:cxn modelId="{5F1D019D-4E50-44B4-8BFA-8E27D633BB1F}" type="presParOf" srcId="{A3F94296-2393-46A5-94FA-5EB3A18ADAE6}" destId="{8EAD3EEB-B489-4947-B9A2-C37F98C13C91}" srcOrd="0" destOrd="0" presId="urn:microsoft.com/office/officeart/2005/8/layout/vList5"/>
    <dgm:cxn modelId="{61D0CF98-2B11-4C13-B07A-99BF938D3B8D}" type="presParOf" srcId="{A3F94296-2393-46A5-94FA-5EB3A18ADAE6}" destId="{B1DF4390-13A9-4DFA-97C7-18237133C7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BDFC1E-E122-47B1-91BA-84C12E2F58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09B30-D0D3-48BC-B7C7-8507152D326E}">
      <dgm:prSet/>
      <dgm:spPr/>
      <dgm:t>
        <a:bodyPr/>
        <a:lstStyle/>
        <a:p>
          <a:pPr rtl="0"/>
          <a:r>
            <a:rPr lang="en-US" dirty="0" smtClean="0"/>
            <a:t>Dedication to innovation</a:t>
          </a:r>
          <a:endParaRPr lang="en-US" dirty="0"/>
        </a:p>
      </dgm:t>
    </dgm:pt>
    <dgm:pt modelId="{32965329-2C9E-4E50-960A-D483E8971A2B}" type="parTrans" cxnId="{4EA0D325-5C7F-4E1D-A94F-CE20DD1DBAE6}">
      <dgm:prSet/>
      <dgm:spPr/>
      <dgm:t>
        <a:bodyPr/>
        <a:lstStyle/>
        <a:p>
          <a:endParaRPr lang="en-US"/>
        </a:p>
      </dgm:t>
    </dgm:pt>
    <dgm:pt modelId="{CC70AEA5-D1CD-47A0-9C7A-7FB1A655484E}" type="sibTrans" cxnId="{4EA0D325-5C7F-4E1D-A94F-CE20DD1DBAE6}">
      <dgm:prSet/>
      <dgm:spPr/>
      <dgm:t>
        <a:bodyPr/>
        <a:lstStyle/>
        <a:p>
          <a:endParaRPr lang="en-US"/>
        </a:p>
      </dgm:t>
    </dgm:pt>
    <dgm:pt modelId="{9273B5D6-28B7-43CD-9E9F-7A33C678049E}">
      <dgm:prSet custT="1"/>
      <dgm:spPr/>
      <dgm:t>
        <a:bodyPr/>
        <a:lstStyle/>
        <a:p>
          <a:r>
            <a:rPr lang="en-US" sz="2000" dirty="0" smtClean="0"/>
            <a:t>Teamed up with Supporting Illinois Brothers and Sisters for virtual </a:t>
          </a:r>
          <a:r>
            <a:rPr lang="en-US" sz="2000" dirty="0" err="1" smtClean="0"/>
            <a:t>Sibshops</a:t>
          </a:r>
          <a:endParaRPr lang="en-US" sz="2000" dirty="0"/>
        </a:p>
      </dgm:t>
    </dgm:pt>
    <dgm:pt modelId="{969224E2-83E2-451B-94E9-6D8205DD2B31}" type="parTrans" cxnId="{93603498-15A5-4771-8E82-B74311453426}">
      <dgm:prSet/>
      <dgm:spPr/>
      <dgm:t>
        <a:bodyPr/>
        <a:lstStyle/>
        <a:p>
          <a:endParaRPr lang="en-US"/>
        </a:p>
      </dgm:t>
    </dgm:pt>
    <dgm:pt modelId="{0EB1DA2A-0BCC-4A34-8A80-880AD7A43B0B}" type="sibTrans" cxnId="{93603498-15A5-4771-8E82-B74311453426}">
      <dgm:prSet/>
      <dgm:spPr/>
      <dgm:t>
        <a:bodyPr/>
        <a:lstStyle/>
        <a:p>
          <a:endParaRPr lang="en-US"/>
        </a:p>
      </dgm:t>
    </dgm:pt>
    <dgm:pt modelId="{DB6EA706-A15A-4082-870C-2E1F812A2A64}">
      <dgm:prSet custT="1"/>
      <dgm:spPr/>
      <dgm:t>
        <a:bodyPr/>
        <a:lstStyle/>
        <a:p>
          <a:pPr rtl="0"/>
          <a:r>
            <a:rPr lang="en-US" sz="2000" dirty="0" smtClean="0"/>
            <a:t>Created one on one specialty programs </a:t>
          </a:r>
          <a:endParaRPr lang="en-US" sz="2000" dirty="0"/>
        </a:p>
      </dgm:t>
    </dgm:pt>
    <dgm:pt modelId="{FB49F540-A8CA-4F11-A52D-E359534B4021}" type="parTrans" cxnId="{45CDEB3B-4819-417A-92C3-452E660DC8DB}">
      <dgm:prSet/>
      <dgm:spPr/>
      <dgm:t>
        <a:bodyPr/>
        <a:lstStyle/>
        <a:p>
          <a:endParaRPr lang="en-US"/>
        </a:p>
      </dgm:t>
    </dgm:pt>
    <dgm:pt modelId="{FEA65FA3-E758-4569-9361-169313706B9D}" type="sibTrans" cxnId="{45CDEB3B-4819-417A-92C3-452E660DC8DB}">
      <dgm:prSet/>
      <dgm:spPr/>
      <dgm:t>
        <a:bodyPr/>
        <a:lstStyle/>
        <a:p>
          <a:endParaRPr lang="en-US"/>
        </a:p>
      </dgm:t>
    </dgm:pt>
    <dgm:pt modelId="{AC1B788F-34C5-488E-B53C-F75C3AD77AE7}">
      <dgm:prSet custT="1"/>
      <dgm:spPr/>
      <dgm:t>
        <a:bodyPr/>
        <a:lstStyle/>
        <a:p>
          <a:r>
            <a:rPr lang="en-US" sz="2000" dirty="0" smtClean="0"/>
            <a:t>Created a line up of 35 virtual general recreation programs offered monthly, offered 3 virtual clubs and 5 special events monthly.  Created 60 opportunities a month for clients to join virtual collaborative programs. </a:t>
          </a:r>
          <a:endParaRPr lang="en-US" sz="2000" dirty="0"/>
        </a:p>
      </dgm:t>
    </dgm:pt>
    <dgm:pt modelId="{CC9209AC-C50B-4AE6-811E-E65B0594060D}" type="parTrans" cxnId="{B50F7DA1-4E6C-4EC4-8666-BBCB3BE34F04}">
      <dgm:prSet/>
      <dgm:spPr/>
      <dgm:t>
        <a:bodyPr/>
        <a:lstStyle/>
        <a:p>
          <a:endParaRPr lang="en-US"/>
        </a:p>
      </dgm:t>
    </dgm:pt>
    <dgm:pt modelId="{32590124-3FB0-45AA-B161-187CF782A10E}" type="sibTrans" cxnId="{B50F7DA1-4E6C-4EC4-8666-BBCB3BE34F04}">
      <dgm:prSet/>
      <dgm:spPr/>
      <dgm:t>
        <a:bodyPr/>
        <a:lstStyle/>
        <a:p>
          <a:endParaRPr lang="en-US"/>
        </a:p>
      </dgm:t>
    </dgm:pt>
    <dgm:pt modelId="{0BE6DBEE-AF8E-4354-8553-1F7DAC27454A}">
      <dgm:prSet custT="1"/>
      <dgm:spPr/>
      <dgm:t>
        <a:bodyPr/>
        <a:lstStyle/>
        <a:p>
          <a:endParaRPr lang="en-US" sz="1600" dirty="0"/>
        </a:p>
      </dgm:t>
    </dgm:pt>
    <dgm:pt modelId="{F9393156-25AF-4FA6-AB26-98F616EBA995}" type="parTrans" cxnId="{DCEF9671-A5C2-4116-A78A-233A85E6BB0E}">
      <dgm:prSet/>
      <dgm:spPr/>
      <dgm:t>
        <a:bodyPr/>
        <a:lstStyle/>
        <a:p>
          <a:endParaRPr lang="en-US"/>
        </a:p>
      </dgm:t>
    </dgm:pt>
    <dgm:pt modelId="{9ACFDDD8-FBF3-443F-B785-A24D8642C5CB}" type="sibTrans" cxnId="{DCEF9671-A5C2-4116-A78A-233A85E6BB0E}">
      <dgm:prSet/>
      <dgm:spPr/>
      <dgm:t>
        <a:bodyPr/>
        <a:lstStyle/>
        <a:p>
          <a:endParaRPr lang="en-US"/>
        </a:p>
      </dgm:t>
    </dgm:pt>
    <dgm:pt modelId="{D37DF032-8CCA-41BC-B8F3-2E7CD47D585F}">
      <dgm:prSet custT="1"/>
      <dgm:spPr/>
      <dgm:t>
        <a:bodyPr/>
        <a:lstStyle/>
        <a:p>
          <a:pPr rtl="0"/>
          <a:endParaRPr lang="en-US" sz="2000" dirty="0"/>
        </a:p>
      </dgm:t>
    </dgm:pt>
    <dgm:pt modelId="{C8A363C4-B208-4F8D-9228-FE678B388754}" type="parTrans" cxnId="{F74803C7-5DD6-4E75-B015-67E77552C8BE}">
      <dgm:prSet/>
      <dgm:spPr/>
    </dgm:pt>
    <dgm:pt modelId="{BAC0D66F-7DDF-4009-87FB-A0C332E849FA}" type="sibTrans" cxnId="{F74803C7-5DD6-4E75-B015-67E77552C8BE}">
      <dgm:prSet/>
      <dgm:spPr/>
    </dgm:pt>
    <dgm:pt modelId="{FEFD893F-4F2A-46FC-B711-70D0BA2ABDD1}">
      <dgm:prSet custT="1"/>
      <dgm:spPr/>
      <dgm:t>
        <a:bodyPr/>
        <a:lstStyle/>
        <a:p>
          <a:pPr rtl="0"/>
          <a:endParaRPr lang="en-US" sz="2000" dirty="0"/>
        </a:p>
      </dgm:t>
    </dgm:pt>
    <dgm:pt modelId="{1F43796C-9812-4B37-86AE-E28E251E9C70}" type="parTrans" cxnId="{342D1D93-6405-4089-B7CA-946CA50073BC}">
      <dgm:prSet/>
      <dgm:spPr/>
    </dgm:pt>
    <dgm:pt modelId="{BA74FD16-D0A9-49E7-8694-21D8F08C6989}" type="sibTrans" cxnId="{342D1D93-6405-4089-B7CA-946CA50073BC}">
      <dgm:prSet/>
      <dgm:spPr/>
    </dgm:pt>
    <dgm:pt modelId="{A3C7AC82-71A9-4FAC-86BE-0A3D3E73832C}">
      <dgm:prSet custT="1"/>
      <dgm:spPr/>
      <dgm:t>
        <a:bodyPr/>
        <a:lstStyle/>
        <a:p>
          <a:endParaRPr lang="en-US" sz="2000" dirty="0"/>
        </a:p>
      </dgm:t>
    </dgm:pt>
    <dgm:pt modelId="{5CD3AFE8-91FC-490D-96D4-6D031DBA8BC1}" type="parTrans" cxnId="{1C6AFE01-3E6A-4680-A318-63428FFF6893}">
      <dgm:prSet/>
      <dgm:spPr/>
    </dgm:pt>
    <dgm:pt modelId="{B3BD9EA6-E4C0-4FF8-9572-6B41E8E663B4}" type="sibTrans" cxnId="{1C6AFE01-3E6A-4680-A318-63428FFF6893}">
      <dgm:prSet/>
      <dgm:spPr/>
    </dgm:pt>
    <dgm:pt modelId="{D8254A4E-4B3C-4AF6-9313-AD6850FFE251}">
      <dgm:prSet custT="1"/>
      <dgm:spPr/>
      <dgm:t>
        <a:bodyPr/>
        <a:lstStyle/>
        <a:p>
          <a:pPr rtl="0"/>
          <a:r>
            <a:rPr lang="en-US" sz="2000" dirty="0" smtClean="0"/>
            <a:t>Incorporated Club Wellness and Chair Yoga into programs</a:t>
          </a:r>
          <a:endParaRPr lang="en-US" sz="2000" dirty="0"/>
        </a:p>
      </dgm:t>
    </dgm:pt>
    <dgm:pt modelId="{59CBDEBC-FE55-49E5-8511-E3AB75D6869E}" type="parTrans" cxnId="{D0857FFA-E1C4-4661-8982-173400F8C37D}">
      <dgm:prSet/>
      <dgm:spPr/>
    </dgm:pt>
    <dgm:pt modelId="{DA113E88-1075-47A2-B46C-95B2AEFE9A08}" type="sibTrans" cxnId="{D0857FFA-E1C4-4661-8982-173400F8C37D}">
      <dgm:prSet/>
      <dgm:spPr/>
    </dgm:pt>
    <dgm:pt modelId="{A01F21A1-93F1-4024-984F-150D5704DC70}" type="pres">
      <dgm:prSet presAssocID="{C9BDFC1E-E122-47B1-91BA-84C12E2F58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FDF17-0658-471C-A5FB-3E62D04D65EE}" type="pres">
      <dgm:prSet presAssocID="{04809B30-D0D3-48BC-B7C7-8507152D326E}" presName="composite" presStyleCnt="0"/>
      <dgm:spPr/>
    </dgm:pt>
    <dgm:pt modelId="{639A72DF-C506-4911-98DC-2CA96D194D7F}" type="pres">
      <dgm:prSet presAssocID="{04809B30-D0D3-48BC-B7C7-8507152D326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AF008-CAE6-4916-8EEE-8987800792A3}" type="pres">
      <dgm:prSet presAssocID="{04809B30-D0D3-48BC-B7C7-8507152D326E}" presName="desTx" presStyleLbl="alignAccFollowNode1" presStyleIdx="0" presStyleCnt="1" custLinFactNeighborY="-2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CA926-457E-4451-8FCB-287CFD4E47C7}" type="presOf" srcId="{AC1B788F-34C5-488E-B53C-F75C3AD77AE7}" destId="{51CAF008-CAE6-4916-8EEE-8987800792A3}" srcOrd="0" destOrd="6" presId="urn:microsoft.com/office/officeart/2005/8/layout/hList1"/>
    <dgm:cxn modelId="{B50F7DA1-4E6C-4EC4-8666-BBCB3BE34F04}" srcId="{04809B30-D0D3-48BC-B7C7-8507152D326E}" destId="{AC1B788F-34C5-488E-B53C-F75C3AD77AE7}" srcOrd="6" destOrd="0" parTransId="{CC9209AC-C50B-4AE6-811E-E65B0594060D}" sibTransId="{32590124-3FB0-45AA-B161-187CF782A10E}"/>
    <dgm:cxn modelId="{6231573E-2721-4803-A073-A899AB909F29}" type="presOf" srcId="{FEFD893F-4F2A-46FC-B711-70D0BA2ABDD1}" destId="{51CAF008-CAE6-4916-8EEE-8987800792A3}" srcOrd="0" destOrd="3" presId="urn:microsoft.com/office/officeart/2005/8/layout/hList1"/>
    <dgm:cxn modelId="{DBE22836-2ABC-416B-951A-283305EA1EC9}" type="presOf" srcId="{C9BDFC1E-E122-47B1-91BA-84C12E2F582E}" destId="{A01F21A1-93F1-4024-984F-150D5704DC70}" srcOrd="0" destOrd="0" presId="urn:microsoft.com/office/officeart/2005/8/layout/hList1"/>
    <dgm:cxn modelId="{342D1D93-6405-4089-B7CA-946CA50073BC}" srcId="{04809B30-D0D3-48BC-B7C7-8507152D326E}" destId="{FEFD893F-4F2A-46FC-B711-70D0BA2ABDD1}" srcOrd="3" destOrd="0" parTransId="{1F43796C-9812-4B37-86AE-E28E251E9C70}" sibTransId="{BA74FD16-D0A9-49E7-8694-21D8F08C6989}"/>
    <dgm:cxn modelId="{3EE2CEC7-04E5-49F0-8B21-699758C24F61}" type="presOf" srcId="{DB6EA706-A15A-4082-870C-2E1F812A2A64}" destId="{51CAF008-CAE6-4916-8EEE-8987800792A3}" srcOrd="0" destOrd="2" presId="urn:microsoft.com/office/officeart/2005/8/layout/hList1"/>
    <dgm:cxn modelId="{D0857FFA-E1C4-4661-8982-173400F8C37D}" srcId="{04809B30-D0D3-48BC-B7C7-8507152D326E}" destId="{D8254A4E-4B3C-4AF6-9313-AD6850FFE251}" srcOrd="0" destOrd="0" parTransId="{59CBDEBC-FE55-49E5-8511-E3AB75D6869E}" sibTransId="{DA113E88-1075-47A2-B46C-95B2AEFE9A08}"/>
    <dgm:cxn modelId="{45CDEB3B-4819-417A-92C3-452E660DC8DB}" srcId="{04809B30-D0D3-48BC-B7C7-8507152D326E}" destId="{DB6EA706-A15A-4082-870C-2E1F812A2A64}" srcOrd="2" destOrd="0" parTransId="{FB49F540-A8CA-4F11-A52D-E359534B4021}" sibTransId="{FEA65FA3-E758-4569-9361-169313706B9D}"/>
    <dgm:cxn modelId="{89C31FA5-F468-4278-BB7C-279CE26ED42A}" type="presOf" srcId="{9273B5D6-28B7-43CD-9E9F-7A33C678049E}" destId="{51CAF008-CAE6-4916-8EEE-8987800792A3}" srcOrd="0" destOrd="4" presId="urn:microsoft.com/office/officeart/2005/8/layout/hList1"/>
    <dgm:cxn modelId="{4EA0D325-5C7F-4E1D-A94F-CE20DD1DBAE6}" srcId="{C9BDFC1E-E122-47B1-91BA-84C12E2F582E}" destId="{04809B30-D0D3-48BC-B7C7-8507152D326E}" srcOrd="0" destOrd="0" parTransId="{32965329-2C9E-4E50-960A-D483E8971A2B}" sibTransId="{CC70AEA5-D1CD-47A0-9C7A-7FB1A655484E}"/>
    <dgm:cxn modelId="{90996BF2-5CD0-4A79-95C8-8D1083CBC2FE}" type="presOf" srcId="{D8254A4E-4B3C-4AF6-9313-AD6850FFE251}" destId="{51CAF008-CAE6-4916-8EEE-8987800792A3}" srcOrd="0" destOrd="0" presId="urn:microsoft.com/office/officeart/2005/8/layout/hList1"/>
    <dgm:cxn modelId="{3B280D0B-A7B1-49DF-80CD-C0D2D8928ED6}" type="presOf" srcId="{D37DF032-8CCA-41BC-B8F3-2E7CD47D585F}" destId="{51CAF008-CAE6-4916-8EEE-8987800792A3}" srcOrd="0" destOrd="1" presId="urn:microsoft.com/office/officeart/2005/8/layout/hList1"/>
    <dgm:cxn modelId="{8108CBE4-07F0-4CBF-AF58-9A3CB895FF2C}" type="presOf" srcId="{0BE6DBEE-AF8E-4354-8553-1F7DAC27454A}" destId="{51CAF008-CAE6-4916-8EEE-8987800792A3}" srcOrd="0" destOrd="7" presId="urn:microsoft.com/office/officeart/2005/8/layout/hList1"/>
    <dgm:cxn modelId="{F429A8C7-16CB-4B67-A19A-02C9353FA67E}" type="presOf" srcId="{04809B30-D0D3-48BC-B7C7-8507152D326E}" destId="{639A72DF-C506-4911-98DC-2CA96D194D7F}" srcOrd="0" destOrd="0" presId="urn:microsoft.com/office/officeart/2005/8/layout/hList1"/>
    <dgm:cxn modelId="{1C6AFE01-3E6A-4680-A318-63428FFF6893}" srcId="{04809B30-D0D3-48BC-B7C7-8507152D326E}" destId="{A3C7AC82-71A9-4FAC-86BE-0A3D3E73832C}" srcOrd="5" destOrd="0" parTransId="{5CD3AFE8-91FC-490D-96D4-6D031DBA8BC1}" sibTransId="{B3BD9EA6-E4C0-4FF8-9572-6B41E8E663B4}"/>
    <dgm:cxn modelId="{93603498-15A5-4771-8E82-B74311453426}" srcId="{04809B30-D0D3-48BC-B7C7-8507152D326E}" destId="{9273B5D6-28B7-43CD-9E9F-7A33C678049E}" srcOrd="4" destOrd="0" parTransId="{969224E2-83E2-451B-94E9-6D8205DD2B31}" sibTransId="{0EB1DA2A-0BCC-4A34-8A80-880AD7A43B0B}"/>
    <dgm:cxn modelId="{F74803C7-5DD6-4E75-B015-67E77552C8BE}" srcId="{04809B30-D0D3-48BC-B7C7-8507152D326E}" destId="{D37DF032-8CCA-41BC-B8F3-2E7CD47D585F}" srcOrd="1" destOrd="0" parTransId="{C8A363C4-B208-4F8D-9228-FE678B388754}" sibTransId="{BAC0D66F-7DDF-4009-87FB-A0C332E849FA}"/>
    <dgm:cxn modelId="{0DD2E522-24C6-405D-8499-1F9553628D5C}" type="presOf" srcId="{A3C7AC82-71A9-4FAC-86BE-0A3D3E73832C}" destId="{51CAF008-CAE6-4916-8EEE-8987800792A3}" srcOrd="0" destOrd="5" presId="urn:microsoft.com/office/officeart/2005/8/layout/hList1"/>
    <dgm:cxn modelId="{DCEF9671-A5C2-4116-A78A-233A85E6BB0E}" srcId="{04809B30-D0D3-48BC-B7C7-8507152D326E}" destId="{0BE6DBEE-AF8E-4354-8553-1F7DAC27454A}" srcOrd="7" destOrd="0" parTransId="{F9393156-25AF-4FA6-AB26-98F616EBA995}" sibTransId="{9ACFDDD8-FBF3-443F-B785-A24D8642C5CB}"/>
    <dgm:cxn modelId="{39C230B3-150E-4805-AE2B-E9ED7687C4AC}" type="presParOf" srcId="{A01F21A1-93F1-4024-984F-150D5704DC70}" destId="{A98FDF17-0658-471C-A5FB-3E62D04D65EE}" srcOrd="0" destOrd="0" presId="urn:microsoft.com/office/officeart/2005/8/layout/hList1"/>
    <dgm:cxn modelId="{D0721B2A-B433-4F94-AAFD-486B6B6ABDC6}" type="presParOf" srcId="{A98FDF17-0658-471C-A5FB-3E62D04D65EE}" destId="{639A72DF-C506-4911-98DC-2CA96D194D7F}" srcOrd="0" destOrd="0" presId="urn:microsoft.com/office/officeart/2005/8/layout/hList1"/>
    <dgm:cxn modelId="{016EA9EF-6D03-47BA-BD73-C38CF6DC4978}" type="presParOf" srcId="{A98FDF17-0658-471C-A5FB-3E62D04D65EE}" destId="{51CAF008-CAE6-4916-8EEE-8987800792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BDFC1E-E122-47B1-91BA-84C12E2F58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F21A1-93F1-4024-984F-150D5704DC70}" type="pres">
      <dgm:prSet presAssocID="{C9BDFC1E-E122-47B1-91BA-84C12E2F58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22836-2ABC-416B-951A-283305EA1EC9}" type="presOf" srcId="{C9BDFC1E-E122-47B1-91BA-84C12E2F582E}" destId="{A01F21A1-93F1-4024-984F-150D5704DC70}" srcOrd="0" destOrd="0" presId="urn:microsoft.com/office/officeart/2005/8/layout/h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D53DB6-A0CA-417A-A00A-1C914C6DE9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3AD42-2410-4EDA-BAA2-4D2CBA3CC69A}">
      <dgm:prSet phldrT="[Text]"/>
      <dgm:spPr/>
      <dgm:t>
        <a:bodyPr/>
        <a:lstStyle/>
        <a:p>
          <a:r>
            <a:rPr lang="en-US" dirty="0" smtClean="0"/>
            <a:t>Mailed/delivered variety of Activity Boxes</a:t>
          </a:r>
          <a:endParaRPr lang="en-US" dirty="0"/>
        </a:p>
      </dgm:t>
    </dgm:pt>
    <dgm:pt modelId="{CDD8CD4A-FC29-46EC-80B1-3022A71A3297}" type="parTrans" cxnId="{6F663F4D-35F3-44C2-9A8D-27537F903BF7}">
      <dgm:prSet/>
      <dgm:spPr/>
      <dgm:t>
        <a:bodyPr/>
        <a:lstStyle/>
        <a:p>
          <a:endParaRPr lang="en-US"/>
        </a:p>
      </dgm:t>
    </dgm:pt>
    <dgm:pt modelId="{B3349C47-19EC-4D0F-A863-06EC93939C31}" type="sibTrans" cxnId="{6F663F4D-35F3-44C2-9A8D-27537F903BF7}">
      <dgm:prSet/>
      <dgm:spPr/>
      <dgm:t>
        <a:bodyPr/>
        <a:lstStyle/>
        <a:p>
          <a:endParaRPr lang="en-US"/>
        </a:p>
      </dgm:t>
    </dgm:pt>
    <dgm:pt modelId="{4C30F42B-CC73-4ACE-A966-9D1D45F5B0D4}">
      <dgm:prSet phldrT="[Text]"/>
      <dgm:spPr/>
      <dgm:t>
        <a:bodyPr/>
        <a:lstStyle/>
        <a:p>
          <a:r>
            <a:rPr lang="en-US" dirty="0" smtClean="0"/>
            <a:t>Curbside Bus</a:t>
          </a:r>
          <a:r>
            <a:rPr lang="en-US" baseline="0" dirty="0" smtClean="0"/>
            <a:t> Visits to residents </a:t>
          </a:r>
          <a:endParaRPr lang="en-US" dirty="0" smtClean="0"/>
        </a:p>
      </dgm:t>
    </dgm:pt>
    <dgm:pt modelId="{D808F888-46D6-4921-B22A-AA57AB88CB91}" type="parTrans" cxnId="{E59D0475-7941-4223-8CBF-9DB8C820232C}">
      <dgm:prSet/>
      <dgm:spPr/>
      <dgm:t>
        <a:bodyPr/>
        <a:lstStyle/>
        <a:p>
          <a:endParaRPr lang="en-US"/>
        </a:p>
      </dgm:t>
    </dgm:pt>
    <dgm:pt modelId="{253484E8-1F40-42DE-A6AF-C85D27DDFCA9}" type="sibTrans" cxnId="{E59D0475-7941-4223-8CBF-9DB8C820232C}">
      <dgm:prSet/>
      <dgm:spPr/>
      <dgm:t>
        <a:bodyPr/>
        <a:lstStyle/>
        <a:p>
          <a:endParaRPr lang="en-US"/>
        </a:p>
      </dgm:t>
    </dgm:pt>
    <dgm:pt modelId="{233EBBAC-61CC-4DB6-930D-ABA76B1ADEA9}">
      <dgm:prSet phldrT="[Text]"/>
      <dgm:spPr/>
      <dgm:t>
        <a:bodyPr/>
        <a:lstStyle/>
        <a:p>
          <a:r>
            <a:rPr lang="en-US" dirty="0" smtClean="0"/>
            <a:t>Online Activity Center </a:t>
          </a:r>
          <a:endParaRPr lang="en-US" dirty="0"/>
        </a:p>
      </dgm:t>
    </dgm:pt>
    <dgm:pt modelId="{8375EBCA-3909-49FC-A0FE-4A83671E17BA}" type="parTrans" cxnId="{6DDAE707-8BD4-4F1F-AD04-63B1799B3BF0}">
      <dgm:prSet/>
      <dgm:spPr/>
      <dgm:t>
        <a:bodyPr/>
        <a:lstStyle/>
        <a:p>
          <a:endParaRPr lang="en-US"/>
        </a:p>
      </dgm:t>
    </dgm:pt>
    <dgm:pt modelId="{3F15ACCD-12BD-44B5-A2F1-39E1A2D1CD52}" type="sibTrans" cxnId="{6DDAE707-8BD4-4F1F-AD04-63B1799B3BF0}">
      <dgm:prSet/>
      <dgm:spPr/>
      <dgm:t>
        <a:bodyPr/>
        <a:lstStyle/>
        <a:p>
          <a:endParaRPr lang="en-US"/>
        </a:p>
      </dgm:t>
    </dgm:pt>
    <dgm:pt modelId="{5C5CCA24-9C59-4D34-ADED-FE273FE4E784}">
      <dgm:prSet phldrT="[Text]"/>
      <dgm:spPr/>
      <dgm:t>
        <a:bodyPr/>
        <a:lstStyle/>
        <a:p>
          <a:r>
            <a:rPr lang="en-US" dirty="0" smtClean="0"/>
            <a:t>Mailed/delivered Activity Packets</a:t>
          </a:r>
          <a:endParaRPr lang="en-US" dirty="0"/>
        </a:p>
      </dgm:t>
    </dgm:pt>
    <dgm:pt modelId="{74EB6767-1AD3-41AC-A21F-D9BD99E7BA6C}" type="parTrans" cxnId="{2CB7CDD1-310B-40DA-BB8D-495881476D82}">
      <dgm:prSet/>
      <dgm:spPr/>
      <dgm:t>
        <a:bodyPr/>
        <a:lstStyle/>
        <a:p>
          <a:endParaRPr lang="en-US"/>
        </a:p>
      </dgm:t>
    </dgm:pt>
    <dgm:pt modelId="{52EDD4D0-77CE-4CD8-9B34-C31B87EA4D6B}" type="sibTrans" cxnId="{2CB7CDD1-310B-40DA-BB8D-495881476D82}">
      <dgm:prSet/>
      <dgm:spPr/>
      <dgm:t>
        <a:bodyPr/>
        <a:lstStyle/>
        <a:p>
          <a:endParaRPr lang="en-US"/>
        </a:p>
      </dgm:t>
    </dgm:pt>
    <dgm:pt modelId="{A0DE40EA-0788-4C2A-ADF2-09656C1F892F}">
      <dgm:prSet phldrT="[Text]"/>
      <dgm:spPr/>
      <dgm:t>
        <a:bodyPr/>
        <a:lstStyle/>
        <a:p>
          <a:r>
            <a:rPr lang="en-US" dirty="0" smtClean="0"/>
            <a:t>Full Time Staff Recipe Book (online and print versions)</a:t>
          </a:r>
          <a:endParaRPr lang="en-US" dirty="0"/>
        </a:p>
      </dgm:t>
    </dgm:pt>
    <dgm:pt modelId="{11A0F837-D8E2-4228-8FB7-BCBA0E3D4554}" type="parTrans" cxnId="{1CEAD185-75EE-4F43-B601-F99B5E1980E7}">
      <dgm:prSet/>
      <dgm:spPr/>
      <dgm:t>
        <a:bodyPr/>
        <a:lstStyle/>
        <a:p>
          <a:endParaRPr lang="en-US"/>
        </a:p>
      </dgm:t>
    </dgm:pt>
    <dgm:pt modelId="{18157168-7D0C-4876-A6C8-42E4430AEE9B}" type="sibTrans" cxnId="{1CEAD185-75EE-4F43-B601-F99B5E1980E7}">
      <dgm:prSet/>
      <dgm:spPr/>
      <dgm:t>
        <a:bodyPr/>
        <a:lstStyle/>
        <a:p>
          <a:endParaRPr lang="en-US"/>
        </a:p>
      </dgm:t>
    </dgm:pt>
    <dgm:pt modelId="{83890BC4-248E-4279-9355-57DC6EAD6E84}">
      <dgm:prSet/>
      <dgm:spPr/>
      <dgm:t>
        <a:bodyPr/>
        <a:lstStyle/>
        <a:p>
          <a:r>
            <a:rPr lang="en-US" dirty="0" smtClean="0"/>
            <a:t>Weekly 1:1 Wellness Check-ins</a:t>
          </a:r>
          <a:endParaRPr lang="en-US" dirty="0"/>
        </a:p>
      </dgm:t>
    </dgm:pt>
    <dgm:pt modelId="{8BB99025-AC58-40E7-BDC0-EC0827A31CD3}" type="parTrans" cxnId="{7A82F669-7388-4994-A1A8-7C1B0EEC1E50}">
      <dgm:prSet/>
      <dgm:spPr/>
      <dgm:t>
        <a:bodyPr/>
        <a:lstStyle/>
        <a:p>
          <a:endParaRPr lang="en-US"/>
        </a:p>
      </dgm:t>
    </dgm:pt>
    <dgm:pt modelId="{46870462-673A-43C2-9FB4-F2B4E2D7CCB6}" type="sibTrans" cxnId="{7A82F669-7388-4994-A1A8-7C1B0EEC1E50}">
      <dgm:prSet/>
      <dgm:spPr/>
      <dgm:t>
        <a:bodyPr/>
        <a:lstStyle/>
        <a:p>
          <a:endParaRPr lang="en-US"/>
        </a:p>
      </dgm:t>
    </dgm:pt>
    <dgm:pt modelId="{0A6BF8DA-9B6D-49C4-88A3-5438EAE74698}">
      <dgm:prSet/>
      <dgm:spPr/>
      <dgm:t>
        <a:bodyPr/>
        <a:lstStyle/>
        <a:p>
          <a:r>
            <a:rPr lang="en-US" dirty="0" smtClean="0"/>
            <a:t>Fitness Zoom/ Phone Calls</a:t>
          </a:r>
          <a:endParaRPr lang="en-US" dirty="0"/>
        </a:p>
      </dgm:t>
    </dgm:pt>
    <dgm:pt modelId="{619EA211-9F73-4CA8-8E46-30C7C85E6A67}" type="parTrans" cxnId="{5726A627-F762-4F2C-83EA-6CB0DF5B9C6B}">
      <dgm:prSet/>
      <dgm:spPr/>
      <dgm:t>
        <a:bodyPr/>
        <a:lstStyle/>
        <a:p>
          <a:endParaRPr lang="en-US"/>
        </a:p>
      </dgm:t>
    </dgm:pt>
    <dgm:pt modelId="{0F6AE0EB-DE51-41CC-91B7-9A17EC7D5843}" type="sibTrans" cxnId="{5726A627-F762-4F2C-83EA-6CB0DF5B9C6B}">
      <dgm:prSet/>
      <dgm:spPr/>
      <dgm:t>
        <a:bodyPr/>
        <a:lstStyle/>
        <a:p>
          <a:endParaRPr lang="en-US"/>
        </a:p>
      </dgm:t>
    </dgm:pt>
    <dgm:pt modelId="{40726F0C-61E8-4BD1-B7BB-F2B1075C8CFD}">
      <dgm:prSet phldrT="[Text]"/>
      <dgm:spPr/>
      <dgm:t>
        <a:bodyPr/>
        <a:lstStyle/>
        <a:p>
          <a:r>
            <a:rPr lang="en-US" dirty="0" smtClean="0"/>
            <a:t>Return to program resource area</a:t>
          </a:r>
          <a:endParaRPr lang="en-US" dirty="0"/>
        </a:p>
      </dgm:t>
    </dgm:pt>
    <dgm:pt modelId="{ED5BCBBF-158E-40D0-859D-BED63556E615}" type="parTrans" cxnId="{C3582FF1-7CD4-425B-A0BA-27100C0F6255}">
      <dgm:prSet/>
      <dgm:spPr/>
    </dgm:pt>
    <dgm:pt modelId="{A82D556F-631C-4567-AE18-B49027B4C0F8}" type="sibTrans" cxnId="{C3582FF1-7CD4-425B-A0BA-27100C0F6255}">
      <dgm:prSet/>
      <dgm:spPr/>
    </dgm:pt>
    <dgm:pt modelId="{C86A5D3D-FF20-43B2-8C98-86D41305B09E}">
      <dgm:prSet phldrT="[Text]"/>
      <dgm:spPr/>
      <dgm:t>
        <a:bodyPr/>
        <a:lstStyle/>
        <a:p>
          <a:r>
            <a:rPr lang="en-US" dirty="0" smtClean="0"/>
            <a:t>Creation of individualized behavior management plans</a:t>
          </a:r>
          <a:endParaRPr lang="en-US" dirty="0"/>
        </a:p>
      </dgm:t>
    </dgm:pt>
    <dgm:pt modelId="{736C60AA-B496-4BDD-96F9-8463FE68B239}" type="parTrans" cxnId="{F318CB47-4624-4CF8-88ED-5D4D4228E76D}">
      <dgm:prSet/>
      <dgm:spPr/>
    </dgm:pt>
    <dgm:pt modelId="{A456A66C-DB30-429F-A01B-C7808B5EF6B4}" type="sibTrans" cxnId="{F318CB47-4624-4CF8-88ED-5D4D4228E76D}">
      <dgm:prSet/>
      <dgm:spPr/>
    </dgm:pt>
    <dgm:pt modelId="{38A06A05-3D7C-4590-AAD2-D7436D236A4A}" type="pres">
      <dgm:prSet presAssocID="{4AD53DB6-A0CA-417A-A00A-1C914C6DE9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A3099-102B-4BF1-9B39-102F1E70A79C}" type="pres">
      <dgm:prSet presAssocID="{3C43AD42-2410-4EDA-BAA2-4D2CBA3CC69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87CC3-05F5-43C1-8444-C88A132369C7}" type="pres">
      <dgm:prSet presAssocID="{B3349C47-19EC-4D0F-A863-06EC93939C31}" presName="sibTrans" presStyleCnt="0"/>
      <dgm:spPr/>
    </dgm:pt>
    <dgm:pt modelId="{829A0F4E-FF0E-46B6-B88C-0F031B76E566}" type="pres">
      <dgm:prSet presAssocID="{4C30F42B-CC73-4ACE-A966-9D1D45F5B0D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14233-3A3B-4B45-8AC1-681BFE76555D}" type="pres">
      <dgm:prSet presAssocID="{253484E8-1F40-42DE-A6AF-C85D27DDFCA9}" presName="sibTrans" presStyleCnt="0"/>
      <dgm:spPr/>
    </dgm:pt>
    <dgm:pt modelId="{A9992B4D-6906-4725-AEA1-2FD7F979C760}" type="pres">
      <dgm:prSet presAssocID="{233EBBAC-61CC-4DB6-930D-ABA76B1ADEA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FD53E-7744-4079-80D3-6E466C69C6BD}" type="pres">
      <dgm:prSet presAssocID="{3F15ACCD-12BD-44B5-A2F1-39E1A2D1CD52}" presName="sibTrans" presStyleCnt="0"/>
      <dgm:spPr/>
    </dgm:pt>
    <dgm:pt modelId="{A905D95A-A662-4761-8681-66F33F411CC1}" type="pres">
      <dgm:prSet presAssocID="{83890BC4-248E-4279-9355-57DC6EAD6E8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6FCFC-A391-4D21-87EA-0E0792D33C67}" type="pres">
      <dgm:prSet presAssocID="{46870462-673A-43C2-9FB4-F2B4E2D7CCB6}" presName="sibTrans" presStyleCnt="0"/>
      <dgm:spPr/>
    </dgm:pt>
    <dgm:pt modelId="{2FC465A3-13CE-4123-BBC1-8C4C32B8E7BF}" type="pres">
      <dgm:prSet presAssocID="{0A6BF8DA-9B6D-49C4-88A3-5438EAE7469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F31B8-4E7F-4744-9CEB-8B1BAB32E794}" type="pres">
      <dgm:prSet presAssocID="{0F6AE0EB-DE51-41CC-91B7-9A17EC7D5843}" presName="sibTrans" presStyleCnt="0"/>
      <dgm:spPr/>
    </dgm:pt>
    <dgm:pt modelId="{63F0FE23-835B-4944-8676-FE7D1A107B65}" type="pres">
      <dgm:prSet presAssocID="{5C5CCA24-9C59-4D34-ADED-FE273FE4E78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6B39A-1DD2-4E19-9F10-4F099301E578}" type="pres">
      <dgm:prSet presAssocID="{52EDD4D0-77CE-4CD8-9B34-C31B87EA4D6B}" presName="sibTrans" presStyleCnt="0"/>
      <dgm:spPr/>
    </dgm:pt>
    <dgm:pt modelId="{A11A6DE0-3178-4B3A-9405-F7F2EAD62DF4}" type="pres">
      <dgm:prSet presAssocID="{A0DE40EA-0788-4C2A-ADF2-09656C1F892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18560-C346-42F8-9E34-A54EA282ABBA}" type="pres">
      <dgm:prSet presAssocID="{18157168-7D0C-4876-A6C8-42E4430AEE9B}" presName="sibTrans" presStyleCnt="0"/>
      <dgm:spPr/>
    </dgm:pt>
    <dgm:pt modelId="{5292DF59-BA3A-4196-94EA-D5B7609FFFB4}" type="pres">
      <dgm:prSet presAssocID="{40726F0C-61E8-4BD1-B7BB-F2B1075C8C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CB65A-9522-4D67-B025-0254A0BD1A0E}" type="pres">
      <dgm:prSet presAssocID="{A82D556F-631C-4567-AE18-B49027B4C0F8}" presName="sibTrans" presStyleCnt="0"/>
      <dgm:spPr/>
    </dgm:pt>
    <dgm:pt modelId="{B6DE6436-3C5B-4B42-B0A3-195B8B1BB484}" type="pres">
      <dgm:prSet presAssocID="{C86A5D3D-FF20-43B2-8C98-86D41305B09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51114-02B1-4F24-A16F-0A1EC6AAD027}" type="presOf" srcId="{83890BC4-248E-4279-9355-57DC6EAD6E84}" destId="{A905D95A-A662-4761-8681-66F33F411CC1}" srcOrd="0" destOrd="0" presId="urn:microsoft.com/office/officeart/2005/8/layout/default"/>
    <dgm:cxn modelId="{3092D38B-1C93-4518-BFD2-5BAB4F28E66E}" type="presOf" srcId="{233EBBAC-61CC-4DB6-930D-ABA76B1ADEA9}" destId="{A9992B4D-6906-4725-AEA1-2FD7F979C760}" srcOrd="0" destOrd="0" presId="urn:microsoft.com/office/officeart/2005/8/layout/default"/>
    <dgm:cxn modelId="{2CB7CDD1-310B-40DA-BB8D-495881476D82}" srcId="{4AD53DB6-A0CA-417A-A00A-1C914C6DE90A}" destId="{5C5CCA24-9C59-4D34-ADED-FE273FE4E784}" srcOrd="5" destOrd="0" parTransId="{74EB6767-1AD3-41AC-A21F-D9BD99E7BA6C}" sibTransId="{52EDD4D0-77CE-4CD8-9B34-C31B87EA4D6B}"/>
    <dgm:cxn modelId="{F318CB47-4624-4CF8-88ED-5D4D4228E76D}" srcId="{4AD53DB6-A0CA-417A-A00A-1C914C6DE90A}" destId="{C86A5D3D-FF20-43B2-8C98-86D41305B09E}" srcOrd="8" destOrd="0" parTransId="{736C60AA-B496-4BDD-96F9-8463FE68B239}" sibTransId="{A456A66C-DB30-429F-A01B-C7808B5EF6B4}"/>
    <dgm:cxn modelId="{C3582FF1-7CD4-425B-A0BA-27100C0F6255}" srcId="{4AD53DB6-A0CA-417A-A00A-1C914C6DE90A}" destId="{40726F0C-61E8-4BD1-B7BB-F2B1075C8CFD}" srcOrd="7" destOrd="0" parTransId="{ED5BCBBF-158E-40D0-859D-BED63556E615}" sibTransId="{A82D556F-631C-4567-AE18-B49027B4C0F8}"/>
    <dgm:cxn modelId="{7A82F669-7388-4994-A1A8-7C1B0EEC1E50}" srcId="{4AD53DB6-A0CA-417A-A00A-1C914C6DE90A}" destId="{83890BC4-248E-4279-9355-57DC6EAD6E84}" srcOrd="3" destOrd="0" parTransId="{8BB99025-AC58-40E7-BDC0-EC0827A31CD3}" sibTransId="{46870462-673A-43C2-9FB4-F2B4E2D7CCB6}"/>
    <dgm:cxn modelId="{6DDAE707-8BD4-4F1F-AD04-63B1799B3BF0}" srcId="{4AD53DB6-A0CA-417A-A00A-1C914C6DE90A}" destId="{233EBBAC-61CC-4DB6-930D-ABA76B1ADEA9}" srcOrd="2" destOrd="0" parTransId="{8375EBCA-3909-49FC-A0FE-4A83671E17BA}" sibTransId="{3F15ACCD-12BD-44B5-A2F1-39E1A2D1CD52}"/>
    <dgm:cxn modelId="{3EC18D9B-5364-4F95-84A7-1A75CC2D30F5}" type="presOf" srcId="{4C30F42B-CC73-4ACE-A966-9D1D45F5B0D4}" destId="{829A0F4E-FF0E-46B6-B88C-0F031B76E566}" srcOrd="0" destOrd="0" presId="urn:microsoft.com/office/officeart/2005/8/layout/default"/>
    <dgm:cxn modelId="{E8360D8C-F229-4F70-914C-B04754A76A09}" type="presOf" srcId="{40726F0C-61E8-4BD1-B7BB-F2B1075C8CFD}" destId="{5292DF59-BA3A-4196-94EA-D5B7609FFFB4}" srcOrd="0" destOrd="0" presId="urn:microsoft.com/office/officeart/2005/8/layout/default"/>
    <dgm:cxn modelId="{5726A627-F762-4F2C-83EA-6CB0DF5B9C6B}" srcId="{4AD53DB6-A0CA-417A-A00A-1C914C6DE90A}" destId="{0A6BF8DA-9B6D-49C4-88A3-5438EAE74698}" srcOrd="4" destOrd="0" parTransId="{619EA211-9F73-4CA8-8E46-30C7C85E6A67}" sibTransId="{0F6AE0EB-DE51-41CC-91B7-9A17EC7D5843}"/>
    <dgm:cxn modelId="{E59D0475-7941-4223-8CBF-9DB8C820232C}" srcId="{4AD53DB6-A0CA-417A-A00A-1C914C6DE90A}" destId="{4C30F42B-CC73-4ACE-A966-9D1D45F5B0D4}" srcOrd="1" destOrd="0" parTransId="{D808F888-46D6-4921-B22A-AA57AB88CB91}" sibTransId="{253484E8-1F40-42DE-A6AF-C85D27DDFCA9}"/>
    <dgm:cxn modelId="{C5BFD38D-F807-46C9-BC7F-3F188A5AD5C8}" type="presOf" srcId="{A0DE40EA-0788-4C2A-ADF2-09656C1F892F}" destId="{A11A6DE0-3178-4B3A-9405-F7F2EAD62DF4}" srcOrd="0" destOrd="0" presId="urn:microsoft.com/office/officeart/2005/8/layout/default"/>
    <dgm:cxn modelId="{6F663F4D-35F3-44C2-9A8D-27537F903BF7}" srcId="{4AD53DB6-A0CA-417A-A00A-1C914C6DE90A}" destId="{3C43AD42-2410-4EDA-BAA2-4D2CBA3CC69A}" srcOrd="0" destOrd="0" parTransId="{CDD8CD4A-FC29-46EC-80B1-3022A71A3297}" sibTransId="{B3349C47-19EC-4D0F-A863-06EC93939C31}"/>
    <dgm:cxn modelId="{D3438E65-E09A-431D-B4B2-8FAAFD419924}" type="presOf" srcId="{3C43AD42-2410-4EDA-BAA2-4D2CBA3CC69A}" destId="{2F4A3099-102B-4BF1-9B39-102F1E70A79C}" srcOrd="0" destOrd="0" presId="urn:microsoft.com/office/officeart/2005/8/layout/default"/>
    <dgm:cxn modelId="{9D375552-3399-4DC2-A621-C787FD0EAD6B}" type="presOf" srcId="{4AD53DB6-A0CA-417A-A00A-1C914C6DE90A}" destId="{38A06A05-3D7C-4590-AAD2-D7436D236A4A}" srcOrd="0" destOrd="0" presId="urn:microsoft.com/office/officeart/2005/8/layout/default"/>
    <dgm:cxn modelId="{2C52747B-D66C-4E8E-949A-42F2A96E211A}" type="presOf" srcId="{C86A5D3D-FF20-43B2-8C98-86D41305B09E}" destId="{B6DE6436-3C5B-4B42-B0A3-195B8B1BB484}" srcOrd="0" destOrd="0" presId="urn:microsoft.com/office/officeart/2005/8/layout/default"/>
    <dgm:cxn modelId="{02576551-B078-4B5D-A989-1F11B478263E}" type="presOf" srcId="{0A6BF8DA-9B6D-49C4-88A3-5438EAE74698}" destId="{2FC465A3-13CE-4123-BBC1-8C4C32B8E7BF}" srcOrd="0" destOrd="0" presId="urn:microsoft.com/office/officeart/2005/8/layout/default"/>
    <dgm:cxn modelId="{7FEDC8CF-00BE-49F8-815C-ADF03CE01433}" type="presOf" srcId="{5C5CCA24-9C59-4D34-ADED-FE273FE4E784}" destId="{63F0FE23-835B-4944-8676-FE7D1A107B65}" srcOrd="0" destOrd="0" presId="urn:microsoft.com/office/officeart/2005/8/layout/default"/>
    <dgm:cxn modelId="{1CEAD185-75EE-4F43-B601-F99B5E1980E7}" srcId="{4AD53DB6-A0CA-417A-A00A-1C914C6DE90A}" destId="{A0DE40EA-0788-4C2A-ADF2-09656C1F892F}" srcOrd="6" destOrd="0" parTransId="{11A0F837-D8E2-4228-8FB7-BCBA0E3D4554}" sibTransId="{18157168-7D0C-4876-A6C8-42E4430AEE9B}"/>
    <dgm:cxn modelId="{EB78CC50-59FB-49A2-8D17-37248FFCF939}" type="presParOf" srcId="{38A06A05-3D7C-4590-AAD2-D7436D236A4A}" destId="{2F4A3099-102B-4BF1-9B39-102F1E70A79C}" srcOrd="0" destOrd="0" presId="urn:microsoft.com/office/officeart/2005/8/layout/default"/>
    <dgm:cxn modelId="{221620D9-12DD-4DA8-9F8B-2DCA9BCE7360}" type="presParOf" srcId="{38A06A05-3D7C-4590-AAD2-D7436D236A4A}" destId="{90F87CC3-05F5-43C1-8444-C88A132369C7}" srcOrd="1" destOrd="0" presId="urn:microsoft.com/office/officeart/2005/8/layout/default"/>
    <dgm:cxn modelId="{88DB5B02-8540-4570-8F26-87F8910737F0}" type="presParOf" srcId="{38A06A05-3D7C-4590-AAD2-D7436D236A4A}" destId="{829A0F4E-FF0E-46B6-B88C-0F031B76E566}" srcOrd="2" destOrd="0" presId="urn:microsoft.com/office/officeart/2005/8/layout/default"/>
    <dgm:cxn modelId="{7D91E516-E695-4B5E-B8D0-E6212857AB93}" type="presParOf" srcId="{38A06A05-3D7C-4590-AAD2-D7436D236A4A}" destId="{46514233-3A3B-4B45-8AC1-681BFE76555D}" srcOrd="3" destOrd="0" presId="urn:microsoft.com/office/officeart/2005/8/layout/default"/>
    <dgm:cxn modelId="{E4CC85DC-52B0-4435-A9BE-094DF49A081A}" type="presParOf" srcId="{38A06A05-3D7C-4590-AAD2-D7436D236A4A}" destId="{A9992B4D-6906-4725-AEA1-2FD7F979C760}" srcOrd="4" destOrd="0" presId="urn:microsoft.com/office/officeart/2005/8/layout/default"/>
    <dgm:cxn modelId="{A12255FD-C9F5-4F9E-A8D5-4F54293F41AF}" type="presParOf" srcId="{38A06A05-3D7C-4590-AAD2-D7436D236A4A}" destId="{03CFD53E-7744-4079-80D3-6E466C69C6BD}" srcOrd="5" destOrd="0" presId="urn:microsoft.com/office/officeart/2005/8/layout/default"/>
    <dgm:cxn modelId="{C3381C38-457C-4DA4-BAB2-FC36136B5F85}" type="presParOf" srcId="{38A06A05-3D7C-4590-AAD2-D7436D236A4A}" destId="{A905D95A-A662-4761-8681-66F33F411CC1}" srcOrd="6" destOrd="0" presId="urn:microsoft.com/office/officeart/2005/8/layout/default"/>
    <dgm:cxn modelId="{52D1D3AC-FA36-4207-B1AD-589A8CD9E2B2}" type="presParOf" srcId="{38A06A05-3D7C-4590-AAD2-D7436D236A4A}" destId="{37A6FCFC-A391-4D21-87EA-0E0792D33C67}" srcOrd="7" destOrd="0" presId="urn:microsoft.com/office/officeart/2005/8/layout/default"/>
    <dgm:cxn modelId="{79DA3FDC-4B7F-4EB3-A54B-8A47F2E29F1D}" type="presParOf" srcId="{38A06A05-3D7C-4590-AAD2-D7436D236A4A}" destId="{2FC465A3-13CE-4123-BBC1-8C4C32B8E7BF}" srcOrd="8" destOrd="0" presId="urn:microsoft.com/office/officeart/2005/8/layout/default"/>
    <dgm:cxn modelId="{0A0EE4D0-F630-498E-8D5A-CFE6C8934A37}" type="presParOf" srcId="{38A06A05-3D7C-4590-AAD2-D7436D236A4A}" destId="{268F31B8-4E7F-4744-9CEB-8B1BAB32E794}" srcOrd="9" destOrd="0" presId="urn:microsoft.com/office/officeart/2005/8/layout/default"/>
    <dgm:cxn modelId="{87B4CDD4-2D99-4B61-83CB-D8167E878656}" type="presParOf" srcId="{38A06A05-3D7C-4590-AAD2-D7436D236A4A}" destId="{63F0FE23-835B-4944-8676-FE7D1A107B65}" srcOrd="10" destOrd="0" presId="urn:microsoft.com/office/officeart/2005/8/layout/default"/>
    <dgm:cxn modelId="{21A64E16-E3E6-4598-92DA-FFBF5F9C1685}" type="presParOf" srcId="{38A06A05-3D7C-4590-AAD2-D7436D236A4A}" destId="{9B06B39A-1DD2-4E19-9F10-4F099301E578}" srcOrd="11" destOrd="0" presId="urn:microsoft.com/office/officeart/2005/8/layout/default"/>
    <dgm:cxn modelId="{02CC7F0D-C331-4A6B-9D1A-4069AAB955FC}" type="presParOf" srcId="{38A06A05-3D7C-4590-AAD2-D7436D236A4A}" destId="{A11A6DE0-3178-4B3A-9405-F7F2EAD62DF4}" srcOrd="12" destOrd="0" presId="urn:microsoft.com/office/officeart/2005/8/layout/default"/>
    <dgm:cxn modelId="{BFD05BD9-0C41-4C98-A218-90B0FDB22D2F}" type="presParOf" srcId="{38A06A05-3D7C-4590-AAD2-D7436D236A4A}" destId="{46418560-C346-42F8-9E34-A54EA282ABBA}" srcOrd="13" destOrd="0" presId="urn:microsoft.com/office/officeart/2005/8/layout/default"/>
    <dgm:cxn modelId="{F81D401C-E73B-4ED3-AC46-42D83D16C24D}" type="presParOf" srcId="{38A06A05-3D7C-4590-AAD2-D7436D236A4A}" destId="{5292DF59-BA3A-4196-94EA-D5B7609FFFB4}" srcOrd="14" destOrd="0" presId="urn:microsoft.com/office/officeart/2005/8/layout/default"/>
    <dgm:cxn modelId="{BD49C5C2-4C71-415A-B74C-52860C7E5A21}" type="presParOf" srcId="{38A06A05-3D7C-4590-AAD2-D7436D236A4A}" destId="{EFFCB65A-9522-4D67-B025-0254A0BD1A0E}" srcOrd="15" destOrd="0" presId="urn:microsoft.com/office/officeart/2005/8/layout/default"/>
    <dgm:cxn modelId="{A522B9C5-597C-4D8E-A175-BA7EAA3AD111}" type="presParOf" srcId="{38A06A05-3D7C-4590-AAD2-D7436D236A4A}" destId="{B6DE6436-3C5B-4B42-B0A3-195B8B1BB48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44212A-1435-4D07-A72A-A6C5C88D68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62DB6B2-3AA4-4CAE-8C1D-E42958D19D83}">
      <dgm:prSet phldrT="[Text]"/>
      <dgm:spPr/>
      <dgm:t>
        <a:bodyPr/>
        <a:lstStyle/>
        <a:p>
          <a:r>
            <a:rPr lang="en-US" dirty="0" smtClean="0"/>
            <a:t>Inclusion Services: hours at sites </a:t>
          </a:r>
        </a:p>
        <a:p>
          <a:r>
            <a:rPr lang="en-US" dirty="0" smtClean="0"/>
            <a:t>360 &amp; </a:t>
          </a:r>
        </a:p>
        <a:p>
          <a:r>
            <a:rPr lang="en-US" dirty="0" smtClean="0"/>
            <a:t>33 new families </a:t>
          </a:r>
          <a:endParaRPr lang="en-US" dirty="0"/>
        </a:p>
      </dgm:t>
    </dgm:pt>
    <dgm:pt modelId="{852CBDCE-3FE6-4ACF-81A9-85346BC1FFBF}" type="parTrans" cxnId="{C49344BF-2CCC-4C0F-9B17-C3688F3CBC20}">
      <dgm:prSet/>
      <dgm:spPr/>
      <dgm:t>
        <a:bodyPr/>
        <a:lstStyle/>
        <a:p>
          <a:endParaRPr lang="en-US"/>
        </a:p>
      </dgm:t>
    </dgm:pt>
    <dgm:pt modelId="{346E46BA-B735-4E4B-A80F-23A2C9FDB0DF}" type="sibTrans" cxnId="{C49344BF-2CCC-4C0F-9B17-C3688F3CBC20}">
      <dgm:prSet/>
      <dgm:spPr/>
      <dgm:t>
        <a:bodyPr/>
        <a:lstStyle/>
        <a:p>
          <a:endParaRPr lang="en-US"/>
        </a:p>
      </dgm:t>
    </dgm:pt>
    <dgm:pt modelId="{29B357E0-1300-4D66-B4B8-84D81125A36E}">
      <dgm:prSet phldrT="[Text]"/>
      <dgm:spPr/>
      <dgm:t>
        <a:bodyPr/>
        <a:lstStyle/>
        <a:p>
          <a:r>
            <a:rPr lang="en-US" dirty="0" smtClean="0"/>
            <a:t>Wellness Check Ins:</a:t>
          </a:r>
        </a:p>
        <a:p>
          <a:r>
            <a:rPr lang="en-US" dirty="0" smtClean="0"/>
            <a:t>1739 calls made &amp; 4276 minutes </a:t>
          </a:r>
          <a:endParaRPr lang="en-US" dirty="0"/>
        </a:p>
      </dgm:t>
    </dgm:pt>
    <dgm:pt modelId="{DD0300F0-1F8D-475B-9569-5D2C30762BD6}" type="parTrans" cxnId="{181BDDB8-169E-4D3B-96BF-10D7D822B272}">
      <dgm:prSet/>
      <dgm:spPr/>
      <dgm:t>
        <a:bodyPr/>
        <a:lstStyle/>
        <a:p>
          <a:endParaRPr lang="en-US"/>
        </a:p>
      </dgm:t>
    </dgm:pt>
    <dgm:pt modelId="{0264E09D-B152-4D45-A77F-FD413C93F446}" type="sibTrans" cxnId="{181BDDB8-169E-4D3B-96BF-10D7D822B272}">
      <dgm:prSet/>
      <dgm:spPr/>
      <dgm:t>
        <a:bodyPr/>
        <a:lstStyle/>
        <a:p>
          <a:endParaRPr lang="en-US"/>
        </a:p>
      </dgm:t>
    </dgm:pt>
    <dgm:pt modelId="{EBFC0BD9-86C1-444C-A4FD-A1592420C6B4}">
      <dgm:prSet phldrT="[Text]"/>
      <dgm:spPr/>
      <dgm:t>
        <a:bodyPr/>
        <a:lstStyle/>
        <a:p>
          <a:r>
            <a:rPr lang="en-US" dirty="0" smtClean="0"/>
            <a:t>Individual Tours of PURSUIT, </a:t>
          </a:r>
          <a:r>
            <a:rPr lang="en-US" dirty="0" err="1" smtClean="0"/>
            <a:t>Snoezelen</a:t>
          </a:r>
          <a:r>
            <a:rPr lang="en-US" dirty="0" smtClean="0"/>
            <a:t> and Dream Lab: 299 (In Person and Virtual)</a:t>
          </a:r>
          <a:endParaRPr lang="en-US" dirty="0"/>
        </a:p>
      </dgm:t>
    </dgm:pt>
    <dgm:pt modelId="{5591B2BA-F67E-4907-9913-CB5E26F03F5A}" type="parTrans" cxnId="{2D73A09B-257B-412F-9BC7-1B8D71CF8318}">
      <dgm:prSet/>
      <dgm:spPr/>
      <dgm:t>
        <a:bodyPr/>
        <a:lstStyle/>
        <a:p>
          <a:endParaRPr lang="en-US"/>
        </a:p>
      </dgm:t>
    </dgm:pt>
    <dgm:pt modelId="{3C5CABA3-AAD5-47E8-A249-B8A1DB938ACF}" type="sibTrans" cxnId="{2D73A09B-257B-412F-9BC7-1B8D71CF8318}">
      <dgm:prSet/>
      <dgm:spPr/>
      <dgm:t>
        <a:bodyPr/>
        <a:lstStyle/>
        <a:p>
          <a:endParaRPr lang="en-US"/>
        </a:p>
      </dgm:t>
    </dgm:pt>
    <dgm:pt modelId="{ADC0C1A3-7441-4EFB-9A2F-EC81FEFA694E}" type="pres">
      <dgm:prSet presAssocID="{2444212A-1435-4D07-A72A-A6C5C88D6805}" presName="Name0" presStyleCnt="0">
        <dgm:presLayoutVars>
          <dgm:dir/>
          <dgm:resizeHandles val="exact"/>
        </dgm:presLayoutVars>
      </dgm:prSet>
      <dgm:spPr/>
    </dgm:pt>
    <dgm:pt modelId="{57E0C04F-284C-488B-BF3E-A5C1668B0482}" type="pres">
      <dgm:prSet presAssocID="{862DB6B2-3AA4-4CAE-8C1D-E42958D19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B68E0-69BA-4BFC-B48C-C971950BC70B}" type="pres">
      <dgm:prSet presAssocID="{346E46BA-B735-4E4B-A80F-23A2C9FDB0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7E5FEEB-B904-4F95-86A3-ECFC7D7A3CB1}" type="pres">
      <dgm:prSet presAssocID="{346E46BA-B735-4E4B-A80F-23A2C9FDB0D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BA2C8A1-0ADE-46FE-BEFD-E8DD416E48C6}" type="pres">
      <dgm:prSet presAssocID="{29B357E0-1300-4D66-B4B8-84D81125A3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91EB-4FC9-4A11-A545-6D2DB074E28B}" type="pres">
      <dgm:prSet presAssocID="{0264E09D-B152-4D45-A77F-FD413C93F44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B8E48E1-D511-46E4-82DA-0BC94B1BCBCF}" type="pres">
      <dgm:prSet presAssocID="{0264E09D-B152-4D45-A77F-FD413C93F44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9D790AF-2746-456F-B278-E1424A686D39}" type="pres">
      <dgm:prSet presAssocID="{EBFC0BD9-86C1-444C-A4FD-A1592420C6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BDDB8-169E-4D3B-96BF-10D7D822B272}" srcId="{2444212A-1435-4D07-A72A-A6C5C88D6805}" destId="{29B357E0-1300-4D66-B4B8-84D81125A36E}" srcOrd="1" destOrd="0" parTransId="{DD0300F0-1F8D-475B-9569-5D2C30762BD6}" sibTransId="{0264E09D-B152-4D45-A77F-FD413C93F446}"/>
    <dgm:cxn modelId="{334111E6-4DDA-408B-A6EE-E52C3F26F8FE}" type="presOf" srcId="{0264E09D-B152-4D45-A77F-FD413C93F446}" destId="{C50491EB-4FC9-4A11-A545-6D2DB074E28B}" srcOrd="0" destOrd="0" presId="urn:microsoft.com/office/officeart/2005/8/layout/process1"/>
    <dgm:cxn modelId="{79A49EF7-B844-48A8-AD86-49931498F06F}" type="presOf" srcId="{EBFC0BD9-86C1-444C-A4FD-A1592420C6B4}" destId="{49D790AF-2746-456F-B278-E1424A686D39}" srcOrd="0" destOrd="0" presId="urn:microsoft.com/office/officeart/2005/8/layout/process1"/>
    <dgm:cxn modelId="{C69C33D1-11FE-4BC9-9D52-43913498BF78}" type="presOf" srcId="{346E46BA-B735-4E4B-A80F-23A2C9FDB0DF}" destId="{B7E5FEEB-B904-4F95-86A3-ECFC7D7A3CB1}" srcOrd="1" destOrd="0" presId="urn:microsoft.com/office/officeart/2005/8/layout/process1"/>
    <dgm:cxn modelId="{06BE6AF0-0DBD-4CA8-9459-1C436499E728}" type="presOf" srcId="{346E46BA-B735-4E4B-A80F-23A2C9FDB0DF}" destId="{F12B68E0-69BA-4BFC-B48C-C971950BC70B}" srcOrd="0" destOrd="0" presId="urn:microsoft.com/office/officeart/2005/8/layout/process1"/>
    <dgm:cxn modelId="{AEB5D1C8-BABB-4623-9C06-CF2BB7388DEA}" type="presOf" srcId="{29B357E0-1300-4D66-B4B8-84D81125A36E}" destId="{DBA2C8A1-0ADE-46FE-BEFD-E8DD416E48C6}" srcOrd="0" destOrd="0" presId="urn:microsoft.com/office/officeart/2005/8/layout/process1"/>
    <dgm:cxn modelId="{C49344BF-2CCC-4C0F-9B17-C3688F3CBC20}" srcId="{2444212A-1435-4D07-A72A-A6C5C88D6805}" destId="{862DB6B2-3AA4-4CAE-8C1D-E42958D19D83}" srcOrd="0" destOrd="0" parTransId="{852CBDCE-3FE6-4ACF-81A9-85346BC1FFBF}" sibTransId="{346E46BA-B735-4E4B-A80F-23A2C9FDB0DF}"/>
    <dgm:cxn modelId="{2D73A09B-257B-412F-9BC7-1B8D71CF8318}" srcId="{2444212A-1435-4D07-A72A-A6C5C88D6805}" destId="{EBFC0BD9-86C1-444C-A4FD-A1592420C6B4}" srcOrd="2" destOrd="0" parTransId="{5591B2BA-F67E-4907-9913-CB5E26F03F5A}" sibTransId="{3C5CABA3-AAD5-47E8-A249-B8A1DB938ACF}"/>
    <dgm:cxn modelId="{51F61AD4-1622-4655-B480-E4657F8F3C68}" type="presOf" srcId="{2444212A-1435-4D07-A72A-A6C5C88D6805}" destId="{ADC0C1A3-7441-4EFB-9A2F-EC81FEFA694E}" srcOrd="0" destOrd="0" presId="urn:microsoft.com/office/officeart/2005/8/layout/process1"/>
    <dgm:cxn modelId="{1E2A4D55-DF1C-4379-951B-5DEF1D4B502C}" type="presOf" srcId="{862DB6B2-3AA4-4CAE-8C1D-E42958D19D83}" destId="{57E0C04F-284C-488B-BF3E-A5C1668B0482}" srcOrd="0" destOrd="0" presId="urn:microsoft.com/office/officeart/2005/8/layout/process1"/>
    <dgm:cxn modelId="{3E194865-B954-49DE-9748-E7FA70993B56}" type="presOf" srcId="{0264E09D-B152-4D45-A77F-FD413C93F446}" destId="{0B8E48E1-D511-46E4-82DA-0BC94B1BCBCF}" srcOrd="1" destOrd="0" presId="urn:microsoft.com/office/officeart/2005/8/layout/process1"/>
    <dgm:cxn modelId="{7B207FAD-B9BC-4A3C-9F1F-77B0D62FF126}" type="presParOf" srcId="{ADC0C1A3-7441-4EFB-9A2F-EC81FEFA694E}" destId="{57E0C04F-284C-488B-BF3E-A5C1668B0482}" srcOrd="0" destOrd="0" presId="urn:microsoft.com/office/officeart/2005/8/layout/process1"/>
    <dgm:cxn modelId="{195AE0AF-F1FD-4C76-A5FF-1B6986A586EE}" type="presParOf" srcId="{ADC0C1A3-7441-4EFB-9A2F-EC81FEFA694E}" destId="{F12B68E0-69BA-4BFC-B48C-C971950BC70B}" srcOrd="1" destOrd="0" presId="urn:microsoft.com/office/officeart/2005/8/layout/process1"/>
    <dgm:cxn modelId="{45DB5BB0-0A1C-4D89-A7CB-788AB9E59FA0}" type="presParOf" srcId="{F12B68E0-69BA-4BFC-B48C-C971950BC70B}" destId="{B7E5FEEB-B904-4F95-86A3-ECFC7D7A3CB1}" srcOrd="0" destOrd="0" presId="urn:microsoft.com/office/officeart/2005/8/layout/process1"/>
    <dgm:cxn modelId="{34BBD02A-B2D7-444D-9129-0BEA62BB6CB8}" type="presParOf" srcId="{ADC0C1A3-7441-4EFB-9A2F-EC81FEFA694E}" destId="{DBA2C8A1-0ADE-46FE-BEFD-E8DD416E48C6}" srcOrd="2" destOrd="0" presId="urn:microsoft.com/office/officeart/2005/8/layout/process1"/>
    <dgm:cxn modelId="{8CAA76F2-973F-480B-A5EC-DA54A0A00542}" type="presParOf" srcId="{ADC0C1A3-7441-4EFB-9A2F-EC81FEFA694E}" destId="{C50491EB-4FC9-4A11-A545-6D2DB074E28B}" srcOrd="3" destOrd="0" presId="urn:microsoft.com/office/officeart/2005/8/layout/process1"/>
    <dgm:cxn modelId="{12859673-C826-436D-89F0-DD8961C43F7D}" type="presParOf" srcId="{C50491EB-4FC9-4A11-A545-6D2DB074E28B}" destId="{0B8E48E1-D511-46E4-82DA-0BC94B1BCBCF}" srcOrd="0" destOrd="0" presId="urn:microsoft.com/office/officeart/2005/8/layout/process1"/>
    <dgm:cxn modelId="{B4AE1D53-6F2F-4275-BEB5-F262F45A7CE0}" type="presParOf" srcId="{ADC0C1A3-7441-4EFB-9A2F-EC81FEFA694E}" destId="{49D790AF-2746-456F-B278-E1424A686D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B4260D-7A8E-45EE-BD54-C3B9672EE35B}" type="doc">
      <dgm:prSet loTypeId="urn:microsoft.com/office/officeart/2005/8/layout/rings+Icon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AD82B-A567-4FA2-894B-9F6CFBD09DAF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New Publications</a:t>
          </a:r>
          <a:endParaRPr lang="en-US" sz="1400" b="1" dirty="0">
            <a:solidFill>
              <a:schemeClr val="bg1"/>
            </a:solidFill>
          </a:endParaRPr>
        </a:p>
      </dgm:t>
    </dgm:pt>
    <dgm:pt modelId="{F8443B97-FF3B-4542-920A-B09E8808D87D}" type="parTrans" cxnId="{E9A6AFD4-3A3C-4D97-9FF3-6169950F940A}">
      <dgm:prSet/>
      <dgm:spPr/>
      <dgm:t>
        <a:bodyPr/>
        <a:lstStyle/>
        <a:p>
          <a:endParaRPr lang="en-US"/>
        </a:p>
      </dgm:t>
    </dgm:pt>
    <dgm:pt modelId="{2FFF8CF3-A389-4DC6-BE64-1AF1E9E6E8C5}" type="sibTrans" cxnId="{E9A6AFD4-3A3C-4D97-9FF3-6169950F940A}">
      <dgm:prSet/>
      <dgm:spPr/>
      <dgm:t>
        <a:bodyPr/>
        <a:lstStyle/>
        <a:p>
          <a:endParaRPr lang="en-US"/>
        </a:p>
      </dgm:t>
    </dgm:pt>
    <dgm:pt modelId="{963C1F89-2603-4027-AB87-729CF37515F3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Social Media</a:t>
          </a:r>
          <a:endParaRPr lang="en-US" sz="1400" b="1" dirty="0">
            <a:solidFill>
              <a:schemeClr val="bg1"/>
            </a:solidFill>
          </a:endParaRPr>
        </a:p>
      </dgm:t>
    </dgm:pt>
    <dgm:pt modelId="{C5E68341-1C69-45A3-B8AF-9702AEDF41CB}" type="parTrans" cxnId="{0343A5A0-60B5-45B5-8F81-7340E4B1E647}">
      <dgm:prSet/>
      <dgm:spPr/>
      <dgm:t>
        <a:bodyPr/>
        <a:lstStyle/>
        <a:p>
          <a:endParaRPr lang="en-US"/>
        </a:p>
      </dgm:t>
    </dgm:pt>
    <dgm:pt modelId="{5A08B135-54FA-49D5-9774-B810A491AC87}" type="sibTrans" cxnId="{0343A5A0-60B5-45B5-8F81-7340E4B1E647}">
      <dgm:prSet/>
      <dgm:spPr/>
      <dgm:t>
        <a:bodyPr/>
        <a:lstStyle/>
        <a:p>
          <a:endParaRPr lang="en-US"/>
        </a:p>
      </dgm:t>
    </dgm:pt>
    <dgm:pt modelId="{1DE642E7-3B54-4243-8574-1868F43E21C0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Facebook increase of over 1,100 followers</a:t>
          </a:r>
          <a:endParaRPr lang="en-US" sz="1100" dirty="0">
            <a:solidFill>
              <a:schemeClr val="bg1"/>
            </a:solidFill>
          </a:endParaRPr>
        </a:p>
      </dgm:t>
    </dgm:pt>
    <dgm:pt modelId="{F341BA38-169D-41F4-BD3F-2B01529671D8}" type="parTrans" cxnId="{FFF5D78C-CDBF-4738-A521-62645829E54F}">
      <dgm:prSet/>
      <dgm:spPr/>
      <dgm:t>
        <a:bodyPr/>
        <a:lstStyle/>
        <a:p>
          <a:endParaRPr lang="en-US"/>
        </a:p>
      </dgm:t>
    </dgm:pt>
    <dgm:pt modelId="{13B3CEE6-B0C4-4BE0-B035-19A9136CFAD7}" type="sibTrans" cxnId="{FFF5D78C-CDBF-4738-A521-62645829E54F}">
      <dgm:prSet/>
      <dgm:spPr/>
      <dgm:t>
        <a:bodyPr/>
        <a:lstStyle/>
        <a:p>
          <a:endParaRPr lang="en-US"/>
        </a:p>
      </dgm:t>
    </dgm:pt>
    <dgm:pt modelId="{8FAF10B7-BB5A-4FA5-8AD1-5E6E5C7AE336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Over 690 minutes of viewership/month on </a:t>
          </a:r>
          <a:r>
            <a:rPr lang="en-US" sz="1100" dirty="0" err="1" smtClean="0">
              <a:solidFill>
                <a:schemeClr val="bg1"/>
              </a:solidFill>
            </a:rPr>
            <a:t>Youtube</a:t>
          </a:r>
          <a:r>
            <a:rPr lang="en-US" sz="1100" dirty="0" smtClean="0">
              <a:solidFill>
                <a:schemeClr val="bg1"/>
              </a:solidFill>
            </a:rPr>
            <a:t> page </a:t>
          </a:r>
          <a:endParaRPr lang="en-US" sz="1100" dirty="0">
            <a:solidFill>
              <a:schemeClr val="bg1"/>
            </a:solidFill>
          </a:endParaRPr>
        </a:p>
      </dgm:t>
    </dgm:pt>
    <dgm:pt modelId="{1AE93506-91CC-4703-A2AC-1B27858C83D4}" type="parTrans" cxnId="{3446DB1A-0C42-404C-95EB-CAD4F3045273}">
      <dgm:prSet/>
      <dgm:spPr/>
      <dgm:t>
        <a:bodyPr/>
        <a:lstStyle/>
        <a:p>
          <a:endParaRPr lang="en-US"/>
        </a:p>
      </dgm:t>
    </dgm:pt>
    <dgm:pt modelId="{926E8F24-D2A0-40E8-903E-6902B0684AEF}" type="sibTrans" cxnId="{3446DB1A-0C42-404C-95EB-CAD4F3045273}">
      <dgm:prSet/>
      <dgm:spPr/>
      <dgm:t>
        <a:bodyPr/>
        <a:lstStyle/>
        <a:p>
          <a:endParaRPr lang="en-US"/>
        </a:p>
      </dgm:t>
    </dgm:pt>
    <dgm:pt modelId="{5B4EE9A0-E55A-46D0-AF08-3016BCF76D55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Approximately 2,700 visits through Google Search per month</a:t>
          </a:r>
          <a:endParaRPr lang="en-US" sz="1100" dirty="0">
            <a:solidFill>
              <a:schemeClr val="bg1"/>
            </a:solidFill>
          </a:endParaRPr>
        </a:p>
      </dgm:t>
    </dgm:pt>
    <dgm:pt modelId="{B21EC230-ED93-4420-A6B8-4265ACC5A8AB}" type="parTrans" cxnId="{2AF6D21D-979E-4B01-B9E6-867685B78E73}">
      <dgm:prSet/>
      <dgm:spPr/>
      <dgm:t>
        <a:bodyPr/>
        <a:lstStyle/>
        <a:p>
          <a:endParaRPr lang="en-US"/>
        </a:p>
      </dgm:t>
    </dgm:pt>
    <dgm:pt modelId="{5EC4EF4F-FF5B-4F02-8DA9-39ED7FB87CD7}" type="sibTrans" cxnId="{2AF6D21D-979E-4B01-B9E6-867685B78E73}">
      <dgm:prSet/>
      <dgm:spPr/>
      <dgm:t>
        <a:bodyPr/>
        <a:lstStyle/>
        <a:p>
          <a:endParaRPr lang="en-US"/>
        </a:p>
      </dgm:t>
    </dgm:pt>
    <dgm:pt modelId="{876FA830-F0F0-4405-91E8-99448537E953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Online/Mobile:</a:t>
          </a:r>
          <a:endParaRPr lang="en-US" sz="1400" b="1" dirty="0">
            <a:solidFill>
              <a:schemeClr val="bg1"/>
            </a:solidFill>
          </a:endParaRPr>
        </a:p>
      </dgm:t>
    </dgm:pt>
    <dgm:pt modelId="{BC865F8A-13A2-4005-BC7E-3FA2B066ADDF}" type="parTrans" cxnId="{3EAFD374-2AE4-4A7B-A7D2-6E8C717594B6}">
      <dgm:prSet/>
      <dgm:spPr/>
      <dgm:t>
        <a:bodyPr/>
        <a:lstStyle/>
        <a:p>
          <a:endParaRPr lang="en-US"/>
        </a:p>
      </dgm:t>
    </dgm:pt>
    <dgm:pt modelId="{573B34F4-20E4-4601-AF22-91613B1E5C6F}" type="sibTrans" cxnId="{3EAFD374-2AE4-4A7B-A7D2-6E8C717594B6}">
      <dgm:prSet/>
      <dgm:spPr/>
      <dgm:t>
        <a:bodyPr/>
        <a:lstStyle/>
        <a:p>
          <a:endParaRPr lang="en-US"/>
        </a:p>
      </dgm:t>
    </dgm:pt>
    <dgm:pt modelId="{3AC390B2-4383-4B2B-BFF6-D097250FB695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Additional Marketing</a:t>
          </a:r>
          <a:endParaRPr lang="en-US" sz="1400" b="1" dirty="0">
            <a:solidFill>
              <a:schemeClr val="bg1"/>
            </a:solidFill>
          </a:endParaRPr>
        </a:p>
      </dgm:t>
    </dgm:pt>
    <dgm:pt modelId="{906E2BBF-0B4D-4954-89D2-0817BBCAB2D1}" type="parTrans" cxnId="{44D9AB73-BD45-4F86-A72F-BC2A9DBA6812}">
      <dgm:prSet/>
      <dgm:spPr/>
      <dgm:t>
        <a:bodyPr/>
        <a:lstStyle/>
        <a:p>
          <a:endParaRPr lang="en-US"/>
        </a:p>
      </dgm:t>
    </dgm:pt>
    <dgm:pt modelId="{000174B4-66BE-4A58-B3C7-505012203E4D}" type="sibTrans" cxnId="{44D9AB73-BD45-4F86-A72F-BC2A9DBA6812}">
      <dgm:prSet/>
      <dgm:spPr/>
      <dgm:t>
        <a:bodyPr/>
        <a:lstStyle/>
        <a:p>
          <a:endParaRPr lang="en-US"/>
        </a:p>
      </dgm:t>
    </dgm:pt>
    <dgm:pt modelId="{B9588317-835D-4E08-A55A-7376E08FD7B5}">
      <dgm:prSet custT="1"/>
      <dgm:spPr/>
      <dgm:t>
        <a:bodyPr/>
        <a:lstStyle/>
        <a:p>
          <a:pPr rtl="0"/>
          <a:r>
            <a:rPr lang="en-US" sz="1200" b="0" dirty="0" smtClean="0">
              <a:solidFill>
                <a:schemeClr val="bg1"/>
              </a:solidFill>
            </a:rPr>
            <a:t>Monthly Virtual Programming Brochures</a:t>
          </a:r>
          <a:endParaRPr lang="en-US" sz="1200" b="0" dirty="0">
            <a:solidFill>
              <a:schemeClr val="bg1"/>
            </a:solidFill>
          </a:endParaRPr>
        </a:p>
      </dgm:t>
    </dgm:pt>
    <dgm:pt modelId="{074B284A-EA32-4BD0-8663-9826B54195FD}" type="parTrans" cxnId="{CD10DC6A-F958-42F7-A56F-0E992F9C10B5}">
      <dgm:prSet/>
      <dgm:spPr/>
      <dgm:t>
        <a:bodyPr/>
        <a:lstStyle/>
        <a:p>
          <a:endParaRPr lang="en-US"/>
        </a:p>
      </dgm:t>
    </dgm:pt>
    <dgm:pt modelId="{4FB0AB70-4231-4D26-93E7-67C2006E6376}" type="sibTrans" cxnId="{CD10DC6A-F958-42F7-A56F-0E992F9C10B5}">
      <dgm:prSet/>
      <dgm:spPr/>
      <dgm:t>
        <a:bodyPr/>
        <a:lstStyle/>
        <a:p>
          <a:endParaRPr lang="en-US"/>
        </a:p>
      </dgm:t>
    </dgm:pt>
    <dgm:pt modelId="{7B17E46B-A1EE-4242-9EFB-77AB85E2BB59}">
      <dgm:prSet/>
      <dgm:spPr/>
      <dgm:t>
        <a:bodyPr/>
        <a:lstStyle/>
        <a:p>
          <a:pPr rtl="0"/>
          <a:endParaRPr lang="en-US" sz="1000" b="1" dirty="0">
            <a:solidFill>
              <a:schemeClr val="bg1"/>
            </a:solidFill>
          </a:endParaRPr>
        </a:p>
      </dgm:t>
    </dgm:pt>
    <dgm:pt modelId="{4A9526D9-F780-4BB1-935B-099F0F9C0195}" type="parTrans" cxnId="{923B96EB-FA63-4D7D-90B6-1471D8E80136}">
      <dgm:prSet/>
      <dgm:spPr/>
      <dgm:t>
        <a:bodyPr/>
        <a:lstStyle/>
        <a:p>
          <a:endParaRPr lang="en-US"/>
        </a:p>
      </dgm:t>
    </dgm:pt>
    <dgm:pt modelId="{B723CB7D-65BC-4E2D-A581-FF5F5107D463}" type="sibTrans" cxnId="{923B96EB-FA63-4D7D-90B6-1471D8E80136}">
      <dgm:prSet/>
      <dgm:spPr/>
      <dgm:t>
        <a:bodyPr/>
        <a:lstStyle/>
        <a:p>
          <a:endParaRPr lang="en-US"/>
        </a:p>
      </dgm:t>
    </dgm:pt>
    <dgm:pt modelId="{5C28392F-8A2C-427A-942F-CFA83924CD70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Over 5,200 impressions through Twitter per month</a:t>
          </a:r>
          <a:endParaRPr lang="en-US" sz="1100" dirty="0">
            <a:solidFill>
              <a:schemeClr val="bg1"/>
            </a:solidFill>
          </a:endParaRPr>
        </a:p>
      </dgm:t>
    </dgm:pt>
    <dgm:pt modelId="{E919EE83-D683-480C-B129-9FFFD8686DBE}" type="parTrans" cxnId="{80F254C7-73AC-45D2-89F0-1BD42B3A35D9}">
      <dgm:prSet/>
      <dgm:spPr/>
      <dgm:t>
        <a:bodyPr/>
        <a:lstStyle/>
        <a:p>
          <a:endParaRPr lang="en-US"/>
        </a:p>
      </dgm:t>
    </dgm:pt>
    <dgm:pt modelId="{075ACF6B-7235-4FB0-AF2C-79295784FE41}" type="sibTrans" cxnId="{80F254C7-73AC-45D2-89F0-1BD42B3A35D9}">
      <dgm:prSet/>
      <dgm:spPr/>
      <dgm:t>
        <a:bodyPr/>
        <a:lstStyle/>
        <a:p>
          <a:endParaRPr lang="en-US"/>
        </a:p>
      </dgm:t>
    </dgm:pt>
    <dgm:pt modelId="{7A9CF0A2-6A93-4D02-AF6B-9CA200A732B9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1,400 installs of NWSRA mobile app</a:t>
          </a:r>
          <a:endParaRPr lang="en-US" sz="1100" dirty="0">
            <a:solidFill>
              <a:schemeClr val="bg1"/>
            </a:solidFill>
          </a:endParaRPr>
        </a:p>
      </dgm:t>
    </dgm:pt>
    <dgm:pt modelId="{07FCF3D9-6AA4-418D-971C-3B0F3E443C10}" type="parTrans" cxnId="{0D2E0B3B-3E55-4DC0-A787-A47A877D1CDD}">
      <dgm:prSet/>
      <dgm:spPr/>
      <dgm:t>
        <a:bodyPr/>
        <a:lstStyle/>
        <a:p>
          <a:endParaRPr lang="en-US"/>
        </a:p>
      </dgm:t>
    </dgm:pt>
    <dgm:pt modelId="{D80B3B66-1962-4CC7-8F7E-7579583AB2E7}" type="sibTrans" cxnId="{0D2E0B3B-3E55-4DC0-A787-A47A877D1CDD}">
      <dgm:prSet/>
      <dgm:spPr/>
      <dgm:t>
        <a:bodyPr/>
        <a:lstStyle/>
        <a:p>
          <a:endParaRPr lang="en-US"/>
        </a:p>
      </dgm:t>
    </dgm:pt>
    <dgm:pt modelId="{95B9E673-A9DC-4759-B39D-E1C8FB9E3880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New Videos:</a:t>
          </a:r>
          <a:endParaRPr lang="en-US" sz="1400" b="1" dirty="0">
            <a:solidFill>
              <a:schemeClr val="bg1"/>
            </a:solidFill>
          </a:endParaRPr>
        </a:p>
      </dgm:t>
    </dgm:pt>
    <dgm:pt modelId="{FCADCD4C-73D7-40F7-B733-7E1908ECB9BD}" type="parTrans" cxnId="{8F3CB7A7-6270-48C6-A935-E7BEC350B4A5}">
      <dgm:prSet/>
      <dgm:spPr/>
      <dgm:t>
        <a:bodyPr/>
        <a:lstStyle/>
        <a:p>
          <a:endParaRPr lang="en-US"/>
        </a:p>
      </dgm:t>
    </dgm:pt>
    <dgm:pt modelId="{DF5C55FB-C50C-4B11-9308-DF9EA7294299}" type="sibTrans" cxnId="{8F3CB7A7-6270-48C6-A935-E7BEC350B4A5}">
      <dgm:prSet/>
      <dgm:spPr/>
      <dgm:t>
        <a:bodyPr/>
        <a:lstStyle/>
        <a:p>
          <a:endParaRPr lang="en-US"/>
        </a:p>
      </dgm:t>
    </dgm:pt>
    <dgm:pt modelId="{29E78763-F7C4-4E56-8C93-CD9181E50F1B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They Need Us, and We Need You- SLSF videos</a:t>
          </a:r>
          <a:endParaRPr lang="en-US" sz="1200" dirty="0">
            <a:solidFill>
              <a:schemeClr val="bg1"/>
            </a:solidFill>
          </a:endParaRPr>
        </a:p>
      </dgm:t>
    </dgm:pt>
    <dgm:pt modelId="{F1B04E49-3D1B-46F2-9696-21B4FDAD3EE2}" type="parTrans" cxnId="{32A16E20-641C-4695-9B0B-CAB7884C29C3}">
      <dgm:prSet/>
      <dgm:spPr/>
      <dgm:t>
        <a:bodyPr/>
        <a:lstStyle/>
        <a:p>
          <a:endParaRPr lang="en-US"/>
        </a:p>
      </dgm:t>
    </dgm:pt>
    <dgm:pt modelId="{65E89E25-D757-4484-AF1D-60BD9990A182}" type="sibTrans" cxnId="{32A16E20-641C-4695-9B0B-CAB7884C29C3}">
      <dgm:prSet/>
      <dgm:spPr/>
      <dgm:t>
        <a:bodyPr/>
        <a:lstStyle/>
        <a:p>
          <a:endParaRPr lang="en-US"/>
        </a:p>
      </dgm:t>
    </dgm:pt>
    <dgm:pt modelId="{73ADAA2C-1616-4EA4-A99C-865D3730AE7C}">
      <dgm:prSet/>
      <dgm:spPr/>
      <dgm:t>
        <a:bodyPr/>
        <a:lstStyle/>
        <a:p>
          <a:pPr rtl="0"/>
          <a:endParaRPr lang="en-US" sz="1000" dirty="0">
            <a:solidFill>
              <a:schemeClr val="bg1"/>
            </a:solidFill>
          </a:endParaRPr>
        </a:p>
      </dgm:t>
    </dgm:pt>
    <dgm:pt modelId="{9FC51568-2613-4A67-9226-49C0D4BB2341}" type="parTrans" cxnId="{DDEFE202-42C3-42F7-9A8B-D2786B3F5045}">
      <dgm:prSet/>
      <dgm:spPr/>
      <dgm:t>
        <a:bodyPr/>
        <a:lstStyle/>
        <a:p>
          <a:endParaRPr lang="en-US"/>
        </a:p>
      </dgm:t>
    </dgm:pt>
    <dgm:pt modelId="{1927160C-153D-4CB3-83CE-791E980AC107}" type="sibTrans" cxnId="{DDEFE202-42C3-42F7-9A8B-D2786B3F5045}">
      <dgm:prSet/>
      <dgm:spPr/>
      <dgm:t>
        <a:bodyPr/>
        <a:lstStyle/>
        <a:p>
          <a:endParaRPr lang="en-US"/>
        </a:p>
      </dgm:t>
    </dgm:pt>
    <dgm:pt modelId="{2EF54FB1-8FE6-42FB-8FDD-FC19D000F462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Constant Contact-6,719 contacts</a:t>
          </a:r>
          <a:endParaRPr lang="en-US" sz="1100" dirty="0">
            <a:solidFill>
              <a:schemeClr val="bg1"/>
            </a:solidFill>
          </a:endParaRPr>
        </a:p>
      </dgm:t>
    </dgm:pt>
    <dgm:pt modelId="{6A51533D-C0B1-43F7-99D7-A8DFFB42ED74}" type="parTrans" cxnId="{EE01EBDE-90BE-4111-B8BE-9FB876369146}">
      <dgm:prSet/>
      <dgm:spPr/>
      <dgm:t>
        <a:bodyPr/>
        <a:lstStyle/>
        <a:p>
          <a:endParaRPr lang="en-US"/>
        </a:p>
      </dgm:t>
    </dgm:pt>
    <dgm:pt modelId="{3E66C8AD-19DB-4E1A-AB4E-2E5FFFEA41C3}" type="sibTrans" cxnId="{EE01EBDE-90BE-4111-B8BE-9FB876369146}">
      <dgm:prSet/>
      <dgm:spPr/>
      <dgm:t>
        <a:bodyPr/>
        <a:lstStyle/>
        <a:p>
          <a:endParaRPr lang="en-US"/>
        </a:p>
      </dgm:t>
    </dgm:pt>
    <dgm:pt modelId="{4A482209-9357-4939-90BB-A247B1E932E3}">
      <dgm:prSet/>
      <dgm:spPr/>
      <dgm:t>
        <a:bodyPr/>
        <a:lstStyle/>
        <a:p>
          <a:endParaRPr lang="en-US" sz="1000" dirty="0" smtClean="0">
            <a:solidFill>
              <a:schemeClr val="bg1"/>
            </a:solidFill>
          </a:endParaRPr>
        </a:p>
      </dgm:t>
    </dgm:pt>
    <dgm:pt modelId="{D40592D7-E937-402F-BF2D-5A4CFE713D6A}" type="parTrans" cxnId="{61B62FA8-DE03-45F5-BD0E-D47487753BC3}">
      <dgm:prSet/>
      <dgm:spPr/>
      <dgm:t>
        <a:bodyPr/>
        <a:lstStyle/>
        <a:p>
          <a:endParaRPr lang="en-US"/>
        </a:p>
      </dgm:t>
    </dgm:pt>
    <dgm:pt modelId="{93533D62-B1DA-40EF-8A3C-6357B47D672B}" type="sibTrans" cxnId="{61B62FA8-DE03-45F5-BD0E-D47487753BC3}">
      <dgm:prSet/>
      <dgm:spPr/>
      <dgm:t>
        <a:bodyPr/>
        <a:lstStyle/>
        <a:p>
          <a:endParaRPr lang="en-US"/>
        </a:p>
      </dgm:t>
    </dgm:pt>
    <dgm:pt modelId="{7FDFBD6C-3FD6-4364-8903-8178ECD73AD3}">
      <dgm:prSet/>
      <dgm:spPr/>
      <dgm:t>
        <a:bodyPr/>
        <a:lstStyle/>
        <a:p>
          <a:pPr rtl="0"/>
          <a:endParaRPr lang="en-US" sz="1000" dirty="0">
            <a:solidFill>
              <a:schemeClr val="bg1"/>
            </a:solidFill>
          </a:endParaRPr>
        </a:p>
      </dgm:t>
    </dgm:pt>
    <dgm:pt modelId="{C14E7D92-9A40-4D62-9A1D-2B556BD59E5C}" type="parTrans" cxnId="{5D13CC70-EC6F-4A8F-A680-B4E94339BB73}">
      <dgm:prSet/>
      <dgm:spPr/>
      <dgm:t>
        <a:bodyPr/>
        <a:lstStyle/>
        <a:p>
          <a:endParaRPr lang="en-US"/>
        </a:p>
      </dgm:t>
    </dgm:pt>
    <dgm:pt modelId="{DBFB5D6C-C604-41C2-BE4B-226E2CD509E9}" type="sibTrans" cxnId="{5D13CC70-EC6F-4A8F-A680-B4E94339BB73}">
      <dgm:prSet/>
      <dgm:spPr/>
      <dgm:t>
        <a:bodyPr/>
        <a:lstStyle/>
        <a:p>
          <a:endParaRPr lang="en-US"/>
        </a:p>
      </dgm:t>
    </dgm:pt>
    <dgm:pt modelId="{ACB6D914-3A21-464C-8563-C835A67920A4}">
      <dgm:prSet/>
      <dgm:spPr/>
      <dgm:t>
        <a:bodyPr/>
        <a:lstStyle/>
        <a:p>
          <a:pPr rtl="0"/>
          <a:endParaRPr lang="en-US" sz="1000" dirty="0">
            <a:solidFill>
              <a:schemeClr val="bg1"/>
            </a:solidFill>
          </a:endParaRPr>
        </a:p>
      </dgm:t>
    </dgm:pt>
    <dgm:pt modelId="{0BFE580E-BA92-484A-B572-4EE2889E2C6D}" type="parTrans" cxnId="{4ED5BF5C-19E0-41F0-97AB-2F6A3728824E}">
      <dgm:prSet/>
      <dgm:spPr/>
      <dgm:t>
        <a:bodyPr/>
        <a:lstStyle/>
        <a:p>
          <a:endParaRPr lang="en-US"/>
        </a:p>
      </dgm:t>
    </dgm:pt>
    <dgm:pt modelId="{D788CFC8-0151-4B0F-BAB7-7F2F9532C56D}" type="sibTrans" cxnId="{4ED5BF5C-19E0-41F0-97AB-2F6A3728824E}">
      <dgm:prSet/>
      <dgm:spPr/>
      <dgm:t>
        <a:bodyPr/>
        <a:lstStyle/>
        <a:p>
          <a:endParaRPr lang="en-US"/>
        </a:p>
      </dgm:t>
    </dgm:pt>
    <dgm:pt modelId="{8A5AF22E-F080-4CFD-B529-8ADA2DF277BB}">
      <dgm:prSet custT="1"/>
      <dgm:spPr/>
      <dgm:t>
        <a:bodyPr/>
        <a:lstStyle/>
        <a:p>
          <a:pPr rtl="0"/>
          <a:endParaRPr lang="en-US" sz="1200" dirty="0">
            <a:solidFill>
              <a:schemeClr val="bg1"/>
            </a:solidFill>
          </a:endParaRPr>
        </a:p>
      </dgm:t>
    </dgm:pt>
    <dgm:pt modelId="{90DC2409-16DC-4986-888E-9A5CB9D7D17C}" type="parTrans" cxnId="{A5FDDB1A-4622-44A3-B9DE-59E2AD3860CB}">
      <dgm:prSet/>
      <dgm:spPr/>
      <dgm:t>
        <a:bodyPr/>
        <a:lstStyle/>
        <a:p>
          <a:endParaRPr lang="en-US"/>
        </a:p>
      </dgm:t>
    </dgm:pt>
    <dgm:pt modelId="{16CDBB58-2992-45C6-8444-010120FCB413}" type="sibTrans" cxnId="{A5FDDB1A-4622-44A3-B9DE-59E2AD3860CB}">
      <dgm:prSet/>
      <dgm:spPr/>
      <dgm:t>
        <a:bodyPr/>
        <a:lstStyle/>
        <a:p>
          <a:endParaRPr lang="en-US"/>
        </a:p>
      </dgm:t>
    </dgm:pt>
    <dgm:pt modelId="{0D52D102-C731-4D37-AFE8-BF925A80C1F1}">
      <dgm:prSet custT="1"/>
      <dgm:spPr/>
      <dgm:t>
        <a:bodyPr/>
        <a:lstStyle/>
        <a:p>
          <a:pPr rtl="0"/>
          <a:endParaRPr lang="en-US" sz="1200" dirty="0">
            <a:solidFill>
              <a:schemeClr val="bg1"/>
            </a:solidFill>
          </a:endParaRPr>
        </a:p>
      </dgm:t>
    </dgm:pt>
    <dgm:pt modelId="{037D56D5-137A-4477-B48A-629C8087862A}" type="parTrans" cxnId="{E0F0DAF4-AAE6-4E47-ADD6-CEC6ED0DC41A}">
      <dgm:prSet/>
      <dgm:spPr/>
      <dgm:t>
        <a:bodyPr/>
        <a:lstStyle/>
        <a:p>
          <a:endParaRPr lang="en-US"/>
        </a:p>
      </dgm:t>
    </dgm:pt>
    <dgm:pt modelId="{384B4DC2-49F2-4879-8708-51D8DA4A6482}" type="sibTrans" cxnId="{E0F0DAF4-AAE6-4E47-ADD6-CEC6ED0DC41A}">
      <dgm:prSet/>
      <dgm:spPr/>
      <dgm:t>
        <a:bodyPr/>
        <a:lstStyle/>
        <a:p>
          <a:endParaRPr lang="en-US"/>
        </a:p>
      </dgm:t>
    </dgm:pt>
    <dgm:pt modelId="{2B00F2E0-4E67-49AE-8E8D-161FC213062E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Designs and posters at Buffalo Grove and Wheeling Programming spaces</a:t>
          </a:r>
          <a:endParaRPr lang="en-US" sz="1200" dirty="0">
            <a:solidFill>
              <a:schemeClr val="bg1"/>
            </a:solidFill>
          </a:endParaRPr>
        </a:p>
      </dgm:t>
    </dgm:pt>
    <dgm:pt modelId="{AD45AFB9-F12C-44AF-A937-472CDA52A5AA}" type="parTrans" cxnId="{6CCA2636-A728-4A7C-8AA0-6F8BB1FE64C8}">
      <dgm:prSet/>
      <dgm:spPr/>
      <dgm:t>
        <a:bodyPr/>
        <a:lstStyle/>
        <a:p>
          <a:endParaRPr lang="en-US"/>
        </a:p>
      </dgm:t>
    </dgm:pt>
    <dgm:pt modelId="{B43A3CAA-45C3-4BF6-8794-FBC87B8EA103}" type="sibTrans" cxnId="{6CCA2636-A728-4A7C-8AA0-6F8BB1FE64C8}">
      <dgm:prSet/>
      <dgm:spPr/>
      <dgm:t>
        <a:bodyPr/>
        <a:lstStyle/>
        <a:p>
          <a:endParaRPr lang="en-US"/>
        </a:p>
      </dgm:t>
    </dgm:pt>
    <dgm:pt modelId="{4ABFB274-5B27-49FE-9AD5-4EE0443591D8}">
      <dgm:prSet custT="1"/>
      <dgm:spPr/>
      <dgm:t>
        <a:bodyPr/>
        <a:lstStyle/>
        <a:p>
          <a:pPr rtl="0"/>
          <a:r>
            <a:rPr lang="en-US" sz="1200" b="0" dirty="0" smtClean="0">
              <a:solidFill>
                <a:schemeClr val="bg1"/>
              </a:solidFill>
            </a:rPr>
            <a:t>Monthly In Person Programming Brochures</a:t>
          </a:r>
          <a:endParaRPr lang="en-US" sz="1200" b="0" dirty="0">
            <a:solidFill>
              <a:schemeClr val="bg1"/>
            </a:solidFill>
          </a:endParaRPr>
        </a:p>
      </dgm:t>
    </dgm:pt>
    <dgm:pt modelId="{6F953CCB-40A5-4DF7-91AF-80F1A2FFDA95}" type="parTrans" cxnId="{C7F8F950-E6B2-44D2-867C-CCD437CA56EF}">
      <dgm:prSet/>
      <dgm:spPr/>
      <dgm:t>
        <a:bodyPr/>
        <a:lstStyle/>
        <a:p>
          <a:endParaRPr lang="en-US"/>
        </a:p>
      </dgm:t>
    </dgm:pt>
    <dgm:pt modelId="{54AF7EC5-F4DA-4156-80A0-8450070F965F}" type="sibTrans" cxnId="{C7F8F950-E6B2-44D2-867C-CCD437CA56EF}">
      <dgm:prSet/>
      <dgm:spPr/>
      <dgm:t>
        <a:bodyPr/>
        <a:lstStyle/>
        <a:p>
          <a:endParaRPr lang="en-US"/>
        </a:p>
      </dgm:t>
    </dgm:pt>
    <dgm:pt modelId="{E9BBA793-AE09-4741-8B4C-139CC28DD4C5}">
      <dgm:prSet custT="1"/>
      <dgm:spPr/>
      <dgm:t>
        <a:bodyPr/>
        <a:lstStyle/>
        <a:p>
          <a:pPr rtl="0"/>
          <a:r>
            <a:rPr lang="en-US" sz="1200" b="0" dirty="0" smtClean="0">
              <a:solidFill>
                <a:schemeClr val="bg1"/>
              </a:solidFill>
            </a:rPr>
            <a:t>Delicious Dishes Recipe Book</a:t>
          </a:r>
          <a:endParaRPr lang="en-US" sz="1200" b="0" dirty="0">
            <a:solidFill>
              <a:schemeClr val="bg1"/>
            </a:solidFill>
          </a:endParaRPr>
        </a:p>
      </dgm:t>
    </dgm:pt>
    <dgm:pt modelId="{505D009A-C9FF-4CFB-BC78-EFCC4A1D1163}" type="parTrans" cxnId="{0797391D-C682-4B01-9800-8F9440AF47F7}">
      <dgm:prSet/>
      <dgm:spPr/>
      <dgm:t>
        <a:bodyPr/>
        <a:lstStyle/>
        <a:p>
          <a:endParaRPr lang="en-US"/>
        </a:p>
      </dgm:t>
    </dgm:pt>
    <dgm:pt modelId="{7C6D7122-717B-40AD-A4E9-B48968E4CF6D}" type="sibTrans" cxnId="{0797391D-C682-4B01-9800-8F9440AF47F7}">
      <dgm:prSet/>
      <dgm:spPr/>
      <dgm:t>
        <a:bodyPr/>
        <a:lstStyle/>
        <a:p>
          <a:endParaRPr lang="en-US"/>
        </a:p>
      </dgm:t>
    </dgm:pt>
    <dgm:pt modelId="{9F4A4FBA-1C50-4E08-9CB6-545575CB7888}">
      <dgm:prSet custT="1"/>
      <dgm:spPr/>
      <dgm:t>
        <a:bodyPr/>
        <a:lstStyle/>
        <a:p>
          <a:pPr rtl="0"/>
          <a:r>
            <a:rPr lang="en-US" sz="1200" b="0" dirty="0" smtClean="0">
              <a:solidFill>
                <a:schemeClr val="bg1"/>
              </a:solidFill>
            </a:rPr>
            <a:t>NWSRA Activity Packet</a:t>
          </a:r>
          <a:endParaRPr lang="en-US" sz="1200" b="0" dirty="0">
            <a:solidFill>
              <a:schemeClr val="bg1"/>
            </a:solidFill>
          </a:endParaRPr>
        </a:p>
      </dgm:t>
    </dgm:pt>
    <dgm:pt modelId="{25F8BED6-DE9E-4AF3-82EA-52F5BC0A1640}" type="parTrans" cxnId="{E2B12ECA-8061-4968-98CF-820979C50DBC}">
      <dgm:prSet/>
      <dgm:spPr/>
      <dgm:t>
        <a:bodyPr/>
        <a:lstStyle/>
        <a:p>
          <a:endParaRPr lang="en-US"/>
        </a:p>
      </dgm:t>
    </dgm:pt>
    <dgm:pt modelId="{1754A961-BEF1-497F-8959-94A304C86322}" type="sibTrans" cxnId="{E2B12ECA-8061-4968-98CF-820979C50DBC}">
      <dgm:prSet/>
      <dgm:spPr/>
      <dgm:t>
        <a:bodyPr/>
        <a:lstStyle/>
        <a:p>
          <a:endParaRPr lang="en-US"/>
        </a:p>
      </dgm:t>
    </dgm:pt>
    <dgm:pt modelId="{70E4D74E-0D05-49D9-92F2-C4FAE95BE4A2}">
      <dgm:prSet custT="1"/>
      <dgm:spPr/>
      <dgm:t>
        <a:bodyPr/>
        <a:lstStyle/>
        <a:p>
          <a:pPr rtl="0"/>
          <a:r>
            <a:rPr lang="en-US" sz="1200" b="0" dirty="0" smtClean="0">
              <a:solidFill>
                <a:schemeClr val="bg1"/>
              </a:solidFill>
            </a:rPr>
            <a:t>New Special Event marketing materials (Trunk or Treat, Zurich Fun Fair, Talent Show, etc.)</a:t>
          </a:r>
          <a:endParaRPr lang="en-US" sz="1200" b="0" dirty="0">
            <a:solidFill>
              <a:schemeClr val="bg1"/>
            </a:solidFill>
          </a:endParaRPr>
        </a:p>
      </dgm:t>
    </dgm:pt>
    <dgm:pt modelId="{28A5C6E9-B0ED-4183-A94B-3E50AE5638B8}" type="parTrans" cxnId="{CAFF7CF7-4C39-463C-A3ED-71F022920BBA}">
      <dgm:prSet/>
      <dgm:spPr/>
      <dgm:t>
        <a:bodyPr/>
        <a:lstStyle/>
        <a:p>
          <a:endParaRPr lang="en-US"/>
        </a:p>
      </dgm:t>
    </dgm:pt>
    <dgm:pt modelId="{06E0458B-524E-460F-9B18-31D59E882E4A}" type="sibTrans" cxnId="{CAFF7CF7-4C39-463C-A3ED-71F022920BBA}">
      <dgm:prSet/>
      <dgm:spPr/>
      <dgm:t>
        <a:bodyPr/>
        <a:lstStyle/>
        <a:p>
          <a:endParaRPr lang="en-US"/>
        </a:p>
      </dgm:t>
    </dgm:pt>
    <dgm:pt modelId="{F611F040-DEC6-4050-A5F8-D1635EF3F81F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Online Coronavirus Centers for Board and Public</a:t>
          </a:r>
          <a:endParaRPr lang="en-US" sz="1200" dirty="0">
            <a:solidFill>
              <a:schemeClr val="bg1"/>
            </a:solidFill>
          </a:endParaRPr>
        </a:p>
      </dgm:t>
    </dgm:pt>
    <dgm:pt modelId="{6209FB4F-5BDA-4BAE-AC72-B6F21018458E}" type="sibTrans" cxnId="{7AF00B0A-4C87-4C66-8F5B-07E07A3458C4}">
      <dgm:prSet/>
      <dgm:spPr/>
      <dgm:t>
        <a:bodyPr/>
        <a:lstStyle/>
        <a:p>
          <a:endParaRPr lang="en-US"/>
        </a:p>
      </dgm:t>
    </dgm:pt>
    <dgm:pt modelId="{1AFEA39A-8696-43FE-B7DF-90F7484C9883}" type="parTrans" cxnId="{7AF00B0A-4C87-4C66-8F5B-07E07A3458C4}">
      <dgm:prSet/>
      <dgm:spPr/>
      <dgm:t>
        <a:bodyPr/>
        <a:lstStyle/>
        <a:p>
          <a:endParaRPr lang="en-US"/>
        </a:p>
      </dgm:t>
    </dgm:pt>
    <dgm:pt modelId="{0BDC1A4F-D925-4623-BCEE-39A133D6CE41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Online Activity Center</a:t>
          </a:r>
          <a:endParaRPr lang="en-US" sz="1200" dirty="0">
            <a:solidFill>
              <a:schemeClr val="bg1"/>
            </a:solidFill>
          </a:endParaRPr>
        </a:p>
      </dgm:t>
    </dgm:pt>
    <dgm:pt modelId="{7593C5DD-D108-405F-BB12-BC673D3AF765}" type="parTrans" cxnId="{3719BDEF-C590-4728-965A-7E4787A16CDE}">
      <dgm:prSet/>
      <dgm:spPr/>
      <dgm:t>
        <a:bodyPr/>
        <a:lstStyle/>
        <a:p>
          <a:endParaRPr lang="en-US"/>
        </a:p>
      </dgm:t>
    </dgm:pt>
    <dgm:pt modelId="{4672D679-23AE-401D-AE73-6883C4CA5EB1}" type="sibTrans" cxnId="{3719BDEF-C590-4728-965A-7E4787A16CDE}">
      <dgm:prSet/>
      <dgm:spPr/>
      <dgm:t>
        <a:bodyPr/>
        <a:lstStyle/>
        <a:p>
          <a:endParaRPr lang="en-US"/>
        </a:p>
      </dgm:t>
    </dgm:pt>
    <dgm:pt modelId="{76626C9C-27CD-4C49-93CB-9F4608FBE5EE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Monthly Virtual Programming</a:t>
          </a:r>
          <a:endParaRPr lang="en-US" sz="1200" dirty="0">
            <a:solidFill>
              <a:schemeClr val="bg1"/>
            </a:solidFill>
          </a:endParaRPr>
        </a:p>
      </dgm:t>
    </dgm:pt>
    <dgm:pt modelId="{3D40462F-72AB-4899-A2C2-8AD74C2DFA11}" type="parTrans" cxnId="{4215237C-322C-4F3A-8BA7-42542CCF0453}">
      <dgm:prSet/>
      <dgm:spPr/>
      <dgm:t>
        <a:bodyPr/>
        <a:lstStyle/>
        <a:p>
          <a:endParaRPr lang="en-US"/>
        </a:p>
      </dgm:t>
    </dgm:pt>
    <dgm:pt modelId="{B22B94E3-5190-4B47-8C6F-02DE76F95AB2}" type="sibTrans" cxnId="{4215237C-322C-4F3A-8BA7-42542CCF0453}">
      <dgm:prSet/>
      <dgm:spPr/>
      <dgm:t>
        <a:bodyPr/>
        <a:lstStyle/>
        <a:p>
          <a:endParaRPr lang="en-US"/>
        </a:p>
      </dgm:t>
    </dgm:pt>
    <dgm:pt modelId="{6150BD94-2E34-402F-9924-03BC66A99CB2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Implementation of various new online registration forms (fillable and online)</a:t>
          </a:r>
          <a:endParaRPr lang="en-US" sz="1200" dirty="0">
            <a:solidFill>
              <a:schemeClr val="bg1"/>
            </a:solidFill>
          </a:endParaRPr>
        </a:p>
      </dgm:t>
    </dgm:pt>
    <dgm:pt modelId="{E495E952-FCF6-4DBD-A99E-C3BD97B9068D}" type="parTrans" cxnId="{96957537-8729-45AE-960D-B7F0E0A040CF}">
      <dgm:prSet/>
      <dgm:spPr/>
      <dgm:t>
        <a:bodyPr/>
        <a:lstStyle/>
        <a:p>
          <a:endParaRPr lang="en-US"/>
        </a:p>
      </dgm:t>
    </dgm:pt>
    <dgm:pt modelId="{F5A1317F-5B26-4D35-A52D-9AAE40899D07}" type="sibTrans" cxnId="{96957537-8729-45AE-960D-B7F0E0A040CF}">
      <dgm:prSet/>
      <dgm:spPr/>
      <dgm:t>
        <a:bodyPr/>
        <a:lstStyle/>
        <a:p>
          <a:endParaRPr lang="en-US"/>
        </a:p>
      </dgm:t>
    </dgm:pt>
    <dgm:pt modelId="{36C8DE6F-BF12-4478-A864-848DD800F889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New SLSF fundraising events (Trivia Night, High 5 Challenge, etc.)</a:t>
          </a:r>
          <a:endParaRPr lang="en-US" sz="1200" dirty="0">
            <a:solidFill>
              <a:schemeClr val="bg1"/>
            </a:solidFill>
          </a:endParaRPr>
        </a:p>
      </dgm:t>
    </dgm:pt>
    <dgm:pt modelId="{4A6B51CC-08D5-4291-80A3-DF2264CD5F07}" type="parTrans" cxnId="{76B904FF-6CFA-4C53-AD6D-1175397137A4}">
      <dgm:prSet/>
      <dgm:spPr/>
      <dgm:t>
        <a:bodyPr/>
        <a:lstStyle/>
        <a:p>
          <a:endParaRPr lang="en-US"/>
        </a:p>
      </dgm:t>
    </dgm:pt>
    <dgm:pt modelId="{CAF2A246-C552-404C-9F31-4AAB16211A07}" type="sibTrans" cxnId="{76B904FF-6CFA-4C53-AD6D-1175397137A4}">
      <dgm:prSet/>
      <dgm:spPr/>
      <dgm:t>
        <a:bodyPr/>
        <a:lstStyle/>
        <a:p>
          <a:endParaRPr lang="en-US"/>
        </a:p>
      </dgm:t>
    </dgm:pt>
    <dgm:pt modelId="{E7594B64-F609-4862-9DA8-318A2CCCDF7C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High 5 Challenge videos</a:t>
          </a:r>
          <a:endParaRPr lang="en-US" sz="1200" dirty="0">
            <a:solidFill>
              <a:schemeClr val="bg1"/>
            </a:solidFill>
          </a:endParaRPr>
        </a:p>
      </dgm:t>
    </dgm:pt>
    <dgm:pt modelId="{1F70AFD0-2A48-4BC4-8273-BE6C4A289841}" type="parTrans" cxnId="{D9BD2D40-470C-42C1-AE29-BFCA47D81C4E}">
      <dgm:prSet/>
      <dgm:spPr/>
      <dgm:t>
        <a:bodyPr/>
        <a:lstStyle/>
        <a:p>
          <a:endParaRPr lang="en-US"/>
        </a:p>
      </dgm:t>
    </dgm:pt>
    <dgm:pt modelId="{4E87843E-CBC8-4014-A730-70D4E25A9DAB}" type="sibTrans" cxnId="{D9BD2D40-470C-42C1-AE29-BFCA47D81C4E}">
      <dgm:prSet/>
      <dgm:spPr/>
      <dgm:t>
        <a:bodyPr/>
        <a:lstStyle/>
        <a:p>
          <a:endParaRPr lang="en-US"/>
        </a:p>
      </dgm:t>
    </dgm:pt>
    <dgm:pt modelId="{E6997B4A-59EB-4E13-BD06-31AED0CD4C5A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Celebrate Ability Virtual Gala videos</a:t>
          </a:r>
          <a:endParaRPr lang="en-US" sz="1200" dirty="0">
            <a:solidFill>
              <a:schemeClr val="bg1"/>
            </a:solidFill>
          </a:endParaRPr>
        </a:p>
      </dgm:t>
    </dgm:pt>
    <dgm:pt modelId="{84E5D8A8-E114-417F-8598-A777488573A0}" type="parTrans" cxnId="{69FCBAF7-D274-469A-89DB-D1455B88C2E9}">
      <dgm:prSet/>
      <dgm:spPr/>
      <dgm:t>
        <a:bodyPr/>
        <a:lstStyle/>
        <a:p>
          <a:endParaRPr lang="en-US"/>
        </a:p>
      </dgm:t>
    </dgm:pt>
    <dgm:pt modelId="{3BF05D82-D645-4027-85C9-A11B2037039C}" type="sibTrans" cxnId="{69FCBAF7-D274-469A-89DB-D1455B88C2E9}">
      <dgm:prSet/>
      <dgm:spPr/>
      <dgm:t>
        <a:bodyPr/>
        <a:lstStyle/>
        <a:p>
          <a:endParaRPr lang="en-US"/>
        </a:p>
      </dgm:t>
    </dgm:pt>
    <dgm:pt modelId="{2D2FB35F-C120-4457-B1F0-DB69AC3848FE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New programming space tours- Dream Lab, </a:t>
          </a:r>
          <a:r>
            <a:rPr lang="en-US" sz="1200" dirty="0" err="1" smtClean="0">
              <a:solidFill>
                <a:schemeClr val="bg1"/>
              </a:solidFill>
            </a:rPr>
            <a:t>Snoezelen</a:t>
          </a:r>
          <a:r>
            <a:rPr lang="en-US" sz="1200" dirty="0" smtClean="0">
              <a:solidFill>
                <a:schemeClr val="bg1"/>
              </a:solidFill>
            </a:rPr>
            <a:t> Mt. Prospect, Buffalo Grove and Wheeling Programming spaces</a:t>
          </a:r>
          <a:endParaRPr lang="en-US" sz="1200" dirty="0">
            <a:solidFill>
              <a:schemeClr val="bg1"/>
            </a:solidFill>
          </a:endParaRPr>
        </a:p>
      </dgm:t>
    </dgm:pt>
    <dgm:pt modelId="{6CC9A37C-3749-4BAB-8B81-726B95BB6463}" type="parTrans" cxnId="{FED8FBEB-C365-43EA-AE1F-E9F16E76121D}">
      <dgm:prSet/>
      <dgm:spPr/>
      <dgm:t>
        <a:bodyPr/>
        <a:lstStyle/>
        <a:p>
          <a:endParaRPr lang="en-US"/>
        </a:p>
      </dgm:t>
    </dgm:pt>
    <dgm:pt modelId="{9565E670-E3EE-4473-828E-732B7C80C5D2}" type="sibTrans" cxnId="{FED8FBEB-C365-43EA-AE1F-E9F16E76121D}">
      <dgm:prSet/>
      <dgm:spPr/>
      <dgm:t>
        <a:bodyPr/>
        <a:lstStyle/>
        <a:p>
          <a:endParaRPr lang="en-US"/>
        </a:p>
      </dgm:t>
    </dgm:pt>
    <dgm:pt modelId="{0E8B7173-A938-42CF-ABC9-6AA59065DC18}">
      <dgm:prSet/>
      <dgm:spPr/>
      <dgm:t>
        <a:bodyPr/>
        <a:lstStyle/>
        <a:p>
          <a:pPr rtl="0"/>
          <a:endParaRPr lang="en-US" sz="1000" dirty="0">
            <a:solidFill>
              <a:schemeClr val="bg1"/>
            </a:solidFill>
          </a:endParaRPr>
        </a:p>
      </dgm:t>
    </dgm:pt>
    <dgm:pt modelId="{5ED6D315-5317-40F4-B94A-5C47706015E4}" type="parTrans" cxnId="{5D9D0B9E-8C25-45BE-B97E-6E786BAFCF02}">
      <dgm:prSet/>
      <dgm:spPr/>
      <dgm:t>
        <a:bodyPr/>
        <a:lstStyle/>
        <a:p>
          <a:endParaRPr lang="en-US"/>
        </a:p>
      </dgm:t>
    </dgm:pt>
    <dgm:pt modelId="{472924DE-E1E6-4924-B371-9EA8B403ED94}" type="sibTrans" cxnId="{5D9D0B9E-8C25-45BE-B97E-6E786BAFCF02}">
      <dgm:prSet/>
      <dgm:spPr/>
      <dgm:t>
        <a:bodyPr/>
        <a:lstStyle/>
        <a:p>
          <a:endParaRPr lang="en-US"/>
        </a:p>
      </dgm:t>
    </dgm:pt>
    <dgm:pt modelId="{E09342C0-9DF2-46C4-A718-1269878092EB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NWSRA Virtual Programming video</a:t>
          </a:r>
          <a:endParaRPr lang="en-US" sz="1200" dirty="0">
            <a:solidFill>
              <a:schemeClr val="bg1"/>
            </a:solidFill>
          </a:endParaRPr>
        </a:p>
      </dgm:t>
    </dgm:pt>
    <dgm:pt modelId="{9FF401FA-F81A-4101-B731-18AC44DF367A}" type="parTrans" cxnId="{E1209489-36D8-4F9D-8DD3-347E45F83125}">
      <dgm:prSet/>
      <dgm:spPr/>
      <dgm:t>
        <a:bodyPr/>
        <a:lstStyle/>
        <a:p>
          <a:endParaRPr lang="en-US"/>
        </a:p>
      </dgm:t>
    </dgm:pt>
    <dgm:pt modelId="{D3A37918-5FB9-40EA-99E4-6635F5E9B781}" type="sibTrans" cxnId="{E1209489-36D8-4F9D-8DD3-347E45F83125}">
      <dgm:prSet/>
      <dgm:spPr/>
      <dgm:t>
        <a:bodyPr/>
        <a:lstStyle/>
        <a:p>
          <a:endParaRPr lang="en-US"/>
        </a:p>
      </dgm:t>
    </dgm:pt>
    <dgm:pt modelId="{06A28510-256B-4245-9F06-A124F952DB8D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Gold Medal Fashion Show video</a:t>
          </a:r>
          <a:endParaRPr lang="en-US" sz="1200" dirty="0">
            <a:solidFill>
              <a:schemeClr val="bg1"/>
            </a:solidFill>
          </a:endParaRPr>
        </a:p>
      </dgm:t>
    </dgm:pt>
    <dgm:pt modelId="{CB7928BB-4F1D-4F2E-9A29-88943CA20887}" type="parTrans" cxnId="{BC2C5D64-DD42-4A65-8891-C1445CD7C22F}">
      <dgm:prSet/>
      <dgm:spPr/>
      <dgm:t>
        <a:bodyPr/>
        <a:lstStyle/>
        <a:p>
          <a:endParaRPr lang="en-US"/>
        </a:p>
      </dgm:t>
    </dgm:pt>
    <dgm:pt modelId="{7ACD9BD9-0F5F-4B8D-B0AE-2AC7EC780313}" type="sibTrans" cxnId="{BC2C5D64-DD42-4A65-8891-C1445CD7C22F}">
      <dgm:prSet/>
      <dgm:spPr/>
      <dgm:t>
        <a:bodyPr/>
        <a:lstStyle/>
        <a:p>
          <a:endParaRPr lang="en-US"/>
        </a:p>
      </dgm:t>
    </dgm:pt>
    <dgm:pt modelId="{5ADDBAE2-E09A-4E2E-80A6-FEBA2D45521D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Featured on PBS American Portrait- 30</a:t>
          </a:r>
          <a:r>
            <a:rPr lang="en-US" sz="1200" baseline="30000" dirty="0" smtClean="0">
              <a:solidFill>
                <a:schemeClr val="bg1"/>
              </a:solidFill>
            </a:rPr>
            <a:t>th</a:t>
          </a:r>
          <a:r>
            <a:rPr lang="en-US" sz="1200" dirty="0" smtClean="0">
              <a:solidFill>
                <a:schemeClr val="bg1"/>
              </a:solidFill>
            </a:rPr>
            <a:t> Anniversary of ADA</a:t>
          </a:r>
          <a:endParaRPr lang="en-US" sz="1200" dirty="0">
            <a:solidFill>
              <a:schemeClr val="bg1"/>
            </a:solidFill>
          </a:endParaRPr>
        </a:p>
      </dgm:t>
    </dgm:pt>
    <dgm:pt modelId="{A30DE132-9633-4DA5-B688-A5567EB80960}" type="parTrans" cxnId="{A8726382-F32D-415C-875A-B0959A37F103}">
      <dgm:prSet/>
      <dgm:spPr/>
      <dgm:t>
        <a:bodyPr/>
        <a:lstStyle/>
        <a:p>
          <a:endParaRPr lang="en-US"/>
        </a:p>
      </dgm:t>
    </dgm:pt>
    <dgm:pt modelId="{530CFDF1-8320-492B-B6AD-3CA70DB804F8}" type="sibTrans" cxnId="{A8726382-F32D-415C-875A-B0959A37F103}">
      <dgm:prSet/>
      <dgm:spPr/>
      <dgm:t>
        <a:bodyPr/>
        <a:lstStyle/>
        <a:p>
          <a:endParaRPr lang="en-US"/>
        </a:p>
      </dgm:t>
    </dgm:pt>
    <dgm:pt modelId="{4FA2CFCA-7EBC-447C-B82A-0BC8A6A4449D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Featured in IAPD/IPRA Parks and Recreation Magazine- Taking the Digital Leap</a:t>
          </a:r>
          <a:endParaRPr lang="en-US" sz="1200" dirty="0">
            <a:solidFill>
              <a:schemeClr val="bg1"/>
            </a:solidFill>
          </a:endParaRPr>
        </a:p>
      </dgm:t>
    </dgm:pt>
    <dgm:pt modelId="{0528134E-2433-4FEF-A3BD-9A85417C180C}" type="parTrans" cxnId="{991B2772-996E-4879-89D6-99158EA4163B}">
      <dgm:prSet/>
      <dgm:spPr/>
      <dgm:t>
        <a:bodyPr/>
        <a:lstStyle/>
        <a:p>
          <a:endParaRPr lang="en-US"/>
        </a:p>
      </dgm:t>
    </dgm:pt>
    <dgm:pt modelId="{BDD79B86-2306-41F9-8802-A0AFCCBB8DAC}" type="sibTrans" cxnId="{991B2772-996E-4879-89D6-99158EA4163B}">
      <dgm:prSet/>
      <dgm:spPr/>
      <dgm:t>
        <a:bodyPr/>
        <a:lstStyle/>
        <a:p>
          <a:endParaRPr lang="en-US"/>
        </a:p>
      </dgm:t>
    </dgm:pt>
    <dgm:pt modelId="{94B77B92-AD68-46C7-8152-88021DF3DEF2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Received three awards from ATRA: Organization/Institution Citation, Individual Citation and Certificate of Recognition</a:t>
          </a:r>
          <a:endParaRPr lang="en-US" sz="1200" dirty="0">
            <a:solidFill>
              <a:schemeClr val="bg1"/>
            </a:solidFill>
          </a:endParaRPr>
        </a:p>
      </dgm:t>
    </dgm:pt>
    <dgm:pt modelId="{9E7AFCB9-FD8F-4FB3-A0F1-B4B5532A801E}" type="parTrans" cxnId="{971ED506-4B30-4B76-AEA7-405CAD983D27}">
      <dgm:prSet/>
      <dgm:spPr/>
      <dgm:t>
        <a:bodyPr/>
        <a:lstStyle/>
        <a:p>
          <a:endParaRPr lang="en-US"/>
        </a:p>
      </dgm:t>
    </dgm:pt>
    <dgm:pt modelId="{C2B0649E-8259-4AB5-89D3-D6AC68748A81}" type="sibTrans" cxnId="{971ED506-4B30-4B76-AEA7-405CAD983D27}">
      <dgm:prSet/>
      <dgm:spPr/>
      <dgm:t>
        <a:bodyPr/>
        <a:lstStyle/>
        <a:p>
          <a:endParaRPr lang="en-US"/>
        </a:p>
      </dgm:t>
    </dgm:pt>
    <dgm:pt modelId="{2B0123D1-C7E9-46CF-9E64-FAABF0E697B1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bg1"/>
              </a:solidFill>
            </a:rPr>
            <a:t>Instagram increase of over 300 followers</a:t>
          </a:r>
          <a:endParaRPr lang="en-US" sz="1100" dirty="0">
            <a:solidFill>
              <a:schemeClr val="bg1"/>
            </a:solidFill>
          </a:endParaRPr>
        </a:p>
      </dgm:t>
    </dgm:pt>
    <dgm:pt modelId="{4CC4F7C7-C8E4-4CF1-A43B-8A5E7D48DA49}" type="parTrans" cxnId="{465954D0-1B89-4AE4-9F53-C647C9A11998}">
      <dgm:prSet/>
      <dgm:spPr/>
    </dgm:pt>
    <dgm:pt modelId="{1387BE30-93D3-4DA7-BA16-1024FB37045D}" type="sibTrans" cxnId="{465954D0-1B89-4AE4-9F53-C647C9A11998}">
      <dgm:prSet/>
      <dgm:spPr/>
    </dgm:pt>
    <dgm:pt modelId="{70D9859E-037B-4174-A5AF-912E24907856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Leisure Education video</a:t>
          </a:r>
          <a:endParaRPr lang="en-US" sz="1200" dirty="0">
            <a:solidFill>
              <a:schemeClr val="bg1"/>
            </a:solidFill>
          </a:endParaRPr>
        </a:p>
      </dgm:t>
    </dgm:pt>
    <dgm:pt modelId="{F081EE91-5750-4479-A170-ADC31D7F1238}" type="parTrans" cxnId="{75DD728F-6BFB-4CBE-AB48-D188D552764D}">
      <dgm:prSet/>
      <dgm:spPr/>
    </dgm:pt>
    <dgm:pt modelId="{911AF42D-2771-47E1-95B7-C81E930D6ED5}" type="sibTrans" cxnId="{75DD728F-6BFB-4CBE-AB48-D188D552764D}">
      <dgm:prSet/>
      <dgm:spPr/>
    </dgm:pt>
    <dgm:pt modelId="{FD87B409-69C5-40EE-BF20-09C0C924E097}" type="pres">
      <dgm:prSet presAssocID="{EFB4260D-7A8E-45EE-BD54-C3B9672EE35B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89D46-6BB5-41E8-98F3-EECAEDF89B86}" type="pres">
      <dgm:prSet presAssocID="{EFB4260D-7A8E-45EE-BD54-C3B9672EE35B}" presName="ellipse1" presStyleLbl="vennNode1" presStyleIdx="0" presStyleCnt="5" custScaleX="90532" custScaleY="95238" custLinFactNeighborX="53831" custLinFactNeighborY="7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D830-0AEA-4B8F-99B5-5C625A805C67}" type="pres">
      <dgm:prSet presAssocID="{EFB4260D-7A8E-45EE-BD54-C3B9672EE35B}" presName="ellipse2" presStyleLbl="vennNode1" presStyleIdx="1" presStyleCnt="5" custLinFactNeighborX="-49055" custLinFactNeighborY="-73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03DBE-8B89-4EFD-9D34-1A6B14C47D7E}" type="pres">
      <dgm:prSet presAssocID="{EFB4260D-7A8E-45EE-BD54-C3B9672EE35B}" presName="ellipse3" presStyleLbl="vennNode1" presStyleIdx="2" presStyleCnt="5" custLinFactNeighborX="-6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0BBF5-9558-4116-883F-1D8C87B27916}" type="pres">
      <dgm:prSet presAssocID="{EFB4260D-7A8E-45EE-BD54-C3B9672EE35B}" presName="ellipse4" presStyleLbl="vennNode1" presStyleIdx="3" presStyleCnt="5" custLinFactNeighborX="-10309" custLinFactNeighborY="4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2DFB7-C1DB-4A66-A6E3-C69D24C15C51}" type="pres">
      <dgm:prSet presAssocID="{EFB4260D-7A8E-45EE-BD54-C3B9672EE35B}" presName="ellipse5" presStyleLbl="vennNode1" presStyleIdx="4" presStyleCnt="5" custLinFactNeighborX="-12277" custLinFactNeighborY="-2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CA2636-A728-4A7C-8AA0-6F8BB1FE64C8}" srcId="{3AC390B2-4383-4B2B-BFF6-D097250FB695}" destId="{2B00F2E0-4E67-49AE-8E8D-161FC213062E}" srcOrd="0" destOrd="0" parTransId="{AD45AFB9-F12C-44AF-A937-472CDA52A5AA}" sibTransId="{B43A3CAA-45C3-4BF6-8794-FBC87B8EA103}"/>
    <dgm:cxn modelId="{A5FDDB1A-4622-44A3-B9DE-59E2AD3860CB}" srcId="{3AC390B2-4383-4B2B-BFF6-D097250FB695}" destId="{8A5AF22E-F080-4CFD-B529-8ADA2DF277BB}" srcOrd="5" destOrd="0" parTransId="{90DC2409-16DC-4986-888E-9A5CB9D7D17C}" sibTransId="{16CDBB58-2992-45C6-8444-010120FCB413}"/>
    <dgm:cxn modelId="{29804DBB-2A10-4DB7-8251-E03C753F8EAF}" type="presOf" srcId="{76626C9C-27CD-4C49-93CB-9F4608FBE5EE}" destId="{B8203DBE-8B89-4EFD-9D34-1A6B14C47D7E}" srcOrd="0" destOrd="3" presId="urn:microsoft.com/office/officeart/2005/8/layout/rings+Icon"/>
    <dgm:cxn modelId="{0343A5A0-60B5-45B5-8F81-7340E4B1E647}" srcId="{EFB4260D-7A8E-45EE-BD54-C3B9672EE35B}" destId="{963C1F89-2603-4027-AB87-729CF37515F3}" srcOrd="1" destOrd="0" parTransId="{C5E68341-1C69-45A3-B8AF-9702AEDF41CB}" sibTransId="{5A08B135-54FA-49D5-9774-B810A491AC87}"/>
    <dgm:cxn modelId="{9AA02749-2A03-4FA5-A7CE-B8576F556EAE}" type="presOf" srcId="{70D9859E-037B-4174-A5AF-912E24907856}" destId="{41C2DFB7-C1DB-4A66-A6E3-C69D24C15C51}" srcOrd="0" destOrd="5" presId="urn:microsoft.com/office/officeart/2005/8/layout/rings+Icon"/>
    <dgm:cxn modelId="{3FF006E9-A705-4D46-A014-6866CF98313E}" type="presOf" srcId="{E09342C0-9DF2-46C4-A718-1269878092EB}" destId="{41C2DFB7-C1DB-4A66-A6E3-C69D24C15C51}" srcOrd="0" destOrd="1" presId="urn:microsoft.com/office/officeart/2005/8/layout/rings+Icon"/>
    <dgm:cxn modelId="{80F254C7-73AC-45D2-89F0-1BD42B3A35D9}" srcId="{963C1F89-2603-4027-AB87-729CF37515F3}" destId="{5C28392F-8A2C-427A-942F-CFA83924CD70}" srcOrd="4" destOrd="0" parTransId="{E919EE83-D683-480C-B129-9FFFD8686DBE}" sibTransId="{075ACF6B-7235-4FB0-AF2C-79295784FE41}"/>
    <dgm:cxn modelId="{7439E4ED-C442-402C-B47D-1B6212C275D4}" type="presOf" srcId="{0E8B7173-A938-42CF-ABC9-6AA59065DC18}" destId="{41C2DFB7-C1DB-4A66-A6E3-C69D24C15C51}" srcOrd="0" destOrd="8" presId="urn:microsoft.com/office/officeart/2005/8/layout/rings+Icon"/>
    <dgm:cxn modelId="{97EAFAE8-4501-435B-8D8C-0C8E6050AB27}" type="presOf" srcId="{2B00F2E0-4E67-49AE-8E8D-161FC213062E}" destId="{9BA0BBF5-9558-4116-883F-1D8C87B27916}" srcOrd="0" destOrd="1" presId="urn:microsoft.com/office/officeart/2005/8/layout/rings+Icon"/>
    <dgm:cxn modelId="{D987B297-45DD-4DE4-8584-8972D4E2F6EF}" type="presOf" srcId="{73ADAA2C-1616-4EA4-A99C-865D3730AE7C}" destId="{41C2DFB7-C1DB-4A66-A6E3-C69D24C15C51}" srcOrd="0" destOrd="10" presId="urn:microsoft.com/office/officeart/2005/8/layout/rings+Icon"/>
    <dgm:cxn modelId="{BC2C5D64-DD42-4A65-8891-C1445CD7C22F}" srcId="{95B9E673-A9DC-4759-B39D-E1C8FB9E3880}" destId="{06A28510-256B-4245-9F06-A124F952DB8D}" srcOrd="6" destOrd="0" parTransId="{CB7928BB-4F1D-4F2E-9A29-88943CA20887}" sibTransId="{7ACD9BD9-0F5F-4B8D-B0AE-2AC7EC780313}"/>
    <dgm:cxn modelId="{FED8FBEB-C365-43EA-AE1F-E9F16E76121D}" srcId="{95B9E673-A9DC-4759-B39D-E1C8FB9E3880}" destId="{2D2FB35F-C120-4457-B1F0-DB69AC3848FE}" srcOrd="5" destOrd="0" parTransId="{6CC9A37C-3749-4BAB-8B81-726B95BB6463}" sibTransId="{9565E670-E3EE-4473-828E-732B7C80C5D2}"/>
    <dgm:cxn modelId="{E9A6AFD4-3A3C-4D97-9FF3-6169950F940A}" srcId="{EFB4260D-7A8E-45EE-BD54-C3B9672EE35B}" destId="{C3CAD82B-A567-4FA2-894B-9F6CFBD09DAF}" srcOrd="0" destOrd="0" parTransId="{F8443B97-FF3B-4542-920A-B09E8808D87D}" sibTransId="{2FFF8CF3-A389-4DC6-BE64-1AF1E9E6E8C5}"/>
    <dgm:cxn modelId="{BAD92C66-D16A-4D97-A7F3-0221D27019A3}" type="presOf" srcId="{9F4A4FBA-1C50-4E08-9CB6-545575CB7888}" destId="{0B489D46-6BB5-41E8-98F3-EECAEDF89B86}" srcOrd="0" destOrd="4" presId="urn:microsoft.com/office/officeart/2005/8/layout/rings+Icon"/>
    <dgm:cxn modelId="{FBE79D74-BBB3-4225-951B-6C7ED7AC695C}" type="presOf" srcId="{1DE642E7-3B54-4243-8574-1868F43E21C0}" destId="{6922D830-0AEA-4B8F-99B5-5C625A805C67}" srcOrd="0" destOrd="1" presId="urn:microsoft.com/office/officeart/2005/8/layout/rings+Icon"/>
    <dgm:cxn modelId="{3719BDEF-C590-4728-965A-7E4787A16CDE}" srcId="{876FA830-F0F0-4405-91E8-99448537E953}" destId="{0BDC1A4F-D925-4623-BCEE-39A133D6CE41}" srcOrd="1" destOrd="0" parTransId="{7593C5DD-D108-405F-BB12-BC673D3AF765}" sibTransId="{4672D679-23AE-401D-AE73-6883C4CA5EB1}"/>
    <dgm:cxn modelId="{90619EC4-6CFA-437C-B05A-B6EB6BC3B481}" type="presOf" srcId="{ACB6D914-3A21-464C-8563-C835A67920A4}" destId="{41C2DFB7-C1DB-4A66-A6E3-C69D24C15C51}" srcOrd="0" destOrd="9" presId="urn:microsoft.com/office/officeart/2005/8/layout/rings+Icon"/>
    <dgm:cxn modelId="{E6AF56C4-F08F-4829-9F40-24C803630AD7}" type="presOf" srcId="{4FA2CFCA-7EBC-447C-B82A-0BC8A6A4449D}" destId="{9BA0BBF5-9558-4116-883F-1D8C87B27916}" srcOrd="0" destOrd="3" presId="urn:microsoft.com/office/officeart/2005/8/layout/rings+Icon"/>
    <dgm:cxn modelId="{7AF00B0A-4C87-4C66-8F5B-07E07A3458C4}" srcId="{876FA830-F0F0-4405-91E8-99448537E953}" destId="{F611F040-DEC6-4050-A5F8-D1635EF3F81F}" srcOrd="0" destOrd="0" parTransId="{1AFEA39A-8696-43FE-B7DF-90F7484C9883}" sibTransId="{6209FB4F-5BDA-4BAE-AC72-B6F21018458E}"/>
    <dgm:cxn modelId="{82748D07-DCDF-4831-9DBB-270FE3AD511A}" type="presOf" srcId="{06A28510-256B-4245-9F06-A124F952DB8D}" destId="{41C2DFB7-C1DB-4A66-A6E3-C69D24C15C51}" srcOrd="0" destOrd="7" presId="urn:microsoft.com/office/officeart/2005/8/layout/rings+Icon"/>
    <dgm:cxn modelId="{4215237C-322C-4F3A-8BA7-42542CCF0453}" srcId="{876FA830-F0F0-4405-91E8-99448537E953}" destId="{76626C9C-27CD-4C49-93CB-9F4608FBE5EE}" srcOrd="2" destOrd="0" parTransId="{3D40462F-72AB-4899-A2C2-8AD74C2DFA11}" sibTransId="{B22B94E3-5190-4B47-8C6F-02DE76F95AB2}"/>
    <dgm:cxn modelId="{1CF1C01A-7E2B-4CA4-836C-4A84579C9401}" type="presOf" srcId="{5B4EE9A0-E55A-46D0-AF08-3016BCF76D55}" destId="{6922D830-0AEA-4B8F-99B5-5C625A805C67}" srcOrd="0" destOrd="4" presId="urn:microsoft.com/office/officeart/2005/8/layout/rings+Icon"/>
    <dgm:cxn modelId="{32A16E20-641C-4695-9B0B-CAB7884C29C3}" srcId="{95B9E673-A9DC-4759-B39D-E1C8FB9E3880}" destId="{29E78763-F7C4-4E56-8C93-CD9181E50F1B}" srcOrd="1" destOrd="0" parTransId="{F1B04E49-3D1B-46F2-9696-21B4FDAD3EE2}" sibTransId="{65E89E25-D757-4484-AF1D-60BD9990A182}"/>
    <dgm:cxn modelId="{A6937185-22E3-40D4-8FA1-9A1CCE84CDEB}" type="presOf" srcId="{E7594B64-F609-4862-9DA8-318A2CCCDF7C}" destId="{41C2DFB7-C1DB-4A66-A6E3-C69D24C15C51}" srcOrd="0" destOrd="3" presId="urn:microsoft.com/office/officeart/2005/8/layout/rings+Icon"/>
    <dgm:cxn modelId="{43E7B3EE-62B9-4F3C-A3E1-0A393A41C1E9}" type="presOf" srcId="{E9BBA793-AE09-4741-8B4C-139CC28DD4C5}" destId="{0B489D46-6BB5-41E8-98F3-EECAEDF89B86}" srcOrd="0" destOrd="3" presId="urn:microsoft.com/office/officeart/2005/8/layout/rings+Icon"/>
    <dgm:cxn modelId="{45136FE5-1618-41B7-B333-E4A5CA567E1A}" type="presOf" srcId="{0D52D102-C731-4D37-AFE8-BF925A80C1F1}" destId="{9BA0BBF5-9558-4116-883F-1D8C87B27916}" srcOrd="0" destOrd="5" presId="urn:microsoft.com/office/officeart/2005/8/layout/rings+Icon"/>
    <dgm:cxn modelId="{7F13A577-FB23-4930-A0D3-6A6BEA725097}" type="presOf" srcId="{36C8DE6F-BF12-4478-A864-848DD800F889}" destId="{B8203DBE-8B89-4EFD-9D34-1A6B14C47D7E}" srcOrd="0" destOrd="4" presId="urn:microsoft.com/office/officeart/2005/8/layout/rings+Icon"/>
    <dgm:cxn modelId="{971ED506-4B30-4B76-AEA7-405CAD983D27}" srcId="{3AC390B2-4383-4B2B-BFF6-D097250FB695}" destId="{94B77B92-AD68-46C7-8152-88021DF3DEF2}" srcOrd="3" destOrd="0" parTransId="{9E7AFCB9-FD8F-4FB3-A0F1-B4B5532A801E}" sibTransId="{C2B0649E-8259-4AB5-89D3-D6AC68748A81}"/>
    <dgm:cxn modelId="{5D9D0B9E-8C25-45BE-B97E-6E786BAFCF02}" srcId="{95B9E673-A9DC-4759-B39D-E1C8FB9E3880}" destId="{0E8B7173-A938-42CF-ABC9-6AA59065DC18}" srcOrd="7" destOrd="0" parTransId="{5ED6D315-5317-40F4-B94A-5C47706015E4}" sibTransId="{472924DE-E1E6-4924-B371-9EA8B403ED94}"/>
    <dgm:cxn modelId="{D9BD2D40-470C-42C1-AE29-BFCA47D81C4E}" srcId="{95B9E673-A9DC-4759-B39D-E1C8FB9E3880}" destId="{E7594B64-F609-4862-9DA8-318A2CCCDF7C}" srcOrd="2" destOrd="0" parTransId="{1F70AFD0-2A48-4BC4-8273-BE6C4A289841}" sibTransId="{4E87843E-CBC8-4014-A730-70D4E25A9DAB}"/>
    <dgm:cxn modelId="{8F3CB7A7-6270-48C6-A935-E7BEC350B4A5}" srcId="{EFB4260D-7A8E-45EE-BD54-C3B9672EE35B}" destId="{95B9E673-A9DC-4759-B39D-E1C8FB9E3880}" srcOrd="4" destOrd="0" parTransId="{FCADCD4C-73D7-40F7-B733-7E1908ECB9BD}" sibTransId="{DF5C55FB-C50C-4B11-9308-DF9EA7294299}"/>
    <dgm:cxn modelId="{61B62FA8-DE03-45F5-BD0E-D47487753BC3}" srcId="{876FA830-F0F0-4405-91E8-99448537E953}" destId="{4A482209-9357-4939-90BB-A247B1E932E3}" srcOrd="6" destOrd="0" parTransId="{D40592D7-E937-402F-BF2D-5A4CFE713D6A}" sibTransId="{93533D62-B1DA-40EF-8A3C-6357B47D672B}"/>
    <dgm:cxn modelId="{76B904FF-6CFA-4C53-AD6D-1175397137A4}" srcId="{876FA830-F0F0-4405-91E8-99448537E953}" destId="{36C8DE6F-BF12-4478-A864-848DD800F889}" srcOrd="3" destOrd="0" parTransId="{4A6B51CC-08D5-4291-80A3-DF2264CD5F07}" sibTransId="{CAF2A246-C552-404C-9F31-4AAB16211A07}"/>
    <dgm:cxn modelId="{AE2EEFB2-475D-429F-B6E8-4A0D58E58C43}" type="presOf" srcId="{8FAF10B7-BB5A-4FA5-8AD1-5E6E5C7AE336}" destId="{6922D830-0AEA-4B8F-99B5-5C625A805C67}" srcOrd="0" destOrd="3" presId="urn:microsoft.com/office/officeart/2005/8/layout/rings+Icon"/>
    <dgm:cxn modelId="{D3709EE9-2001-4A3E-851B-A445F1E8010A}" type="presOf" srcId="{0BDC1A4F-D925-4623-BCEE-39A133D6CE41}" destId="{B8203DBE-8B89-4EFD-9D34-1A6B14C47D7E}" srcOrd="0" destOrd="2" presId="urn:microsoft.com/office/officeart/2005/8/layout/rings+Icon"/>
    <dgm:cxn modelId="{00A31F6C-9E11-4148-8BFC-5F8FC5E79B8D}" type="presOf" srcId="{2D2FB35F-C120-4457-B1F0-DB69AC3848FE}" destId="{41C2DFB7-C1DB-4A66-A6E3-C69D24C15C51}" srcOrd="0" destOrd="6" presId="urn:microsoft.com/office/officeart/2005/8/layout/rings+Icon"/>
    <dgm:cxn modelId="{C5DC76E7-689F-4C25-AD2A-628358CCB738}" type="presOf" srcId="{B9588317-835D-4E08-A55A-7376E08FD7B5}" destId="{0B489D46-6BB5-41E8-98F3-EECAEDF89B86}" srcOrd="0" destOrd="1" presId="urn:microsoft.com/office/officeart/2005/8/layout/rings+Icon"/>
    <dgm:cxn modelId="{991B2772-996E-4879-89D6-99158EA4163B}" srcId="{3AC390B2-4383-4B2B-BFF6-D097250FB695}" destId="{4FA2CFCA-7EBC-447C-B82A-0BC8A6A4449D}" srcOrd="2" destOrd="0" parTransId="{0528134E-2433-4FEF-A3BD-9A85417C180C}" sibTransId="{BDD79B86-2306-41F9-8802-A0AFCCBB8DAC}"/>
    <dgm:cxn modelId="{347EFB1E-968B-4927-8CD8-044712E79B88}" type="presOf" srcId="{8A5AF22E-F080-4CFD-B529-8ADA2DF277BB}" destId="{9BA0BBF5-9558-4116-883F-1D8C87B27916}" srcOrd="0" destOrd="6" presId="urn:microsoft.com/office/officeart/2005/8/layout/rings+Icon"/>
    <dgm:cxn modelId="{CD10DC6A-F958-42F7-A56F-0E992F9C10B5}" srcId="{C3CAD82B-A567-4FA2-894B-9F6CFBD09DAF}" destId="{B9588317-835D-4E08-A55A-7376E08FD7B5}" srcOrd="0" destOrd="0" parTransId="{074B284A-EA32-4BD0-8663-9826B54195FD}" sibTransId="{4FB0AB70-4231-4D26-93E7-67C2006E6376}"/>
    <dgm:cxn modelId="{4ED5BF5C-19E0-41F0-97AB-2F6A3728824E}" srcId="{95B9E673-A9DC-4759-B39D-E1C8FB9E3880}" destId="{ACB6D914-3A21-464C-8563-C835A67920A4}" srcOrd="8" destOrd="0" parTransId="{0BFE580E-BA92-484A-B572-4EE2889E2C6D}" sibTransId="{D788CFC8-0151-4B0F-BAB7-7F2F9532C56D}"/>
    <dgm:cxn modelId="{5D96DEE8-54B7-4139-92E6-39C20F3B9995}" type="presOf" srcId="{C3CAD82B-A567-4FA2-894B-9F6CFBD09DAF}" destId="{0B489D46-6BB5-41E8-98F3-EECAEDF89B86}" srcOrd="0" destOrd="0" presId="urn:microsoft.com/office/officeart/2005/8/layout/rings+Icon"/>
    <dgm:cxn modelId="{E1209489-36D8-4F9D-8DD3-347E45F83125}" srcId="{95B9E673-A9DC-4759-B39D-E1C8FB9E3880}" destId="{E09342C0-9DF2-46C4-A718-1269878092EB}" srcOrd="0" destOrd="0" parTransId="{9FF401FA-F81A-4101-B731-18AC44DF367A}" sibTransId="{D3A37918-5FB9-40EA-99E4-6635F5E9B781}"/>
    <dgm:cxn modelId="{3EAFD374-2AE4-4A7B-A7D2-6E8C717594B6}" srcId="{EFB4260D-7A8E-45EE-BD54-C3B9672EE35B}" destId="{876FA830-F0F0-4405-91E8-99448537E953}" srcOrd="2" destOrd="0" parTransId="{BC865F8A-13A2-4005-BC7E-3FA2B066ADDF}" sibTransId="{573B34F4-20E4-4601-AF22-91613B1E5C6F}"/>
    <dgm:cxn modelId="{1DFF16D8-B99E-4A88-9ACC-5CE91B0A7C1B}" type="presOf" srcId="{94B77B92-AD68-46C7-8152-88021DF3DEF2}" destId="{9BA0BBF5-9558-4116-883F-1D8C87B27916}" srcOrd="0" destOrd="4" presId="urn:microsoft.com/office/officeart/2005/8/layout/rings+Icon"/>
    <dgm:cxn modelId="{2AF6D21D-979E-4B01-B9E6-867685B78E73}" srcId="{963C1F89-2603-4027-AB87-729CF37515F3}" destId="{5B4EE9A0-E55A-46D0-AF08-3016BCF76D55}" srcOrd="3" destOrd="0" parTransId="{B21EC230-ED93-4420-A6B8-4265ACC5A8AB}" sibTransId="{5EC4EF4F-FF5B-4F02-8DA9-39ED7FB87CD7}"/>
    <dgm:cxn modelId="{96957537-8729-45AE-960D-B7F0E0A040CF}" srcId="{876FA830-F0F0-4405-91E8-99448537E953}" destId="{6150BD94-2E34-402F-9924-03BC66A99CB2}" srcOrd="4" destOrd="0" parTransId="{E495E952-FCF6-4DBD-A99E-C3BD97B9068D}" sibTransId="{F5A1317F-5B26-4D35-A52D-9AAE40899D07}"/>
    <dgm:cxn modelId="{B47DD93F-66DD-4B26-B3A1-14F59F2259AA}" type="presOf" srcId="{29E78763-F7C4-4E56-8C93-CD9181E50F1B}" destId="{41C2DFB7-C1DB-4A66-A6E3-C69D24C15C51}" srcOrd="0" destOrd="2" presId="urn:microsoft.com/office/officeart/2005/8/layout/rings+Icon"/>
    <dgm:cxn modelId="{A8726382-F32D-415C-875A-B0959A37F103}" srcId="{3AC390B2-4383-4B2B-BFF6-D097250FB695}" destId="{5ADDBAE2-E09A-4E2E-80A6-FEBA2D45521D}" srcOrd="1" destOrd="0" parTransId="{A30DE132-9633-4DA5-B688-A5567EB80960}" sibTransId="{530CFDF1-8320-492B-B6AD-3CA70DB804F8}"/>
    <dgm:cxn modelId="{0D2E0B3B-3E55-4DC0-A787-A47A877D1CDD}" srcId="{963C1F89-2603-4027-AB87-729CF37515F3}" destId="{7A9CF0A2-6A93-4D02-AF6B-9CA200A732B9}" srcOrd="5" destOrd="0" parTransId="{07FCF3D9-6AA4-418D-971C-3B0F3E443C10}" sibTransId="{D80B3B66-1962-4CC7-8F7E-7579583AB2E7}"/>
    <dgm:cxn modelId="{E0F0DAF4-AAE6-4E47-ADD6-CEC6ED0DC41A}" srcId="{3AC390B2-4383-4B2B-BFF6-D097250FB695}" destId="{0D52D102-C731-4D37-AFE8-BF925A80C1F1}" srcOrd="4" destOrd="0" parTransId="{037D56D5-137A-4477-B48A-629C8087862A}" sibTransId="{384B4DC2-49F2-4879-8708-51D8DA4A6482}"/>
    <dgm:cxn modelId="{75DD728F-6BFB-4CBE-AB48-D188D552764D}" srcId="{95B9E673-A9DC-4759-B39D-E1C8FB9E3880}" destId="{70D9859E-037B-4174-A5AF-912E24907856}" srcOrd="4" destOrd="0" parTransId="{F081EE91-5750-4479-A170-ADC31D7F1238}" sibTransId="{911AF42D-2771-47E1-95B7-C81E930D6ED5}"/>
    <dgm:cxn modelId="{5D13CC70-EC6F-4A8F-A680-B4E94339BB73}" srcId="{876FA830-F0F0-4405-91E8-99448537E953}" destId="{7FDFBD6C-3FD6-4364-8903-8178ECD73AD3}" srcOrd="5" destOrd="0" parTransId="{C14E7D92-9A40-4D62-9A1D-2B556BD59E5C}" sibTransId="{DBFB5D6C-C604-41C2-BE4B-226E2CD509E9}"/>
    <dgm:cxn modelId="{3446DB1A-0C42-404C-95EB-CAD4F3045273}" srcId="{963C1F89-2603-4027-AB87-729CF37515F3}" destId="{8FAF10B7-BB5A-4FA5-8AD1-5E6E5C7AE336}" srcOrd="2" destOrd="0" parTransId="{1AE93506-91CC-4703-A2AC-1B27858C83D4}" sibTransId="{926E8F24-D2A0-40E8-903E-6902B0684AEF}"/>
    <dgm:cxn modelId="{3A99DAC5-25E4-4903-A4E7-AE9344357F91}" type="presOf" srcId="{963C1F89-2603-4027-AB87-729CF37515F3}" destId="{6922D830-0AEA-4B8F-99B5-5C625A805C67}" srcOrd="0" destOrd="0" presId="urn:microsoft.com/office/officeart/2005/8/layout/rings+Icon"/>
    <dgm:cxn modelId="{44D9AB73-BD45-4F86-A72F-BC2A9DBA6812}" srcId="{EFB4260D-7A8E-45EE-BD54-C3B9672EE35B}" destId="{3AC390B2-4383-4B2B-BFF6-D097250FB695}" srcOrd="3" destOrd="0" parTransId="{906E2BBF-0B4D-4954-89D2-0817BBCAB2D1}" sibTransId="{000174B4-66BE-4A58-B3C7-505012203E4D}"/>
    <dgm:cxn modelId="{FFF5D78C-CDBF-4738-A521-62645829E54F}" srcId="{963C1F89-2603-4027-AB87-729CF37515F3}" destId="{1DE642E7-3B54-4243-8574-1868F43E21C0}" srcOrd="0" destOrd="0" parTransId="{F341BA38-169D-41F4-BD3F-2B01529671D8}" sibTransId="{13B3CEE6-B0C4-4BE0-B035-19A9136CFAD7}"/>
    <dgm:cxn modelId="{B1E98A9D-A4C7-44FF-A46E-2CDF6DF138B9}" type="presOf" srcId="{2EF54FB1-8FE6-42FB-8FDD-FC19D000F462}" destId="{6922D830-0AEA-4B8F-99B5-5C625A805C67}" srcOrd="0" destOrd="7" presId="urn:microsoft.com/office/officeart/2005/8/layout/rings+Icon"/>
    <dgm:cxn modelId="{FD8C9722-6146-4687-A4CB-2C5FE9E031F5}" type="presOf" srcId="{95B9E673-A9DC-4759-B39D-E1C8FB9E3880}" destId="{41C2DFB7-C1DB-4A66-A6E3-C69D24C15C51}" srcOrd="0" destOrd="0" presId="urn:microsoft.com/office/officeart/2005/8/layout/rings+Icon"/>
    <dgm:cxn modelId="{EE01EBDE-90BE-4111-B8BE-9FB876369146}" srcId="{963C1F89-2603-4027-AB87-729CF37515F3}" destId="{2EF54FB1-8FE6-42FB-8FDD-FC19D000F462}" srcOrd="6" destOrd="0" parTransId="{6A51533D-C0B1-43F7-99D7-A8DFFB42ED74}" sibTransId="{3E66C8AD-19DB-4E1A-AB4E-2E5FFFEA41C3}"/>
    <dgm:cxn modelId="{BEF0F626-6E94-482D-83BD-A8206EFC6649}" type="presOf" srcId="{4ABFB274-5B27-49FE-9AD5-4EE0443591D8}" destId="{0B489D46-6BB5-41E8-98F3-EECAEDF89B86}" srcOrd="0" destOrd="2" presId="urn:microsoft.com/office/officeart/2005/8/layout/rings+Icon"/>
    <dgm:cxn modelId="{F5C0C30D-89FE-4028-BAF8-697BC9689BC6}" type="presOf" srcId="{7A9CF0A2-6A93-4D02-AF6B-9CA200A732B9}" destId="{6922D830-0AEA-4B8F-99B5-5C625A805C67}" srcOrd="0" destOrd="6" presId="urn:microsoft.com/office/officeart/2005/8/layout/rings+Icon"/>
    <dgm:cxn modelId="{F284FC12-0D56-4329-8AE8-AA8FBA261A09}" type="presOf" srcId="{6150BD94-2E34-402F-9924-03BC66A99CB2}" destId="{B8203DBE-8B89-4EFD-9D34-1A6B14C47D7E}" srcOrd="0" destOrd="5" presId="urn:microsoft.com/office/officeart/2005/8/layout/rings+Icon"/>
    <dgm:cxn modelId="{DDEFE202-42C3-42F7-9A8B-D2786B3F5045}" srcId="{95B9E673-A9DC-4759-B39D-E1C8FB9E3880}" destId="{73ADAA2C-1616-4EA4-A99C-865D3730AE7C}" srcOrd="9" destOrd="0" parTransId="{9FC51568-2613-4A67-9226-49C0D4BB2341}" sibTransId="{1927160C-153D-4CB3-83CE-791E980AC107}"/>
    <dgm:cxn modelId="{E7533117-9366-40E1-A8A3-F26A82AE43A0}" type="presOf" srcId="{5ADDBAE2-E09A-4E2E-80A6-FEBA2D45521D}" destId="{9BA0BBF5-9558-4116-883F-1D8C87B27916}" srcOrd="0" destOrd="2" presId="urn:microsoft.com/office/officeart/2005/8/layout/rings+Icon"/>
    <dgm:cxn modelId="{923B96EB-FA63-4D7D-90B6-1471D8E80136}" srcId="{C3CAD82B-A567-4FA2-894B-9F6CFBD09DAF}" destId="{7B17E46B-A1EE-4242-9EFB-77AB85E2BB59}" srcOrd="5" destOrd="0" parTransId="{4A9526D9-F780-4BB1-935B-099F0F9C0195}" sibTransId="{B723CB7D-65BC-4E2D-A581-FF5F5107D463}"/>
    <dgm:cxn modelId="{4DB086D5-B6D7-40F5-B608-3127D036B179}" type="presOf" srcId="{2B0123D1-C7E9-46CF-9E64-FAABF0E697B1}" destId="{6922D830-0AEA-4B8F-99B5-5C625A805C67}" srcOrd="0" destOrd="2" presId="urn:microsoft.com/office/officeart/2005/8/layout/rings+Icon"/>
    <dgm:cxn modelId="{390015E2-AF9C-483E-882B-724BF5C351B2}" type="presOf" srcId="{876FA830-F0F0-4405-91E8-99448537E953}" destId="{B8203DBE-8B89-4EFD-9D34-1A6B14C47D7E}" srcOrd="0" destOrd="0" presId="urn:microsoft.com/office/officeart/2005/8/layout/rings+Icon"/>
    <dgm:cxn modelId="{4095224D-4164-42D9-8454-C4D2F2027D95}" type="presOf" srcId="{70E4D74E-0D05-49D9-92F2-C4FAE95BE4A2}" destId="{0B489D46-6BB5-41E8-98F3-EECAEDF89B86}" srcOrd="0" destOrd="5" presId="urn:microsoft.com/office/officeart/2005/8/layout/rings+Icon"/>
    <dgm:cxn modelId="{8928A808-4286-435D-8198-D2FE05C58509}" type="presOf" srcId="{EFB4260D-7A8E-45EE-BD54-C3B9672EE35B}" destId="{FD87B409-69C5-40EE-BF20-09C0C924E097}" srcOrd="0" destOrd="0" presId="urn:microsoft.com/office/officeart/2005/8/layout/rings+Icon"/>
    <dgm:cxn modelId="{0F4D8142-A925-41F3-8D60-A1A5FF4A3282}" type="presOf" srcId="{7FDFBD6C-3FD6-4364-8903-8178ECD73AD3}" destId="{B8203DBE-8B89-4EFD-9D34-1A6B14C47D7E}" srcOrd="0" destOrd="6" presId="urn:microsoft.com/office/officeart/2005/8/layout/rings+Icon"/>
    <dgm:cxn modelId="{C7F8F950-E6B2-44D2-867C-CCD437CA56EF}" srcId="{C3CAD82B-A567-4FA2-894B-9F6CFBD09DAF}" destId="{4ABFB274-5B27-49FE-9AD5-4EE0443591D8}" srcOrd="1" destOrd="0" parTransId="{6F953CCB-40A5-4DF7-91AF-80F1A2FFDA95}" sibTransId="{54AF7EC5-F4DA-4156-80A0-8450070F965F}"/>
    <dgm:cxn modelId="{26603F5B-C271-4A80-8712-7233A54D81C9}" type="presOf" srcId="{3AC390B2-4383-4B2B-BFF6-D097250FB695}" destId="{9BA0BBF5-9558-4116-883F-1D8C87B27916}" srcOrd="0" destOrd="0" presId="urn:microsoft.com/office/officeart/2005/8/layout/rings+Icon"/>
    <dgm:cxn modelId="{21B45ECE-2526-492B-A21F-B4A38669EFD2}" type="presOf" srcId="{7B17E46B-A1EE-4242-9EFB-77AB85E2BB59}" destId="{0B489D46-6BB5-41E8-98F3-EECAEDF89B86}" srcOrd="0" destOrd="6" presId="urn:microsoft.com/office/officeart/2005/8/layout/rings+Icon"/>
    <dgm:cxn modelId="{E2B12ECA-8061-4968-98CF-820979C50DBC}" srcId="{C3CAD82B-A567-4FA2-894B-9F6CFBD09DAF}" destId="{9F4A4FBA-1C50-4E08-9CB6-545575CB7888}" srcOrd="3" destOrd="0" parTransId="{25F8BED6-DE9E-4AF3-82EA-52F5BC0A1640}" sibTransId="{1754A961-BEF1-497F-8959-94A304C86322}"/>
    <dgm:cxn modelId="{6523C7F1-BE04-447D-A8E0-1ABB09408C6D}" type="presOf" srcId="{5C28392F-8A2C-427A-942F-CFA83924CD70}" destId="{6922D830-0AEA-4B8F-99B5-5C625A805C67}" srcOrd="0" destOrd="5" presId="urn:microsoft.com/office/officeart/2005/8/layout/rings+Icon"/>
    <dgm:cxn modelId="{0797391D-C682-4B01-9800-8F9440AF47F7}" srcId="{C3CAD82B-A567-4FA2-894B-9F6CFBD09DAF}" destId="{E9BBA793-AE09-4741-8B4C-139CC28DD4C5}" srcOrd="2" destOrd="0" parTransId="{505D009A-C9FF-4CFB-BC78-EFCC4A1D1163}" sibTransId="{7C6D7122-717B-40AD-A4E9-B48968E4CF6D}"/>
    <dgm:cxn modelId="{7A365726-255C-485D-8637-EFFFE62DAE0A}" type="presOf" srcId="{4A482209-9357-4939-90BB-A247B1E932E3}" destId="{B8203DBE-8B89-4EFD-9D34-1A6B14C47D7E}" srcOrd="0" destOrd="7" presId="urn:microsoft.com/office/officeart/2005/8/layout/rings+Icon"/>
    <dgm:cxn modelId="{B7023207-F669-4283-A688-1AC925F3263B}" type="presOf" srcId="{E6997B4A-59EB-4E13-BD06-31AED0CD4C5A}" destId="{41C2DFB7-C1DB-4A66-A6E3-C69D24C15C51}" srcOrd="0" destOrd="4" presId="urn:microsoft.com/office/officeart/2005/8/layout/rings+Icon"/>
    <dgm:cxn modelId="{7F3DE00E-B8D8-4D6A-8F60-1FD2AD2E21D7}" type="presOf" srcId="{F611F040-DEC6-4050-A5F8-D1635EF3F81F}" destId="{B8203DBE-8B89-4EFD-9D34-1A6B14C47D7E}" srcOrd="0" destOrd="1" presId="urn:microsoft.com/office/officeart/2005/8/layout/rings+Icon"/>
    <dgm:cxn modelId="{465954D0-1B89-4AE4-9F53-C647C9A11998}" srcId="{963C1F89-2603-4027-AB87-729CF37515F3}" destId="{2B0123D1-C7E9-46CF-9E64-FAABF0E697B1}" srcOrd="1" destOrd="0" parTransId="{4CC4F7C7-C8E4-4CF1-A43B-8A5E7D48DA49}" sibTransId="{1387BE30-93D3-4DA7-BA16-1024FB37045D}"/>
    <dgm:cxn modelId="{69FCBAF7-D274-469A-89DB-D1455B88C2E9}" srcId="{95B9E673-A9DC-4759-B39D-E1C8FB9E3880}" destId="{E6997B4A-59EB-4E13-BD06-31AED0CD4C5A}" srcOrd="3" destOrd="0" parTransId="{84E5D8A8-E114-417F-8598-A777488573A0}" sibTransId="{3BF05D82-D645-4027-85C9-A11B2037039C}"/>
    <dgm:cxn modelId="{CAFF7CF7-4C39-463C-A3ED-71F022920BBA}" srcId="{C3CAD82B-A567-4FA2-894B-9F6CFBD09DAF}" destId="{70E4D74E-0D05-49D9-92F2-C4FAE95BE4A2}" srcOrd="4" destOrd="0" parTransId="{28A5C6E9-B0ED-4183-A94B-3E50AE5638B8}" sibTransId="{06E0458B-524E-460F-9B18-31D59E882E4A}"/>
    <dgm:cxn modelId="{92E93247-F761-44C4-A4F6-10191684760F}" type="presParOf" srcId="{FD87B409-69C5-40EE-BF20-09C0C924E097}" destId="{0B489D46-6BB5-41E8-98F3-EECAEDF89B86}" srcOrd="0" destOrd="0" presId="urn:microsoft.com/office/officeart/2005/8/layout/rings+Icon"/>
    <dgm:cxn modelId="{0304AE53-620A-4DB6-8789-A1DC5B1E6EF0}" type="presParOf" srcId="{FD87B409-69C5-40EE-BF20-09C0C924E097}" destId="{6922D830-0AEA-4B8F-99B5-5C625A805C67}" srcOrd="1" destOrd="0" presId="urn:microsoft.com/office/officeart/2005/8/layout/rings+Icon"/>
    <dgm:cxn modelId="{27BBC912-C33D-4589-965E-082FB899D956}" type="presParOf" srcId="{FD87B409-69C5-40EE-BF20-09C0C924E097}" destId="{B8203DBE-8B89-4EFD-9D34-1A6B14C47D7E}" srcOrd="2" destOrd="0" presId="urn:microsoft.com/office/officeart/2005/8/layout/rings+Icon"/>
    <dgm:cxn modelId="{4D05D775-C332-46A3-9818-32DB918E7686}" type="presParOf" srcId="{FD87B409-69C5-40EE-BF20-09C0C924E097}" destId="{9BA0BBF5-9558-4116-883F-1D8C87B27916}" srcOrd="3" destOrd="0" presId="urn:microsoft.com/office/officeart/2005/8/layout/rings+Icon"/>
    <dgm:cxn modelId="{249E8B61-B7F5-4F2E-9DDF-7F501CC4C09A}" type="presParOf" srcId="{FD87B409-69C5-40EE-BF20-09C0C924E097}" destId="{41C2DFB7-C1DB-4A66-A6E3-C69D24C15C51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3EF7DC-AD61-4120-BC43-3DC3720FA0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ED1EB9-2E76-4DBF-A32C-A7329B24892B}">
      <dgm:prSet/>
      <dgm:spPr/>
      <dgm:t>
        <a:bodyPr/>
        <a:lstStyle/>
        <a:p>
          <a:pPr rtl="0"/>
          <a:r>
            <a:rPr lang="en-US" smtClean="0"/>
            <a:t>Cooperative programs and services hosted with: </a:t>
          </a:r>
          <a:endParaRPr lang="en-US"/>
        </a:p>
      </dgm:t>
    </dgm:pt>
    <dgm:pt modelId="{BBAF47C4-370A-4043-BCE3-567148DE9EA3}" type="parTrans" cxnId="{7041B1D7-984D-4C83-926D-4AB234D1E610}">
      <dgm:prSet/>
      <dgm:spPr/>
      <dgm:t>
        <a:bodyPr/>
        <a:lstStyle/>
        <a:p>
          <a:endParaRPr lang="en-US"/>
        </a:p>
      </dgm:t>
    </dgm:pt>
    <dgm:pt modelId="{1DD81F32-2C43-48FF-9212-415C5215F488}" type="sibTrans" cxnId="{7041B1D7-984D-4C83-926D-4AB234D1E610}">
      <dgm:prSet/>
      <dgm:spPr/>
      <dgm:t>
        <a:bodyPr/>
        <a:lstStyle/>
        <a:p>
          <a:endParaRPr lang="en-US"/>
        </a:p>
      </dgm:t>
    </dgm:pt>
    <dgm:pt modelId="{7B2612B5-66C6-40BD-A65C-0FA0C84A7F75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/>
              </a:solidFill>
            </a:rPr>
            <a:t>Amita</a:t>
          </a:r>
          <a:r>
            <a:rPr lang="en-US" dirty="0" smtClean="0">
              <a:solidFill>
                <a:schemeClr val="bg1"/>
              </a:solidFill>
            </a:rPr>
            <a:t> Health</a:t>
          </a:r>
          <a:endParaRPr lang="en-US" dirty="0">
            <a:solidFill>
              <a:schemeClr val="bg1"/>
            </a:solidFill>
          </a:endParaRPr>
        </a:p>
      </dgm:t>
    </dgm:pt>
    <dgm:pt modelId="{A115474E-DAF5-4182-8050-B4F12740F1D3}" type="parTrans" cxnId="{58B6CBA6-86E9-4B7A-AF0E-B4C2B07D47DC}">
      <dgm:prSet/>
      <dgm:spPr/>
      <dgm:t>
        <a:bodyPr/>
        <a:lstStyle/>
        <a:p>
          <a:endParaRPr lang="en-US"/>
        </a:p>
      </dgm:t>
    </dgm:pt>
    <dgm:pt modelId="{5135F799-F8B9-48CD-8021-1FD1623C5E48}" type="sibTrans" cxnId="{58B6CBA6-86E9-4B7A-AF0E-B4C2B07D47DC}">
      <dgm:prSet/>
      <dgm:spPr/>
      <dgm:t>
        <a:bodyPr/>
        <a:lstStyle/>
        <a:p>
          <a:endParaRPr lang="en-US"/>
        </a:p>
      </dgm:t>
    </dgm:pt>
    <dgm:pt modelId="{1304BA97-7084-461F-A414-60C7D7DA75CA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Buffalo Grove Park District - Broadway Buddies </a:t>
          </a:r>
          <a:endParaRPr lang="en-US" dirty="0">
            <a:solidFill>
              <a:schemeClr val="bg1"/>
            </a:solidFill>
          </a:endParaRPr>
        </a:p>
      </dgm:t>
    </dgm:pt>
    <dgm:pt modelId="{1F0C537C-366C-4B19-A731-3FD7F750570F}" type="parTrans" cxnId="{4B5F27F8-56A1-49E5-9AF2-D6077BD40AB4}">
      <dgm:prSet/>
      <dgm:spPr/>
      <dgm:t>
        <a:bodyPr/>
        <a:lstStyle/>
        <a:p>
          <a:endParaRPr lang="en-US"/>
        </a:p>
      </dgm:t>
    </dgm:pt>
    <dgm:pt modelId="{6A2A9FF6-4A10-4B34-A2E7-EF0CD521CFE5}" type="sibTrans" cxnId="{4B5F27F8-56A1-49E5-9AF2-D6077BD40AB4}">
      <dgm:prSet/>
      <dgm:spPr/>
      <dgm:t>
        <a:bodyPr/>
        <a:lstStyle/>
        <a:p>
          <a:endParaRPr lang="en-US"/>
        </a:p>
      </dgm:t>
    </dgm:pt>
    <dgm:pt modelId="{9DB75914-C5FA-4578-99AE-7A7096C2B694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/>
              </a:solidFill>
            </a:rPr>
            <a:t>Sibshops</a:t>
          </a:r>
          <a:endParaRPr lang="en-US" dirty="0">
            <a:solidFill>
              <a:schemeClr val="bg1"/>
            </a:solidFill>
          </a:endParaRPr>
        </a:p>
      </dgm:t>
    </dgm:pt>
    <dgm:pt modelId="{3365C428-EA28-4689-B5E9-3A1E52732A0A}" type="parTrans" cxnId="{EB624F2C-6990-4085-A819-75147C7BB946}">
      <dgm:prSet/>
      <dgm:spPr/>
      <dgm:t>
        <a:bodyPr/>
        <a:lstStyle/>
        <a:p>
          <a:endParaRPr lang="en-US"/>
        </a:p>
      </dgm:t>
    </dgm:pt>
    <dgm:pt modelId="{5A7E8415-BC06-425B-BC45-F87A3D005D16}" type="sibTrans" cxnId="{EB624F2C-6990-4085-A819-75147C7BB946}">
      <dgm:prSet/>
      <dgm:spPr/>
      <dgm:t>
        <a:bodyPr/>
        <a:lstStyle/>
        <a:p>
          <a:endParaRPr lang="en-US"/>
        </a:p>
      </dgm:t>
    </dgm:pt>
    <dgm:pt modelId="{F70F1BC8-03CF-4B0B-A940-382CA6A1B9F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Chicago District Golf Association (CDGA)</a:t>
          </a:r>
          <a:endParaRPr lang="en-US" dirty="0">
            <a:solidFill>
              <a:schemeClr val="bg1"/>
            </a:solidFill>
          </a:endParaRPr>
        </a:p>
      </dgm:t>
    </dgm:pt>
    <dgm:pt modelId="{755348D8-3F8C-4165-83C0-A9C7DF23E284}" type="parTrans" cxnId="{65CAD8E8-2808-4C50-929B-1B31CEAEF3C2}">
      <dgm:prSet/>
      <dgm:spPr/>
      <dgm:t>
        <a:bodyPr/>
        <a:lstStyle/>
        <a:p>
          <a:endParaRPr lang="en-US"/>
        </a:p>
      </dgm:t>
    </dgm:pt>
    <dgm:pt modelId="{3239A573-5A16-4B1C-A084-0B4ED74AA6C9}" type="sibTrans" cxnId="{65CAD8E8-2808-4C50-929B-1B31CEAEF3C2}">
      <dgm:prSet/>
      <dgm:spPr/>
      <dgm:t>
        <a:bodyPr/>
        <a:lstStyle/>
        <a:p>
          <a:endParaRPr lang="en-US"/>
        </a:p>
      </dgm:t>
    </dgm:pt>
    <dgm:pt modelId="{9D76D4CA-6172-4698-9066-202895420E51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River Trails OCR</a:t>
          </a:r>
          <a:endParaRPr lang="en-US" dirty="0">
            <a:solidFill>
              <a:schemeClr val="bg1"/>
            </a:solidFill>
          </a:endParaRPr>
        </a:p>
      </dgm:t>
    </dgm:pt>
    <dgm:pt modelId="{8A11D0B2-E72B-469A-A95F-F7D9F049BCAB}" type="parTrans" cxnId="{BF4CEED1-9DBD-411C-9904-7BBA79012082}">
      <dgm:prSet/>
      <dgm:spPr/>
      <dgm:t>
        <a:bodyPr/>
        <a:lstStyle/>
        <a:p>
          <a:endParaRPr lang="en-US"/>
        </a:p>
      </dgm:t>
    </dgm:pt>
    <dgm:pt modelId="{66749A6D-7054-4496-9250-85F745B35E3C}" type="sibTrans" cxnId="{BF4CEED1-9DBD-411C-9904-7BBA79012082}">
      <dgm:prSet/>
      <dgm:spPr/>
      <dgm:t>
        <a:bodyPr/>
        <a:lstStyle/>
        <a:p>
          <a:endParaRPr lang="en-US"/>
        </a:p>
      </dgm:t>
    </dgm:pt>
    <dgm:pt modelId="{5DD172CE-3B5E-4BB9-9364-422B9D9BF8E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/>
              </a:solidFill>
            </a:rPr>
            <a:t>Clearbrook</a:t>
          </a:r>
          <a:endParaRPr lang="en-US" dirty="0">
            <a:solidFill>
              <a:schemeClr val="bg1"/>
            </a:solidFill>
          </a:endParaRPr>
        </a:p>
      </dgm:t>
    </dgm:pt>
    <dgm:pt modelId="{567C2906-4BE5-4B1B-B90C-A567D61B577C}" type="parTrans" cxnId="{94E3B328-C4B2-4CD5-BB56-A34CE42D5727}">
      <dgm:prSet/>
      <dgm:spPr/>
      <dgm:t>
        <a:bodyPr/>
        <a:lstStyle/>
        <a:p>
          <a:endParaRPr lang="en-US"/>
        </a:p>
      </dgm:t>
    </dgm:pt>
    <dgm:pt modelId="{78638A00-1C6C-4A8C-8EEF-BDD642E68F60}" type="sibTrans" cxnId="{94E3B328-C4B2-4CD5-BB56-A34CE42D5727}">
      <dgm:prSet/>
      <dgm:spPr/>
      <dgm:t>
        <a:bodyPr/>
        <a:lstStyle/>
        <a:p>
          <a:endParaRPr lang="en-US"/>
        </a:p>
      </dgm:t>
    </dgm:pt>
    <dgm:pt modelId="{6A9D044B-B305-4D74-8881-70BC35BFA88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Prospect Music LLC</a:t>
          </a:r>
          <a:endParaRPr lang="en-US" dirty="0">
            <a:solidFill>
              <a:schemeClr val="bg1"/>
            </a:solidFill>
          </a:endParaRPr>
        </a:p>
      </dgm:t>
    </dgm:pt>
    <dgm:pt modelId="{8274C456-0994-44B5-8D42-8B5F7F606AAD}" type="parTrans" cxnId="{FA366282-E9D7-40F1-BC03-0810DFB92413}">
      <dgm:prSet/>
      <dgm:spPr/>
      <dgm:t>
        <a:bodyPr/>
        <a:lstStyle/>
        <a:p>
          <a:endParaRPr lang="en-US"/>
        </a:p>
      </dgm:t>
    </dgm:pt>
    <dgm:pt modelId="{C481F6D6-F95F-400E-B071-9E26F4263E8C}" type="sibTrans" cxnId="{FA366282-E9D7-40F1-BC03-0810DFB92413}">
      <dgm:prSet/>
      <dgm:spPr/>
      <dgm:t>
        <a:bodyPr/>
        <a:lstStyle/>
        <a:p>
          <a:endParaRPr lang="en-US"/>
        </a:p>
      </dgm:t>
    </dgm:pt>
    <dgm:pt modelId="{3063B5EE-05E3-4900-84B0-54A8244D1143}">
      <dgm:prSet/>
      <dgm:spPr/>
      <dgm:t>
        <a:bodyPr/>
        <a:lstStyle/>
        <a:p>
          <a:pPr rtl="0"/>
          <a:r>
            <a:rPr lang="en-US" smtClean="0"/>
            <a:t>Increased recognition among community organizations through:</a:t>
          </a:r>
          <a:endParaRPr lang="en-US"/>
        </a:p>
      </dgm:t>
    </dgm:pt>
    <dgm:pt modelId="{B6B57553-A407-43B0-9751-1A483DC0FEBB}" type="parTrans" cxnId="{6DFFBDC4-93A1-4609-B1B5-55F654DB0523}">
      <dgm:prSet/>
      <dgm:spPr/>
      <dgm:t>
        <a:bodyPr/>
        <a:lstStyle/>
        <a:p>
          <a:endParaRPr lang="en-US"/>
        </a:p>
      </dgm:t>
    </dgm:pt>
    <dgm:pt modelId="{91CA8BFC-D2D6-4020-8017-0ECC1F5E79B5}" type="sibTrans" cxnId="{6DFFBDC4-93A1-4609-B1B5-55F654DB0523}">
      <dgm:prSet/>
      <dgm:spPr/>
      <dgm:t>
        <a:bodyPr/>
        <a:lstStyle/>
        <a:p>
          <a:endParaRPr lang="en-US"/>
        </a:p>
      </dgm:t>
    </dgm:pt>
    <dgm:pt modelId="{B627D161-FB48-437A-9885-31048C3A4DE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Attendance at 18 expos and events and 5 large community presentations, 1500 impressions </a:t>
          </a:r>
          <a:endParaRPr lang="en-US" dirty="0">
            <a:solidFill>
              <a:schemeClr val="bg1"/>
            </a:solidFill>
          </a:endParaRPr>
        </a:p>
      </dgm:t>
    </dgm:pt>
    <dgm:pt modelId="{3B92265B-7036-43BF-81E8-46EBE4193BF6}" type="parTrans" cxnId="{685BBBF4-2650-456A-A23C-FFE5725DBC33}">
      <dgm:prSet/>
      <dgm:spPr/>
      <dgm:t>
        <a:bodyPr/>
        <a:lstStyle/>
        <a:p>
          <a:endParaRPr lang="en-US"/>
        </a:p>
      </dgm:t>
    </dgm:pt>
    <dgm:pt modelId="{A34CC4C2-9C85-42C8-B2A4-596D205CE280}" type="sibTrans" cxnId="{685BBBF4-2650-456A-A23C-FFE5725DBC33}">
      <dgm:prSet/>
      <dgm:spPr/>
      <dgm:t>
        <a:bodyPr/>
        <a:lstStyle/>
        <a:p>
          <a:endParaRPr lang="en-US"/>
        </a:p>
      </dgm:t>
    </dgm:pt>
    <dgm:pt modelId="{623424E7-1A91-4886-AC2D-39002752B803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Website linking</a:t>
          </a:r>
          <a:endParaRPr lang="en-US" dirty="0">
            <a:solidFill>
              <a:schemeClr val="bg1"/>
            </a:solidFill>
          </a:endParaRPr>
        </a:p>
      </dgm:t>
    </dgm:pt>
    <dgm:pt modelId="{F78DAFEC-D3A1-44D9-B063-45CB6E63C1D8}" type="parTrans" cxnId="{427C8922-E149-4200-BCFC-7298A440B448}">
      <dgm:prSet/>
      <dgm:spPr/>
      <dgm:t>
        <a:bodyPr/>
        <a:lstStyle/>
        <a:p>
          <a:endParaRPr lang="en-US"/>
        </a:p>
      </dgm:t>
    </dgm:pt>
    <dgm:pt modelId="{08455E78-0161-4A2E-B79B-7884CE0EA7B1}" type="sibTrans" cxnId="{427C8922-E149-4200-BCFC-7298A440B448}">
      <dgm:prSet/>
      <dgm:spPr/>
      <dgm:t>
        <a:bodyPr/>
        <a:lstStyle/>
        <a:p>
          <a:endParaRPr lang="en-US"/>
        </a:p>
      </dgm:t>
    </dgm:pt>
    <dgm:pt modelId="{83CA5AC1-7201-4989-A75C-92EB81DA06A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Cross promotion of services and events</a:t>
          </a:r>
          <a:endParaRPr lang="en-US" dirty="0">
            <a:solidFill>
              <a:schemeClr val="bg1"/>
            </a:solidFill>
          </a:endParaRPr>
        </a:p>
      </dgm:t>
    </dgm:pt>
    <dgm:pt modelId="{15B1FB23-165E-4AEC-B34B-B6137C122B2C}" type="parTrans" cxnId="{61929E55-9131-4CAF-943F-AA2125059B23}">
      <dgm:prSet/>
      <dgm:spPr/>
      <dgm:t>
        <a:bodyPr/>
        <a:lstStyle/>
        <a:p>
          <a:endParaRPr lang="en-US"/>
        </a:p>
      </dgm:t>
    </dgm:pt>
    <dgm:pt modelId="{F80F1D17-92DC-4B7C-90C3-78B68D4DAC33}" type="sibTrans" cxnId="{61929E55-9131-4CAF-943F-AA2125059B23}">
      <dgm:prSet/>
      <dgm:spPr/>
      <dgm:t>
        <a:bodyPr/>
        <a:lstStyle/>
        <a:p>
          <a:endParaRPr lang="en-US"/>
        </a:p>
      </dgm:t>
    </dgm:pt>
    <dgm:pt modelId="{700174B4-CE74-4133-A09E-25142D4DCB83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Inclusion trainings- 79 individuals at 5 Park Districts</a:t>
          </a:r>
          <a:endParaRPr lang="en-US" dirty="0">
            <a:solidFill>
              <a:schemeClr val="bg1"/>
            </a:solidFill>
          </a:endParaRPr>
        </a:p>
      </dgm:t>
    </dgm:pt>
    <dgm:pt modelId="{5511175C-2C3E-4BDB-9CBF-499B6E6FA6E3}" type="parTrans" cxnId="{770A646E-190D-4F92-8E1D-E62A170F1F9D}">
      <dgm:prSet/>
      <dgm:spPr/>
      <dgm:t>
        <a:bodyPr/>
        <a:lstStyle/>
        <a:p>
          <a:endParaRPr lang="en-US"/>
        </a:p>
      </dgm:t>
    </dgm:pt>
    <dgm:pt modelId="{35DE63A1-3C4E-46C6-9C92-268212DF867F}" type="sibTrans" cxnId="{770A646E-190D-4F92-8E1D-E62A170F1F9D}">
      <dgm:prSet/>
      <dgm:spPr/>
      <dgm:t>
        <a:bodyPr/>
        <a:lstStyle/>
        <a:p>
          <a:endParaRPr lang="en-US"/>
        </a:p>
      </dgm:t>
    </dgm:pt>
    <dgm:pt modelId="{D2F9FB1F-29F1-4E5C-8C8A-5FEB4A24182A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Ability awareness events- 96 Preschools and 1 Park District</a:t>
          </a:r>
          <a:endParaRPr lang="en-US" dirty="0">
            <a:solidFill>
              <a:schemeClr val="bg1"/>
            </a:solidFill>
          </a:endParaRPr>
        </a:p>
      </dgm:t>
    </dgm:pt>
    <dgm:pt modelId="{2999EF5D-7ABE-414D-B481-5F266419F0C5}" type="parTrans" cxnId="{7DB3AB69-7521-44B1-BDFF-90D3E56B73FC}">
      <dgm:prSet/>
      <dgm:spPr/>
      <dgm:t>
        <a:bodyPr/>
        <a:lstStyle/>
        <a:p>
          <a:endParaRPr lang="en-US"/>
        </a:p>
      </dgm:t>
    </dgm:pt>
    <dgm:pt modelId="{13EF9D26-6E35-48CB-B436-C202FC570583}" type="sibTrans" cxnId="{7DB3AB69-7521-44B1-BDFF-90D3E56B73FC}">
      <dgm:prSet/>
      <dgm:spPr/>
      <dgm:t>
        <a:bodyPr/>
        <a:lstStyle/>
        <a:p>
          <a:endParaRPr lang="en-US"/>
        </a:p>
      </dgm:t>
    </dgm:pt>
    <dgm:pt modelId="{9F7AD542-B44D-4161-8669-1E014401AF4E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Tours of PURSUIT, STAR Academy and </a:t>
          </a:r>
          <a:r>
            <a:rPr lang="en-US" dirty="0" err="1" smtClean="0">
              <a:solidFill>
                <a:schemeClr val="bg1"/>
              </a:solidFill>
            </a:rPr>
            <a:t>Snoezelen</a:t>
          </a:r>
          <a:r>
            <a:rPr lang="en-US" dirty="0" smtClean="0">
              <a:solidFill>
                <a:schemeClr val="bg1"/>
              </a:solidFill>
            </a:rPr>
            <a:t> Sensory rooms- 299 individuals</a:t>
          </a:r>
          <a:endParaRPr lang="en-US" dirty="0">
            <a:solidFill>
              <a:schemeClr val="bg1"/>
            </a:solidFill>
          </a:endParaRPr>
        </a:p>
      </dgm:t>
    </dgm:pt>
    <dgm:pt modelId="{9A7ED5B8-4480-4B2B-80F7-531331F6BD2B}" type="parTrans" cxnId="{FD0CED6C-DD9E-4C9E-A6C0-EFF3D4AC0ABB}">
      <dgm:prSet/>
      <dgm:spPr/>
      <dgm:t>
        <a:bodyPr/>
        <a:lstStyle/>
        <a:p>
          <a:endParaRPr lang="en-US"/>
        </a:p>
      </dgm:t>
    </dgm:pt>
    <dgm:pt modelId="{493378F6-9363-47BF-8F83-8937004B468F}" type="sibTrans" cxnId="{FD0CED6C-DD9E-4C9E-A6C0-EFF3D4AC0ABB}">
      <dgm:prSet/>
      <dgm:spPr/>
      <dgm:t>
        <a:bodyPr/>
        <a:lstStyle/>
        <a:p>
          <a:endParaRPr lang="en-US"/>
        </a:p>
      </dgm:t>
    </dgm:pt>
    <dgm:pt modelId="{03189BA7-7593-45C7-A20A-95B75CB131D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Staff attended meetings with PATHS-NSSEO, Northwest Suburban Autism Consortium, City of Support, North/Northwest Lake County Work Group</a:t>
          </a:r>
          <a:endParaRPr lang="en-US" dirty="0">
            <a:solidFill>
              <a:schemeClr val="bg1"/>
            </a:solidFill>
          </a:endParaRPr>
        </a:p>
      </dgm:t>
    </dgm:pt>
    <dgm:pt modelId="{0611897E-49DA-47FC-BFF7-87C66BFFC98D}" type="parTrans" cxnId="{DB7C9D5A-A7A3-485E-8CC9-EBC7782B8A6F}">
      <dgm:prSet/>
      <dgm:spPr/>
      <dgm:t>
        <a:bodyPr/>
        <a:lstStyle/>
        <a:p>
          <a:endParaRPr lang="en-US"/>
        </a:p>
      </dgm:t>
    </dgm:pt>
    <dgm:pt modelId="{2C62A301-088C-4750-B432-5A382DF14A8D}" type="sibTrans" cxnId="{DB7C9D5A-A7A3-485E-8CC9-EBC7782B8A6F}">
      <dgm:prSet/>
      <dgm:spPr/>
      <dgm:t>
        <a:bodyPr/>
        <a:lstStyle/>
        <a:p>
          <a:endParaRPr lang="en-US"/>
        </a:p>
      </dgm:t>
    </dgm:pt>
    <dgm:pt modelId="{B1289744-9C54-47B1-B42B-1D6C586C81F1}" type="pres">
      <dgm:prSet presAssocID="{943EF7DC-AD61-4120-BC43-3DC3720FA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77F18-FD23-48EE-8DB5-0B3548268446}" type="pres">
      <dgm:prSet presAssocID="{CAED1EB9-2E76-4DBF-A32C-A7329B248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EEC6-153E-48AD-89E4-D762154C27E0}" type="pres">
      <dgm:prSet presAssocID="{CAED1EB9-2E76-4DBF-A32C-A7329B24892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717B8-DC72-49FA-BC17-9FB7250B1DAC}" type="pres">
      <dgm:prSet presAssocID="{3063B5EE-05E3-4900-84B0-54A8244D11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48E6F-3414-4926-9FC3-652470A24678}" type="pres">
      <dgm:prSet presAssocID="{3063B5EE-05E3-4900-84B0-54A8244D11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6B375-230E-4B69-BD2B-B91D955C9E39}" type="presOf" srcId="{1304BA97-7084-461F-A414-60C7D7DA75CA}" destId="{F6F5EEC6-153E-48AD-89E4-D762154C27E0}" srcOrd="0" destOrd="1" presId="urn:microsoft.com/office/officeart/2005/8/layout/vList2"/>
    <dgm:cxn modelId="{F4D1BFFD-F838-45CC-95D1-20D6C120800A}" type="presOf" srcId="{D2F9FB1F-29F1-4E5C-8C8A-5FEB4A24182A}" destId="{16748E6F-3414-4926-9FC3-652470A24678}" srcOrd="0" destOrd="4" presId="urn:microsoft.com/office/officeart/2005/8/layout/vList2"/>
    <dgm:cxn modelId="{685BBBF4-2650-456A-A23C-FFE5725DBC33}" srcId="{3063B5EE-05E3-4900-84B0-54A8244D1143}" destId="{B627D161-FB48-437A-9885-31048C3A4DEB}" srcOrd="0" destOrd="0" parTransId="{3B92265B-7036-43BF-81E8-46EBE4193BF6}" sibTransId="{A34CC4C2-9C85-42C8-B2A4-596D205CE280}"/>
    <dgm:cxn modelId="{61929E55-9131-4CAF-943F-AA2125059B23}" srcId="{3063B5EE-05E3-4900-84B0-54A8244D1143}" destId="{83CA5AC1-7201-4989-A75C-92EB81DA06A5}" srcOrd="2" destOrd="0" parTransId="{15B1FB23-165E-4AEC-B34B-B6137C122B2C}" sibTransId="{F80F1D17-92DC-4B7C-90C3-78B68D4DAC33}"/>
    <dgm:cxn modelId="{387E8252-3E10-4C06-A7B5-83545CF883F7}" type="presOf" srcId="{6A9D044B-B305-4D74-8881-70BC35BFA885}" destId="{F6F5EEC6-153E-48AD-89E4-D762154C27E0}" srcOrd="0" destOrd="6" presId="urn:microsoft.com/office/officeart/2005/8/layout/vList2"/>
    <dgm:cxn modelId="{94E3B328-C4B2-4CD5-BB56-A34CE42D5727}" srcId="{CAED1EB9-2E76-4DBF-A32C-A7329B24892B}" destId="{5DD172CE-3B5E-4BB9-9364-422B9D9BF8E0}" srcOrd="5" destOrd="0" parTransId="{567C2906-4BE5-4B1B-B90C-A567D61B577C}" sibTransId="{78638A00-1C6C-4A8C-8EEF-BDD642E68F60}"/>
    <dgm:cxn modelId="{F6DDBBB1-A46B-4473-85C7-2947742029F9}" type="presOf" srcId="{B627D161-FB48-437A-9885-31048C3A4DEB}" destId="{16748E6F-3414-4926-9FC3-652470A24678}" srcOrd="0" destOrd="0" presId="urn:microsoft.com/office/officeart/2005/8/layout/vList2"/>
    <dgm:cxn modelId="{C050BE8F-4F9E-4143-9B34-B016E6690F36}" type="presOf" srcId="{5DD172CE-3B5E-4BB9-9364-422B9D9BF8E0}" destId="{F6F5EEC6-153E-48AD-89E4-D762154C27E0}" srcOrd="0" destOrd="5" presId="urn:microsoft.com/office/officeart/2005/8/layout/vList2"/>
    <dgm:cxn modelId="{6DFFBDC4-93A1-4609-B1B5-55F654DB0523}" srcId="{943EF7DC-AD61-4120-BC43-3DC3720FA0A3}" destId="{3063B5EE-05E3-4900-84B0-54A8244D1143}" srcOrd="1" destOrd="0" parTransId="{B6B57553-A407-43B0-9751-1A483DC0FEBB}" sibTransId="{91CA8BFC-D2D6-4020-8017-0ECC1F5E79B5}"/>
    <dgm:cxn modelId="{3F762A28-72B3-4B47-9AB9-D8EF98DF8A46}" type="presOf" srcId="{700174B4-CE74-4133-A09E-25142D4DCB83}" destId="{16748E6F-3414-4926-9FC3-652470A24678}" srcOrd="0" destOrd="3" presId="urn:microsoft.com/office/officeart/2005/8/layout/vList2"/>
    <dgm:cxn modelId="{BF4CEED1-9DBD-411C-9904-7BBA79012082}" srcId="{CAED1EB9-2E76-4DBF-A32C-A7329B24892B}" destId="{9D76D4CA-6172-4698-9066-202895420E51}" srcOrd="4" destOrd="0" parTransId="{8A11D0B2-E72B-469A-A95F-F7D9F049BCAB}" sibTransId="{66749A6D-7054-4496-9250-85F745B35E3C}"/>
    <dgm:cxn modelId="{65CAD8E8-2808-4C50-929B-1B31CEAEF3C2}" srcId="{CAED1EB9-2E76-4DBF-A32C-A7329B24892B}" destId="{F70F1BC8-03CF-4B0B-A940-382CA6A1B9FB}" srcOrd="3" destOrd="0" parTransId="{755348D8-3F8C-4165-83C0-A9C7DF23E284}" sibTransId="{3239A573-5A16-4B1C-A084-0B4ED74AA6C9}"/>
    <dgm:cxn modelId="{E22987D5-7A0D-4F1C-AC49-F27705F4CE5F}" type="presOf" srcId="{9F7AD542-B44D-4161-8669-1E014401AF4E}" destId="{16748E6F-3414-4926-9FC3-652470A24678}" srcOrd="0" destOrd="5" presId="urn:microsoft.com/office/officeart/2005/8/layout/vList2"/>
    <dgm:cxn modelId="{CFB63D7D-9EE1-4394-BEB3-21B669E55BAF}" type="presOf" srcId="{9DB75914-C5FA-4578-99AE-7A7096C2B694}" destId="{F6F5EEC6-153E-48AD-89E4-D762154C27E0}" srcOrd="0" destOrd="2" presId="urn:microsoft.com/office/officeart/2005/8/layout/vList2"/>
    <dgm:cxn modelId="{A7D303DB-20F2-4431-AF3E-C813ED61D7AD}" type="presOf" srcId="{CAED1EB9-2E76-4DBF-A32C-A7329B24892B}" destId="{EFD77F18-FD23-48EE-8DB5-0B3548268446}" srcOrd="0" destOrd="0" presId="urn:microsoft.com/office/officeart/2005/8/layout/vList2"/>
    <dgm:cxn modelId="{FD0CED6C-DD9E-4C9E-A6C0-EFF3D4AC0ABB}" srcId="{3063B5EE-05E3-4900-84B0-54A8244D1143}" destId="{9F7AD542-B44D-4161-8669-1E014401AF4E}" srcOrd="5" destOrd="0" parTransId="{9A7ED5B8-4480-4B2B-80F7-531331F6BD2B}" sibTransId="{493378F6-9363-47BF-8F83-8937004B468F}"/>
    <dgm:cxn modelId="{DB7C9D5A-A7A3-485E-8CC9-EBC7782B8A6F}" srcId="{3063B5EE-05E3-4900-84B0-54A8244D1143}" destId="{03189BA7-7593-45C7-A20A-95B75CB131DC}" srcOrd="6" destOrd="0" parTransId="{0611897E-49DA-47FC-BFF7-87C66BFFC98D}" sibTransId="{2C62A301-088C-4750-B432-5A382DF14A8D}"/>
    <dgm:cxn modelId="{DB9C7233-3E99-4777-BF45-1207CA19D3E4}" type="presOf" srcId="{943EF7DC-AD61-4120-BC43-3DC3720FA0A3}" destId="{B1289744-9C54-47B1-B42B-1D6C586C81F1}" srcOrd="0" destOrd="0" presId="urn:microsoft.com/office/officeart/2005/8/layout/vList2"/>
    <dgm:cxn modelId="{427C8922-E149-4200-BCFC-7298A440B448}" srcId="{3063B5EE-05E3-4900-84B0-54A8244D1143}" destId="{623424E7-1A91-4886-AC2D-39002752B803}" srcOrd="1" destOrd="0" parTransId="{F78DAFEC-D3A1-44D9-B063-45CB6E63C1D8}" sibTransId="{08455E78-0161-4A2E-B79B-7884CE0EA7B1}"/>
    <dgm:cxn modelId="{C09B4D6E-2A3E-48EF-818C-396035726931}" type="presOf" srcId="{623424E7-1A91-4886-AC2D-39002752B803}" destId="{16748E6F-3414-4926-9FC3-652470A24678}" srcOrd="0" destOrd="1" presId="urn:microsoft.com/office/officeart/2005/8/layout/vList2"/>
    <dgm:cxn modelId="{770A646E-190D-4F92-8E1D-E62A170F1F9D}" srcId="{3063B5EE-05E3-4900-84B0-54A8244D1143}" destId="{700174B4-CE74-4133-A09E-25142D4DCB83}" srcOrd="3" destOrd="0" parTransId="{5511175C-2C3E-4BDB-9CBF-499B6E6FA6E3}" sibTransId="{35DE63A1-3C4E-46C6-9C92-268212DF867F}"/>
    <dgm:cxn modelId="{1FDDAFAE-3B87-4F6B-B0A6-81D2A1A3AA98}" type="presOf" srcId="{F70F1BC8-03CF-4B0B-A940-382CA6A1B9FB}" destId="{F6F5EEC6-153E-48AD-89E4-D762154C27E0}" srcOrd="0" destOrd="3" presId="urn:microsoft.com/office/officeart/2005/8/layout/vList2"/>
    <dgm:cxn modelId="{5BA24E09-0075-4404-B32A-D7D5936E0F46}" type="presOf" srcId="{7B2612B5-66C6-40BD-A65C-0FA0C84A7F75}" destId="{F6F5EEC6-153E-48AD-89E4-D762154C27E0}" srcOrd="0" destOrd="0" presId="urn:microsoft.com/office/officeart/2005/8/layout/vList2"/>
    <dgm:cxn modelId="{EB624F2C-6990-4085-A819-75147C7BB946}" srcId="{CAED1EB9-2E76-4DBF-A32C-A7329B24892B}" destId="{9DB75914-C5FA-4578-99AE-7A7096C2B694}" srcOrd="2" destOrd="0" parTransId="{3365C428-EA28-4689-B5E9-3A1E52732A0A}" sibTransId="{5A7E8415-BC06-425B-BC45-F87A3D005D16}"/>
    <dgm:cxn modelId="{4B5F27F8-56A1-49E5-9AF2-D6077BD40AB4}" srcId="{CAED1EB9-2E76-4DBF-A32C-A7329B24892B}" destId="{1304BA97-7084-461F-A414-60C7D7DA75CA}" srcOrd="1" destOrd="0" parTransId="{1F0C537C-366C-4B19-A731-3FD7F750570F}" sibTransId="{6A2A9FF6-4A10-4B34-A2E7-EF0CD521CFE5}"/>
    <dgm:cxn modelId="{7DB3AB69-7521-44B1-BDFF-90D3E56B73FC}" srcId="{3063B5EE-05E3-4900-84B0-54A8244D1143}" destId="{D2F9FB1F-29F1-4E5C-8C8A-5FEB4A24182A}" srcOrd="4" destOrd="0" parTransId="{2999EF5D-7ABE-414D-B481-5F266419F0C5}" sibTransId="{13EF9D26-6E35-48CB-B436-C202FC570583}"/>
    <dgm:cxn modelId="{6556F936-BC56-4F21-8F6F-630AD832FEBD}" type="presOf" srcId="{83CA5AC1-7201-4989-A75C-92EB81DA06A5}" destId="{16748E6F-3414-4926-9FC3-652470A24678}" srcOrd="0" destOrd="2" presId="urn:microsoft.com/office/officeart/2005/8/layout/vList2"/>
    <dgm:cxn modelId="{EA52F9E8-4085-41E8-AEF7-499A1FB19C2D}" type="presOf" srcId="{03189BA7-7593-45C7-A20A-95B75CB131DC}" destId="{16748E6F-3414-4926-9FC3-652470A24678}" srcOrd="0" destOrd="6" presId="urn:microsoft.com/office/officeart/2005/8/layout/vList2"/>
    <dgm:cxn modelId="{0E4E2FC0-8CAE-493C-9F8A-FD208531F93B}" type="presOf" srcId="{3063B5EE-05E3-4900-84B0-54A8244D1143}" destId="{631717B8-DC72-49FA-BC17-9FB7250B1DAC}" srcOrd="0" destOrd="0" presId="urn:microsoft.com/office/officeart/2005/8/layout/vList2"/>
    <dgm:cxn modelId="{58B6CBA6-86E9-4B7A-AF0E-B4C2B07D47DC}" srcId="{CAED1EB9-2E76-4DBF-A32C-A7329B24892B}" destId="{7B2612B5-66C6-40BD-A65C-0FA0C84A7F75}" srcOrd="0" destOrd="0" parTransId="{A115474E-DAF5-4182-8050-B4F12740F1D3}" sibTransId="{5135F799-F8B9-48CD-8021-1FD1623C5E48}"/>
    <dgm:cxn modelId="{7041B1D7-984D-4C83-926D-4AB234D1E610}" srcId="{943EF7DC-AD61-4120-BC43-3DC3720FA0A3}" destId="{CAED1EB9-2E76-4DBF-A32C-A7329B24892B}" srcOrd="0" destOrd="0" parTransId="{BBAF47C4-370A-4043-BCE3-567148DE9EA3}" sibTransId="{1DD81F32-2C43-48FF-9212-415C5215F488}"/>
    <dgm:cxn modelId="{FA366282-E9D7-40F1-BC03-0810DFB92413}" srcId="{CAED1EB9-2E76-4DBF-A32C-A7329B24892B}" destId="{6A9D044B-B305-4D74-8881-70BC35BFA885}" srcOrd="6" destOrd="0" parTransId="{8274C456-0994-44B5-8D42-8B5F7F606AAD}" sibTransId="{C481F6D6-F95F-400E-B071-9E26F4263E8C}"/>
    <dgm:cxn modelId="{3C9AC0A1-0308-43F6-A380-BC978F41468D}" type="presOf" srcId="{9D76D4CA-6172-4698-9066-202895420E51}" destId="{F6F5EEC6-153E-48AD-89E4-D762154C27E0}" srcOrd="0" destOrd="4" presId="urn:microsoft.com/office/officeart/2005/8/layout/vList2"/>
    <dgm:cxn modelId="{3ED1632B-6649-4A42-9F43-97BB63B89E41}" type="presParOf" srcId="{B1289744-9C54-47B1-B42B-1D6C586C81F1}" destId="{EFD77F18-FD23-48EE-8DB5-0B3548268446}" srcOrd="0" destOrd="0" presId="urn:microsoft.com/office/officeart/2005/8/layout/vList2"/>
    <dgm:cxn modelId="{95427AA8-5C2C-4106-9A55-4BF9FE72950E}" type="presParOf" srcId="{B1289744-9C54-47B1-B42B-1D6C586C81F1}" destId="{F6F5EEC6-153E-48AD-89E4-D762154C27E0}" srcOrd="1" destOrd="0" presId="urn:microsoft.com/office/officeart/2005/8/layout/vList2"/>
    <dgm:cxn modelId="{BCB75A0E-2D54-4714-812A-836EB9FE098B}" type="presParOf" srcId="{B1289744-9C54-47B1-B42B-1D6C586C81F1}" destId="{631717B8-DC72-49FA-BC17-9FB7250B1DAC}" srcOrd="2" destOrd="0" presId="urn:microsoft.com/office/officeart/2005/8/layout/vList2"/>
    <dgm:cxn modelId="{F50DE4CF-3BC8-4103-B18E-0737E1522526}" type="presParOf" srcId="{B1289744-9C54-47B1-B42B-1D6C586C81F1}" destId="{16748E6F-3414-4926-9FC3-652470A246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CF5B1C-8303-450D-ADE0-77A93031FB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4C197E-2CD8-48C9-9EB0-20245A1F447F}">
      <dgm:prSet/>
      <dgm:spPr/>
      <dgm:t>
        <a:bodyPr/>
        <a:lstStyle/>
        <a:p>
          <a:pPr rtl="0"/>
          <a:r>
            <a:rPr lang="en-US" smtClean="0"/>
            <a:t>Partnered with local School Districts and Libraries through:</a:t>
          </a:r>
          <a:endParaRPr lang="en-US"/>
        </a:p>
      </dgm:t>
    </dgm:pt>
    <dgm:pt modelId="{7DBB0B67-C5AE-443F-B5E3-BEA336468F16}" type="parTrans" cxnId="{30EDF2DE-50F9-431E-B07D-EDE2A8637233}">
      <dgm:prSet/>
      <dgm:spPr/>
      <dgm:t>
        <a:bodyPr/>
        <a:lstStyle/>
        <a:p>
          <a:endParaRPr lang="en-US"/>
        </a:p>
      </dgm:t>
    </dgm:pt>
    <dgm:pt modelId="{08D110B3-AC13-40CE-95DC-99A287FFA317}" type="sibTrans" cxnId="{30EDF2DE-50F9-431E-B07D-EDE2A8637233}">
      <dgm:prSet/>
      <dgm:spPr/>
      <dgm:t>
        <a:bodyPr/>
        <a:lstStyle/>
        <a:p>
          <a:endParaRPr lang="en-US"/>
        </a:p>
      </dgm:t>
    </dgm:pt>
    <dgm:pt modelId="{B5D3A5A2-66F3-49AE-A36B-6AEC6A51D0FE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Website linking</a:t>
          </a:r>
          <a:endParaRPr lang="en-US" dirty="0">
            <a:solidFill>
              <a:schemeClr val="bg1"/>
            </a:solidFill>
          </a:endParaRPr>
        </a:p>
      </dgm:t>
    </dgm:pt>
    <dgm:pt modelId="{5313B880-C4A5-4CF6-B509-9F78A9679768}" type="parTrans" cxnId="{B1973F0A-FD34-4A4A-A503-C80E9021C516}">
      <dgm:prSet/>
      <dgm:spPr/>
      <dgm:t>
        <a:bodyPr/>
        <a:lstStyle/>
        <a:p>
          <a:endParaRPr lang="en-US"/>
        </a:p>
      </dgm:t>
    </dgm:pt>
    <dgm:pt modelId="{2772DE18-D61D-4DCE-B070-569023447F9C}" type="sibTrans" cxnId="{B1973F0A-FD34-4A4A-A503-C80E9021C516}">
      <dgm:prSet/>
      <dgm:spPr/>
      <dgm:t>
        <a:bodyPr/>
        <a:lstStyle/>
        <a:p>
          <a:endParaRPr lang="en-US"/>
        </a:p>
      </dgm:t>
    </dgm:pt>
    <dgm:pt modelId="{B0DBCC1F-F1D0-4FC0-885F-F902A5864572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Electronic backpacks</a:t>
          </a:r>
          <a:endParaRPr lang="en-US" dirty="0">
            <a:solidFill>
              <a:schemeClr val="bg1"/>
            </a:solidFill>
          </a:endParaRPr>
        </a:p>
      </dgm:t>
    </dgm:pt>
    <dgm:pt modelId="{F01DBD04-04B0-46E7-BB72-F50B948A4BB8}" type="parTrans" cxnId="{CA4E86C0-0772-4AC9-9EF7-870147CA24C8}">
      <dgm:prSet/>
      <dgm:spPr/>
      <dgm:t>
        <a:bodyPr/>
        <a:lstStyle/>
        <a:p>
          <a:endParaRPr lang="en-US"/>
        </a:p>
      </dgm:t>
    </dgm:pt>
    <dgm:pt modelId="{0495DBA4-4377-47F2-BB1D-661F533B6092}" type="sibTrans" cxnId="{CA4E86C0-0772-4AC9-9EF7-870147CA24C8}">
      <dgm:prSet/>
      <dgm:spPr/>
      <dgm:t>
        <a:bodyPr/>
        <a:lstStyle/>
        <a:p>
          <a:endParaRPr lang="en-US"/>
        </a:p>
      </dgm:t>
    </dgm:pt>
    <dgm:pt modelId="{7E43214E-5980-4909-B26B-E30CABF3C8D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Inclusion in e-newsletters</a:t>
          </a:r>
          <a:endParaRPr lang="en-US" dirty="0">
            <a:solidFill>
              <a:schemeClr val="bg1"/>
            </a:solidFill>
          </a:endParaRPr>
        </a:p>
      </dgm:t>
    </dgm:pt>
    <dgm:pt modelId="{8FEF60F0-AD57-4E65-B489-B5FA8EAAC711}" type="parTrans" cxnId="{85922B24-0FE4-45C9-A50F-FE0B88F58770}">
      <dgm:prSet/>
      <dgm:spPr/>
      <dgm:t>
        <a:bodyPr/>
        <a:lstStyle/>
        <a:p>
          <a:endParaRPr lang="en-US"/>
        </a:p>
      </dgm:t>
    </dgm:pt>
    <dgm:pt modelId="{47FFB487-E72B-4421-B02F-1B0269DAB234}" type="sibTrans" cxnId="{85922B24-0FE4-45C9-A50F-FE0B88F58770}">
      <dgm:prSet/>
      <dgm:spPr/>
      <dgm:t>
        <a:bodyPr/>
        <a:lstStyle/>
        <a:p>
          <a:endParaRPr lang="en-US"/>
        </a:p>
      </dgm:t>
    </dgm:pt>
    <dgm:pt modelId="{2140F5E7-754E-49CA-A0C0-2BA06C4434C4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Delivery of paper brochures and online brochures</a:t>
          </a:r>
          <a:endParaRPr lang="en-US" dirty="0">
            <a:solidFill>
              <a:schemeClr val="bg1"/>
            </a:solidFill>
          </a:endParaRPr>
        </a:p>
      </dgm:t>
    </dgm:pt>
    <dgm:pt modelId="{4785C62C-1FD5-4208-9A19-B092677B549C}" type="parTrans" cxnId="{6CCE7421-0305-457F-8932-735B20DAF27B}">
      <dgm:prSet/>
      <dgm:spPr/>
      <dgm:t>
        <a:bodyPr/>
        <a:lstStyle/>
        <a:p>
          <a:endParaRPr lang="en-US"/>
        </a:p>
      </dgm:t>
    </dgm:pt>
    <dgm:pt modelId="{C68E5242-DC2F-4BF6-B877-7C5C077F9DDA}" type="sibTrans" cxnId="{6CCE7421-0305-457F-8932-735B20DAF27B}">
      <dgm:prSet/>
      <dgm:spPr/>
      <dgm:t>
        <a:bodyPr/>
        <a:lstStyle/>
        <a:p>
          <a:endParaRPr lang="en-US"/>
        </a:p>
      </dgm:t>
    </dgm:pt>
    <dgm:pt modelId="{A021091C-4374-47D3-AE69-E3E517F26185}">
      <dgm:prSet/>
      <dgm:spPr/>
      <dgm:t>
        <a:bodyPr/>
        <a:lstStyle/>
        <a:p>
          <a:pPr rtl="0"/>
          <a:r>
            <a:rPr lang="en-US" smtClean="0"/>
            <a:t>Staff provided trainings at:</a:t>
          </a:r>
          <a:endParaRPr lang="en-US"/>
        </a:p>
      </dgm:t>
    </dgm:pt>
    <dgm:pt modelId="{9053D915-F1E0-42B0-A845-AA1D66BB2CED}" type="parTrans" cxnId="{E57426EC-1C05-488E-A09C-9149BC2ECC86}">
      <dgm:prSet/>
      <dgm:spPr/>
      <dgm:t>
        <a:bodyPr/>
        <a:lstStyle/>
        <a:p>
          <a:endParaRPr lang="en-US"/>
        </a:p>
      </dgm:t>
    </dgm:pt>
    <dgm:pt modelId="{4D74994D-B6C8-4FBF-B4C1-5C3D972506E2}" type="sibTrans" cxnId="{E57426EC-1C05-488E-A09C-9149BC2ECC86}">
      <dgm:prSet/>
      <dgm:spPr/>
      <dgm:t>
        <a:bodyPr/>
        <a:lstStyle/>
        <a:p>
          <a:endParaRPr lang="en-US"/>
        </a:p>
      </dgm:t>
    </dgm:pt>
    <dgm:pt modelId="{CAF9477F-54ED-41C8-B232-DCC14B235C96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Connecting our Community </a:t>
          </a:r>
          <a:endParaRPr lang="en-US" dirty="0">
            <a:solidFill>
              <a:schemeClr val="bg1"/>
            </a:solidFill>
          </a:endParaRPr>
        </a:p>
      </dgm:t>
    </dgm:pt>
    <dgm:pt modelId="{BAD82F68-E3C0-4A80-A645-1E61759680E3}" type="parTrans" cxnId="{949127E5-837A-46E8-853E-6558597238CE}">
      <dgm:prSet/>
      <dgm:spPr/>
      <dgm:t>
        <a:bodyPr/>
        <a:lstStyle/>
        <a:p>
          <a:endParaRPr lang="en-US"/>
        </a:p>
      </dgm:t>
    </dgm:pt>
    <dgm:pt modelId="{54922A4D-477C-4F27-8901-C679646A9933}" type="sibTrans" cxnId="{949127E5-837A-46E8-853E-6558597238CE}">
      <dgm:prSet/>
      <dgm:spPr/>
      <dgm:t>
        <a:bodyPr/>
        <a:lstStyle/>
        <a:p>
          <a:endParaRPr lang="en-US"/>
        </a:p>
      </dgm:t>
    </dgm:pt>
    <dgm:pt modelId="{9194AF89-B784-4687-946D-0A243D60499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IPRA Conference </a:t>
          </a:r>
          <a:endParaRPr lang="en-US" dirty="0">
            <a:solidFill>
              <a:schemeClr val="bg1"/>
            </a:solidFill>
          </a:endParaRPr>
        </a:p>
      </dgm:t>
    </dgm:pt>
    <dgm:pt modelId="{CC4B370E-3E18-4EFE-B03D-01E2A5332F7A}" type="parTrans" cxnId="{634B3F2E-0B02-4031-A0AA-2025F5DC2157}">
      <dgm:prSet/>
      <dgm:spPr/>
      <dgm:t>
        <a:bodyPr/>
        <a:lstStyle/>
        <a:p>
          <a:endParaRPr lang="en-US"/>
        </a:p>
      </dgm:t>
    </dgm:pt>
    <dgm:pt modelId="{3A6FC5DD-7130-4B51-8F30-7DC573653ED2}" type="sibTrans" cxnId="{634B3F2E-0B02-4031-A0AA-2025F5DC2157}">
      <dgm:prSet/>
      <dgm:spPr/>
      <dgm:t>
        <a:bodyPr/>
        <a:lstStyle/>
        <a:p>
          <a:endParaRPr lang="en-US"/>
        </a:p>
      </dgm:t>
    </dgm:pt>
    <dgm:pt modelId="{D921426A-EB20-4E87-A61F-767D06296FB9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ATRA Conference </a:t>
          </a:r>
          <a:endParaRPr lang="en-US" dirty="0">
            <a:solidFill>
              <a:schemeClr val="bg1"/>
            </a:solidFill>
          </a:endParaRPr>
        </a:p>
      </dgm:t>
    </dgm:pt>
    <dgm:pt modelId="{2F002A64-EE88-4194-9BA6-EC8BE84C88E8}" type="parTrans" cxnId="{6090036C-7DB4-4C20-B072-767FCFC9CBB2}">
      <dgm:prSet/>
      <dgm:spPr/>
      <dgm:t>
        <a:bodyPr/>
        <a:lstStyle/>
        <a:p>
          <a:endParaRPr lang="en-US"/>
        </a:p>
      </dgm:t>
    </dgm:pt>
    <dgm:pt modelId="{9663CCDE-42EB-47EC-8FDE-B81C98B0355B}" type="sibTrans" cxnId="{6090036C-7DB4-4C20-B072-767FCFC9CBB2}">
      <dgm:prSet/>
      <dgm:spPr/>
      <dgm:t>
        <a:bodyPr/>
        <a:lstStyle/>
        <a:p>
          <a:endParaRPr lang="en-US"/>
        </a:p>
      </dgm:t>
    </dgm:pt>
    <dgm:pt modelId="{0861AF2D-4DA6-4FD6-8B53-59883E787726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ITRS Young Professionals Group </a:t>
          </a:r>
          <a:endParaRPr lang="en-US" dirty="0">
            <a:solidFill>
              <a:schemeClr val="bg1"/>
            </a:solidFill>
          </a:endParaRPr>
        </a:p>
      </dgm:t>
    </dgm:pt>
    <dgm:pt modelId="{3BDF6AD0-DCEC-410F-9C4B-840F2C82147C}" type="parTrans" cxnId="{71C64F53-12DA-4A5E-806B-0AD5D322B78C}">
      <dgm:prSet/>
      <dgm:spPr/>
      <dgm:t>
        <a:bodyPr/>
        <a:lstStyle/>
        <a:p>
          <a:endParaRPr lang="en-US"/>
        </a:p>
      </dgm:t>
    </dgm:pt>
    <dgm:pt modelId="{11AE27BF-157E-4507-AC4B-BC2D159EC1AE}" type="sibTrans" cxnId="{71C64F53-12DA-4A5E-806B-0AD5D322B78C}">
      <dgm:prSet/>
      <dgm:spPr/>
      <dgm:t>
        <a:bodyPr/>
        <a:lstStyle/>
        <a:p>
          <a:endParaRPr lang="en-US"/>
        </a:p>
      </dgm:t>
    </dgm:pt>
    <dgm:pt modelId="{FECC86FB-A050-4716-9875-6CB7A6FDA730}" type="pres">
      <dgm:prSet presAssocID="{10CF5B1C-8303-450D-ADE0-77A93031F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DEA98A-BDA8-419D-B2BE-018C372728BE}" type="pres">
      <dgm:prSet presAssocID="{784C197E-2CD8-48C9-9EB0-20245A1F447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2E78-29E1-4CA8-8C92-2527131C2F46}" type="pres">
      <dgm:prSet presAssocID="{784C197E-2CD8-48C9-9EB0-20245A1F447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42355-62D1-4BF6-A801-768FD1D7C759}" type="pres">
      <dgm:prSet presAssocID="{A021091C-4374-47D3-AE69-E3E517F261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3BFD7-6024-447A-AE9C-4777B5D69CFF}" type="pres">
      <dgm:prSet presAssocID="{A021091C-4374-47D3-AE69-E3E517F2618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DF2DE-50F9-431E-B07D-EDE2A8637233}" srcId="{10CF5B1C-8303-450D-ADE0-77A93031FB2B}" destId="{784C197E-2CD8-48C9-9EB0-20245A1F447F}" srcOrd="0" destOrd="0" parTransId="{7DBB0B67-C5AE-443F-B5E3-BEA336468F16}" sibTransId="{08D110B3-AC13-40CE-95DC-99A287FFA317}"/>
    <dgm:cxn modelId="{CAA7733D-5905-48AF-AC52-C946AEB10E65}" type="presOf" srcId="{CAF9477F-54ED-41C8-B232-DCC14B235C96}" destId="{38B3BFD7-6024-447A-AE9C-4777B5D69CFF}" srcOrd="0" destOrd="0" presId="urn:microsoft.com/office/officeart/2005/8/layout/vList2"/>
    <dgm:cxn modelId="{23408CE0-31E3-4632-B878-5F7ACC7A07D3}" type="presOf" srcId="{784C197E-2CD8-48C9-9EB0-20245A1F447F}" destId="{40DEA98A-BDA8-419D-B2BE-018C372728BE}" srcOrd="0" destOrd="0" presId="urn:microsoft.com/office/officeart/2005/8/layout/vList2"/>
    <dgm:cxn modelId="{9BDC6BC4-6685-425B-8045-FF8B953F2CAB}" type="presOf" srcId="{D921426A-EB20-4E87-A61F-767D06296FB9}" destId="{38B3BFD7-6024-447A-AE9C-4777B5D69CFF}" srcOrd="0" destOrd="2" presId="urn:microsoft.com/office/officeart/2005/8/layout/vList2"/>
    <dgm:cxn modelId="{17064230-4570-490D-93E9-64A80979D921}" type="presOf" srcId="{A021091C-4374-47D3-AE69-E3E517F26185}" destId="{54842355-62D1-4BF6-A801-768FD1D7C759}" srcOrd="0" destOrd="0" presId="urn:microsoft.com/office/officeart/2005/8/layout/vList2"/>
    <dgm:cxn modelId="{8E1A92B5-C153-401C-9BD2-72EB622DA696}" type="presOf" srcId="{9194AF89-B784-4687-946D-0A243D604995}" destId="{38B3BFD7-6024-447A-AE9C-4777B5D69CFF}" srcOrd="0" destOrd="1" presId="urn:microsoft.com/office/officeart/2005/8/layout/vList2"/>
    <dgm:cxn modelId="{B1973F0A-FD34-4A4A-A503-C80E9021C516}" srcId="{784C197E-2CD8-48C9-9EB0-20245A1F447F}" destId="{B5D3A5A2-66F3-49AE-A36B-6AEC6A51D0FE}" srcOrd="0" destOrd="0" parTransId="{5313B880-C4A5-4CF6-B509-9F78A9679768}" sibTransId="{2772DE18-D61D-4DCE-B070-569023447F9C}"/>
    <dgm:cxn modelId="{6CCE7421-0305-457F-8932-735B20DAF27B}" srcId="{784C197E-2CD8-48C9-9EB0-20245A1F447F}" destId="{2140F5E7-754E-49CA-A0C0-2BA06C4434C4}" srcOrd="3" destOrd="0" parTransId="{4785C62C-1FD5-4208-9A19-B092677B549C}" sibTransId="{C68E5242-DC2F-4BF6-B877-7C5C077F9DDA}"/>
    <dgm:cxn modelId="{E9063AA9-059A-4FB1-907E-BD6206E49916}" type="presOf" srcId="{7E43214E-5980-4909-B26B-E30CABF3C8D5}" destId="{E0C92E78-29E1-4CA8-8C92-2527131C2F46}" srcOrd="0" destOrd="2" presId="urn:microsoft.com/office/officeart/2005/8/layout/vList2"/>
    <dgm:cxn modelId="{949127E5-837A-46E8-853E-6558597238CE}" srcId="{A021091C-4374-47D3-AE69-E3E517F26185}" destId="{CAF9477F-54ED-41C8-B232-DCC14B235C96}" srcOrd="0" destOrd="0" parTransId="{BAD82F68-E3C0-4A80-A645-1E61759680E3}" sibTransId="{54922A4D-477C-4F27-8901-C679646A9933}"/>
    <dgm:cxn modelId="{C69D3B6C-9DBC-4214-A6CE-DF19D806F78C}" type="presOf" srcId="{B0DBCC1F-F1D0-4FC0-885F-F902A5864572}" destId="{E0C92E78-29E1-4CA8-8C92-2527131C2F46}" srcOrd="0" destOrd="1" presId="urn:microsoft.com/office/officeart/2005/8/layout/vList2"/>
    <dgm:cxn modelId="{2246CA4C-3998-43BE-B328-27AAF41CEE28}" type="presOf" srcId="{0861AF2D-4DA6-4FD6-8B53-59883E787726}" destId="{38B3BFD7-6024-447A-AE9C-4777B5D69CFF}" srcOrd="0" destOrd="3" presId="urn:microsoft.com/office/officeart/2005/8/layout/vList2"/>
    <dgm:cxn modelId="{10B1277F-DA75-43F7-A3B0-6AF823ECA168}" type="presOf" srcId="{10CF5B1C-8303-450D-ADE0-77A93031FB2B}" destId="{FECC86FB-A050-4716-9875-6CB7A6FDA730}" srcOrd="0" destOrd="0" presId="urn:microsoft.com/office/officeart/2005/8/layout/vList2"/>
    <dgm:cxn modelId="{71C64F53-12DA-4A5E-806B-0AD5D322B78C}" srcId="{A021091C-4374-47D3-AE69-E3E517F26185}" destId="{0861AF2D-4DA6-4FD6-8B53-59883E787726}" srcOrd="3" destOrd="0" parTransId="{3BDF6AD0-DCEC-410F-9C4B-840F2C82147C}" sibTransId="{11AE27BF-157E-4507-AC4B-BC2D159EC1AE}"/>
    <dgm:cxn modelId="{85922B24-0FE4-45C9-A50F-FE0B88F58770}" srcId="{784C197E-2CD8-48C9-9EB0-20245A1F447F}" destId="{7E43214E-5980-4909-B26B-E30CABF3C8D5}" srcOrd="2" destOrd="0" parTransId="{8FEF60F0-AD57-4E65-B489-B5FA8EAAC711}" sibTransId="{47FFB487-E72B-4421-B02F-1B0269DAB234}"/>
    <dgm:cxn modelId="{634B3F2E-0B02-4031-A0AA-2025F5DC2157}" srcId="{A021091C-4374-47D3-AE69-E3E517F26185}" destId="{9194AF89-B784-4687-946D-0A243D604995}" srcOrd="1" destOrd="0" parTransId="{CC4B370E-3E18-4EFE-B03D-01E2A5332F7A}" sibTransId="{3A6FC5DD-7130-4B51-8F30-7DC573653ED2}"/>
    <dgm:cxn modelId="{50505F9C-F7E2-4B4E-91C4-7570B36997C3}" type="presOf" srcId="{2140F5E7-754E-49CA-A0C0-2BA06C4434C4}" destId="{E0C92E78-29E1-4CA8-8C92-2527131C2F46}" srcOrd="0" destOrd="3" presId="urn:microsoft.com/office/officeart/2005/8/layout/vList2"/>
    <dgm:cxn modelId="{CA4E86C0-0772-4AC9-9EF7-870147CA24C8}" srcId="{784C197E-2CD8-48C9-9EB0-20245A1F447F}" destId="{B0DBCC1F-F1D0-4FC0-885F-F902A5864572}" srcOrd="1" destOrd="0" parTransId="{F01DBD04-04B0-46E7-BB72-F50B948A4BB8}" sibTransId="{0495DBA4-4377-47F2-BB1D-661F533B6092}"/>
    <dgm:cxn modelId="{6090036C-7DB4-4C20-B072-767FCFC9CBB2}" srcId="{A021091C-4374-47D3-AE69-E3E517F26185}" destId="{D921426A-EB20-4E87-A61F-767D06296FB9}" srcOrd="2" destOrd="0" parTransId="{2F002A64-EE88-4194-9BA6-EC8BE84C88E8}" sibTransId="{9663CCDE-42EB-47EC-8FDE-B81C98B0355B}"/>
    <dgm:cxn modelId="{E57426EC-1C05-488E-A09C-9149BC2ECC86}" srcId="{10CF5B1C-8303-450D-ADE0-77A93031FB2B}" destId="{A021091C-4374-47D3-AE69-E3E517F26185}" srcOrd="1" destOrd="0" parTransId="{9053D915-F1E0-42B0-A845-AA1D66BB2CED}" sibTransId="{4D74994D-B6C8-4FBF-B4C1-5C3D972506E2}"/>
    <dgm:cxn modelId="{3A0B3E6F-F9C3-4B81-BB81-C130A4F03A5B}" type="presOf" srcId="{B5D3A5A2-66F3-49AE-A36B-6AEC6A51D0FE}" destId="{E0C92E78-29E1-4CA8-8C92-2527131C2F46}" srcOrd="0" destOrd="0" presId="urn:microsoft.com/office/officeart/2005/8/layout/vList2"/>
    <dgm:cxn modelId="{7EBAC415-8790-46C9-AE10-E65376BDAAE3}" type="presParOf" srcId="{FECC86FB-A050-4716-9875-6CB7A6FDA730}" destId="{40DEA98A-BDA8-419D-B2BE-018C372728BE}" srcOrd="0" destOrd="0" presId="urn:microsoft.com/office/officeart/2005/8/layout/vList2"/>
    <dgm:cxn modelId="{C7A5382A-3EBD-4A4B-ADEE-ED6DE79E3599}" type="presParOf" srcId="{FECC86FB-A050-4716-9875-6CB7A6FDA730}" destId="{E0C92E78-29E1-4CA8-8C92-2527131C2F46}" srcOrd="1" destOrd="0" presId="urn:microsoft.com/office/officeart/2005/8/layout/vList2"/>
    <dgm:cxn modelId="{CEFE069A-75E3-4985-BD00-F54D77953F98}" type="presParOf" srcId="{FECC86FB-A050-4716-9875-6CB7A6FDA730}" destId="{54842355-62D1-4BF6-A801-768FD1D7C759}" srcOrd="2" destOrd="0" presId="urn:microsoft.com/office/officeart/2005/8/layout/vList2"/>
    <dgm:cxn modelId="{2849978A-4784-4A55-8636-5BEAC1B6200D}" type="presParOf" srcId="{FECC86FB-A050-4716-9875-6CB7A6FDA730}" destId="{38B3BFD7-6024-447A-AE9C-4777B5D69C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B2B25F7-8232-4C5C-8BCA-8C19994290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A2E1F-4A13-4A29-8740-D5B3AA53D5D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Wheeling and Buffalo Grove Programming Spaces Installed with televisions, computer labs, </a:t>
          </a:r>
          <a:r>
            <a:rPr lang="en-US" dirty="0" err="1" smtClean="0">
              <a:solidFill>
                <a:schemeClr val="bg1"/>
              </a:solidFill>
            </a:rPr>
            <a:t>WiFi</a:t>
          </a:r>
          <a:r>
            <a:rPr lang="en-US" dirty="0" smtClean="0">
              <a:solidFill>
                <a:schemeClr val="bg1"/>
              </a:solidFill>
            </a:rPr>
            <a:t>, printing and scanning, wired and wireless telephones and remote access capabilities</a:t>
          </a:r>
        </a:p>
      </dgm:t>
    </dgm:pt>
    <dgm:pt modelId="{5AFC2218-8F2E-4D52-B298-7B0F9E7CD974}" type="parTrans" cxnId="{BB975939-62D8-4159-90E7-2B965C13198A}">
      <dgm:prSet/>
      <dgm:spPr/>
      <dgm:t>
        <a:bodyPr/>
        <a:lstStyle/>
        <a:p>
          <a:endParaRPr lang="en-US"/>
        </a:p>
      </dgm:t>
    </dgm:pt>
    <dgm:pt modelId="{C7320357-FCEE-495B-97C7-295F7A6CFBA8}" type="sibTrans" cxnId="{BB975939-62D8-4159-90E7-2B965C13198A}">
      <dgm:prSet/>
      <dgm:spPr/>
      <dgm:t>
        <a:bodyPr/>
        <a:lstStyle/>
        <a:p>
          <a:endParaRPr lang="en-US"/>
        </a:p>
      </dgm:t>
    </dgm:pt>
    <dgm:pt modelId="{37721DA4-CFD3-4012-9AFC-C1D52893828D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Installed new copiers- saving 40% on toner costs moving forward</a:t>
          </a:r>
        </a:p>
      </dgm:t>
    </dgm:pt>
    <dgm:pt modelId="{CC06999F-5BCB-4711-970B-72498EBFBC70}" type="parTrans" cxnId="{B5FA3D4F-0F5F-4FE1-9BFF-9AFCEEBADDA8}">
      <dgm:prSet/>
      <dgm:spPr/>
      <dgm:t>
        <a:bodyPr/>
        <a:lstStyle/>
        <a:p>
          <a:endParaRPr lang="en-US"/>
        </a:p>
      </dgm:t>
    </dgm:pt>
    <dgm:pt modelId="{DAD5A438-9C51-43AA-95BA-7CEF35D34C92}" type="sibTrans" cxnId="{B5FA3D4F-0F5F-4FE1-9BFF-9AFCEEBADDA8}">
      <dgm:prSet/>
      <dgm:spPr/>
      <dgm:t>
        <a:bodyPr/>
        <a:lstStyle/>
        <a:p>
          <a:endParaRPr lang="en-US"/>
        </a:p>
      </dgm:t>
    </dgm:pt>
    <dgm:pt modelId="{FB8A8674-B716-4ECB-BB3B-F712AE057FC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New switches, computers, printers, iPads, wireless access points and other hardware installed</a:t>
          </a:r>
        </a:p>
      </dgm:t>
    </dgm:pt>
    <dgm:pt modelId="{C46D90B2-F922-4CDB-B449-8E11AE7E21A6}" type="parTrans" cxnId="{279DC55F-9220-4E93-94C8-2AF7DDBDCA5E}">
      <dgm:prSet/>
      <dgm:spPr/>
      <dgm:t>
        <a:bodyPr/>
        <a:lstStyle/>
        <a:p>
          <a:endParaRPr lang="en-US"/>
        </a:p>
      </dgm:t>
    </dgm:pt>
    <dgm:pt modelId="{3D52CC2E-75C7-4734-AC16-68C0DF4444FD}" type="sibTrans" cxnId="{279DC55F-9220-4E93-94C8-2AF7DDBDCA5E}">
      <dgm:prSet/>
      <dgm:spPr/>
      <dgm:t>
        <a:bodyPr/>
        <a:lstStyle/>
        <a:p>
          <a:endParaRPr lang="en-US"/>
        </a:p>
      </dgm:t>
    </dgm:pt>
    <dgm:pt modelId="{902B2752-0375-49C9-8133-3871FB05ADF8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Hosted ADA accessibility trainings with </a:t>
          </a:r>
          <a:r>
            <a:rPr lang="en-US" dirty="0" err="1" smtClean="0">
              <a:solidFill>
                <a:schemeClr val="bg1"/>
              </a:solidFill>
            </a:rPr>
            <a:t>Promet</a:t>
          </a:r>
          <a:r>
            <a:rPr lang="en-US" dirty="0" smtClean="0">
              <a:solidFill>
                <a:schemeClr val="bg1"/>
              </a:solidFill>
            </a:rPr>
            <a:t> for </a:t>
          </a:r>
          <a:r>
            <a:rPr lang="en-US" smtClean="0">
              <a:solidFill>
                <a:schemeClr val="bg1"/>
              </a:solidFill>
            </a:rPr>
            <a:t>Park Districts</a:t>
          </a:r>
          <a:endParaRPr lang="en-US" dirty="0" smtClean="0">
            <a:solidFill>
              <a:schemeClr val="bg1"/>
            </a:solidFill>
          </a:endParaRPr>
        </a:p>
      </dgm:t>
    </dgm:pt>
    <dgm:pt modelId="{397E7630-DB4E-476A-9F7F-384AAD6C1412}" type="parTrans" cxnId="{43012C08-44CF-4189-AA44-0A1F60097944}">
      <dgm:prSet/>
      <dgm:spPr/>
      <dgm:t>
        <a:bodyPr/>
        <a:lstStyle/>
        <a:p>
          <a:endParaRPr lang="en-US"/>
        </a:p>
      </dgm:t>
    </dgm:pt>
    <dgm:pt modelId="{AF084A86-16C4-4023-B99D-BC31C4BE7996}" type="sibTrans" cxnId="{43012C08-44CF-4189-AA44-0A1F60097944}">
      <dgm:prSet/>
      <dgm:spPr/>
      <dgm:t>
        <a:bodyPr/>
        <a:lstStyle/>
        <a:p>
          <a:endParaRPr lang="en-US"/>
        </a:p>
      </dgm:t>
    </dgm:pt>
    <dgm:pt modelId="{FE7936AF-7583-454B-B53D-E2171C903DA9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Finalization of </a:t>
          </a:r>
          <a:r>
            <a:rPr lang="en-US" dirty="0" err="1" smtClean="0">
              <a:solidFill>
                <a:schemeClr val="bg1"/>
              </a:solidFill>
            </a:rPr>
            <a:t>CiviCRM</a:t>
          </a:r>
          <a:r>
            <a:rPr lang="en-US" dirty="0" smtClean="0">
              <a:solidFill>
                <a:schemeClr val="bg1"/>
              </a:solidFill>
            </a:rPr>
            <a:t> database and staff training</a:t>
          </a:r>
        </a:p>
      </dgm:t>
    </dgm:pt>
    <dgm:pt modelId="{0859F0FC-AE5C-4401-9F9B-5663E538118D}" type="parTrans" cxnId="{07B58E6E-8F65-42EB-98CE-6A7A901C7DC0}">
      <dgm:prSet/>
      <dgm:spPr/>
      <dgm:t>
        <a:bodyPr/>
        <a:lstStyle/>
        <a:p>
          <a:endParaRPr lang="en-US"/>
        </a:p>
      </dgm:t>
    </dgm:pt>
    <dgm:pt modelId="{688AA0E6-1667-4C1D-9C98-E69873C0B508}" type="sibTrans" cxnId="{07B58E6E-8F65-42EB-98CE-6A7A901C7DC0}">
      <dgm:prSet/>
      <dgm:spPr/>
      <dgm:t>
        <a:bodyPr/>
        <a:lstStyle/>
        <a:p>
          <a:endParaRPr lang="en-US"/>
        </a:p>
      </dgm:t>
    </dgm:pt>
    <dgm:pt modelId="{35254D58-FF5A-470D-918B-13AD7671E931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Firewalls updated to latest standards</a:t>
          </a:r>
        </a:p>
      </dgm:t>
    </dgm:pt>
    <dgm:pt modelId="{3585BDFD-A128-492C-BB38-848880EC0C8B}" type="parTrans" cxnId="{433C93D4-DF5A-4A23-A170-DE47D039C0B4}">
      <dgm:prSet/>
      <dgm:spPr/>
      <dgm:t>
        <a:bodyPr/>
        <a:lstStyle/>
        <a:p>
          <a:endParaRPr lang="en-US"/>
        </a:p>
      </dgm:t>
    </dgm:pt>
    <dgm:pt modelId="{A6C1858A-443C-4761-B6F5-D7FF66ABFADD}" type="sibTrans" cxnId="{433C93D4-DF5A-4A23-A170-DE47D039C0B4}">
      <dgm:prSet/>
      <dgm:spPr/>
      <dgm:t>
        <a:bodyPr/>
        <a:lstStyle/>
        <a:p>
          <a:endParaRPr lang="en-US"/>
        </a:p>
      </dgm:t>
    </dgm:pt>
    <dgm:pt modelId="{DDCB857D-BCEC-498A-BEEF-8190A98D23A7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Enhanced remote access capabilities due to COVID-19</a:t>
          </a:r>
        </a:p>
      </dgm:t>
    </dgm:pt>
    <dgm:pt modelId="{299B7C07-C437-47DB-B689-46B20619E27F}" type="parTrans" cxnId="{5D6E1197-E5F2-4E52-959B-E5496173FCD5}">
      <dgm:prSet/>
      <dgm:spPr/>
      <dgm:t>
        <a:bodyPr/>
        <a:lstStyle/>
        <a:p>
          <a:endParaRPr lang="en-US"/>
        </a:p>
      </dgm:t>
    </dgm:pt>
    <dgm:pt modelId="{323328B2-96C7-4B30-AB97-A3BCAEB0DC91}" type="sibTrans" cxnId="{5D6E1197-E5F2-4E52-959B-E5496173FCD5}">
      <dgm:prSet/>
      <dgm:spPr/>
      <dgm:t>
        <a:bodyPr/>
        <a:lstStyle/>
        <a:p>
          <a:endParaRPr lang="en-US"/>
        </a:p>
      </dgm:t>
    </dgm:pt>
    <dgm:pt modelId="{B57388A7-B9ED-4FF4-B8CE-E7812919163D}" type="pres">
      <dgm:prSet presAssocID="{8B2B25F7-8232-4C5C-8BCA-8C19994290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41782-0DB5-4BEA-B25C-A24ED47E62A1}" type="pres">
      <dgm:prSet presAssocID="{7DEA2E1F-4A13-4A29-8740-D5B3AA53D5DF}" presName="thickLine" presStyleLbl="alignNode1" presStyleIdx="0" presStyleCnt="7"/>
      <dgm:spPr/>
    </dgm:pt>
    <dgm:pt modelId="{F6717669-BFD9-4D93-B04C-5F69A4D5299C}" type="pres">
      <dgm:prSet presAssocID="{7DEA2E1F-4A13-4A29-8740-D5B3AA53D5DF}" presName="horz1" presStyleCnt="0"/>
      <dgm:spPr/>
    </dgm:pt>
    <dgm:pt modelId="{FCE88907-ED37-47E1-B7EF-AA0C985102CF}" type="pres">
      <dgm:prSet presAssocID="{7DEA2E1F-4A13-4A29-8740-D5B3AA53D5DF}" presName="tx1" presStyleLbl="revTx" presStyleIdx="0" presStyleCnt="7"/>
      <dgm:spPr/>
      <dgm:t>
        <a:bodyPr/>
        <a:lstStyle/>
        <a:p>
          <a:endParaRPr lang="en-US"/>
        </a:p>
      </dgm:t>
    </dgm:pt>
    <dgm:pt modelId="{322E5B26-5E53-441B-9A1D-CBE5284300F1}" type="pres">
      <dgm:prSet presAssocID="{7DEA2E1F-4A13-4A29-8740-D5B3AA53D5DF}" presName="vert1" presStyleCnt="0"/>
      <dgm:spPr/>
    </dgm:pt>
    <dgm:pt modelId="{26BDAF54-FFE1-465B-B425-782D865B74EC}" type="pres">
      <dgm:prSet presAssocID="{37721DA4-CFD3-4012-9AFC-C1D52893828D}" presName="thickLine" presStyleLbl="alignNode1" presStyleIdx="1" presStyleCnt="7"/>
      <dgm:spPr/>
    </dgm:pt>
    <dgm:pt modelId="{33D2E513-90D5-4F65-A9F3-AE1BB7B90564}" type="pres">
      <dgm:prSet presAssocID="{37721DA4-CFD3-4012-9AFC-C1D52893828D}" presName="horz1" presStyleCnt="0"/>
      <dgm:spPr/>
    </dgm:pt>
    <dgm:pt modelId="{1ECD6BDD-1F9F-4F1E-93C9-D65681F6B105}" type="pres">
      <dgm:prSet presAssocID="{37721DA4-CFD3-4012-9AFC-C1D52893828D}" presName="tx1" presStyleLbl="revTx" presStyleIdx="1" presStyleCnt="7"/>
      <dgm:spPr/>
      <dgm:t>
        <a:bodyPr/>
        <a:lstStyle/>
        <a:p>
          <a:endParaRPr lang="en-US"/>
        </a:p>
      </dgm:t>
    </dgm:pt>
    <dgm:pt modelId="{73043838-4392-4B39-A45A-6D1EB863A8E0}" type="pres">
      <dgm:prSet presAssocID="{37721DA4-CFD3-4012-9AFC-C1D52893828D}" presName="vert1" presStyleCnt="0"/>
      <dgm:spPr/>
    </dgm:pt>
    <dgm:pt modelId="{491B84E3-F252-4A23-BB3C-D386A9C7D777}" type="pres">
      <dgm:prSet presAssocID="{FB8A8674-B716-4ECB-BB3B-F712AE057FCB}" presName="thickLine" presStyleLbl="alignNode1" presStyleIdx="2" presStyleCnt="7"/>
      <dgm:spPr/>
    </dgm:pt>
    <dgm:pt modelId="{D0671238-3FBF-4F28-A317-F276D7DE0A37}" type="pres">
      <dgm:prSet presAssocID="{FB8A8674-B716-4ECB-BB3B-F712AE057FCB}" presName="horz1" presStyleCnt="0"/>
      <dgm:spPr/>
    </dgm:pt>
    <dgm:pt modelId="{A69E2085-D822-4A0F-B03C-746AF882205C}" type="pres">
      <dgm:prSet presAssocID="{FB8A8674-B716-4ECB-BB3B-F712AE057FCB}" presName="tx1" presStyleLbl="revTx" presStyleIdx="2" presStyleCnt="7"/>
      <dgm:spPr/>
      <dgm:t>
        <a:bodyPr/>
        <a:lstStyle/>
        <a:p>
          <a:endParaRPr lang="en-US"/>
        </a:p>
      </dgm:t>
    </dgm:pt>
    <dgm:pt modelId="{2BBF7B86-01C6-4885-B633-84F5599DB260}" type="pres">
      <dgm:prSet presAssocID="{FB8A8674-B716-4ECB-BB3B-F712AE057FCB}" presName="vert1" presStyleCnt="0"/>
      <dgm:spPr/>
    </dgm:pt>
    <dgm:pt modelId="{DC1FD854-4EC3-4A56-8B57-139588DB3E9E}" type="pres">
      <dgm:prSet presAssocID="{DDCB857D-BCEC-498A-BEEF-8190A98D23A7}" presName="thickLine" presStyleLbl="alignNode1" presStyleIdx="3" presStyleCnt="7"/>
      <dgm:spPr/>
    </dgm:pt>
    <dgm:pt modelId="{E11D2AB5-7D7E-475D-9859-E48CDA22D6DB}" type="pres">
      <dgm:prSet presAssocID="{DDCB857D-BCEC-498A-BEEF-8190A98D23A7}" presName="horz1" presStyleCnt="0"/>
      <dgm:spPr/>
    </dgm:pt>
    <dgm:pt modelId="{85ED9FBE-084C-45E1-ABEE-81533F1F4C57}" type="pres">
      <dgm:prSet presAssocID="{DDCB857D-BCEC-498A-BEEF-8190A98D23A7}" presName="tx1" presStyleLbl="revTx" presStyleIdx="3" presStyleCnt="7"/>
      <dgm:spPr/>
      <dgm:t>
        <a:bodyPr/>
        <a:lstStyle/>
        <a:p>
          <a:endParaRPr lang="en-US"/>
        </a:p>
      </dgm:t>
    </dgm:pt>
    <dgm:pt modelId="{96F280A7-A2ED-440C-B50D-CC2ACA03DC60}" type="pres">
      <dgm:prSet presAssocID="{DDCB857D-BCEC-498A-BEEF-8190A98D23A7}" presName="vert1" presStyleCnt="0"/>
      <dgm:spPr/>
    </dgm:pt>
    <dgm:pt modelId="{0A081D42-7F26-4F1A-9AF1-AC2BC67FD893}" type="pres">
      <dgm:prSet presAssocID="{902B2752-0375-49C9-8133-3871FB05ADF8}" presName="thickLine" presStyleLbl="alignNode1" presStyleIdx="4" presStyleCnt="7"/>
      <dgm:spPr/>
    </dgm:pt>
    <dgm:pt modelId="{5BE1F8BC-E73D-4EA1-B9FF-4D0340788D87}" type="pres">
      <dgm:prSet presAssocID="{902B2752-0375-49C9-8133-3871FB05ADF8}" presName="horz1" presStyleCnt="0"/>
      <dgm:spPr/>
    </dgm:pt>
    <dgm:pt modelId="{D587ACA6-C287-4F06-92CE-A5809959A07A}" type="pres">
      <dgm:prSet presAssocID="{902B2752-0375-49C9-8133-3871FB05ADF8}" presName="tx1" presStyleLbl="revTx" presStyleIdx="4" presStyleCnt="7"/>
      <dgm:spPr/>
      <dgm:t>
        <a:bodyPr/>
        <a:lstStyle/>
        <a:p>
          <a:endParaRPr lang="en-US"/>
        </a:p>
      </dgm:t>
    </dgm:pt>
    <dgm:pt modelId="{DB33C8CF-932E-44D5-9D1D-DDC8DB22FFBA}" type="pres">
      <dgm:prSet presAssocID="{902B2752-0375-49C9-8133-3871FB05ADF8}" presName="vert1" presStyleCnt="0"/>
      <dgm:spPr/>
    </dgm:pt>
    <dgm:pt modelId="{E8F34237-1CFF-4DAB-B0CD-B048DE8D4342}" type="pres">
      <dgm:prSet presAssocID="{FE7936AF-7583-454B-B53D-E2171C903DA9}" presName="thickLine" presStyleLbl="alignNode1" presStyleIdx="5" presStyleCnt="7"/>
      <dgm:spPr/>
    </dgm:pt>
    <dgm:pt modelId="{02CE6F7C-C880-485C-A7BF-9E92535A03FB}" type="pres">
      <dgm:prSet presAssocID="{FE7936AF-7583-454B-B53D-E2171C903DA9}" presName="horz1" presStyleCnt="0"/>
      <dgm:spPr/>
    </dgm:pt>
    <dgm:pt modelId="{D2695FF4-6C2E-42AA-BA1E-1C6A0408EA0A}" type="pres">
      <dgm:prSet presAssocID="{FE7936AF-7583-454B-B53D-E2171C903DA9}" presName="tx1" presStyleLbl="revTx" presStyleIdx="5" presStyleCnt="7"/>
      <dgm:spPr/>
      <dgm:t>
        <a:bodyPr/>
        <a:lstStyle/>
        <a:p>
          <a:endParaRPr lang="en-US"/>
        </a:p>
      </dgm:t>
    </dgm:pt>
    <dgm:pt modelId="{B47CA6C7-4936-4B0E-A486-0C7909F45CF8}" type="pres">
      <dgm:prSet presAssocID="{FE7936AF-7583-454B-B53D-E2171C903DA9}" presName="vert1" presStyleCnt="0"/>
      <dgm:spPr/>
    </dgm:pt>
    <dgm:pt modelId="{0173EFD8-5C27-41FB-A053-025AD0225BA2}" type="pres">
      <dgm:prSet presAssocID="{35254D58-FF5A-470D-918B-13AD7671E931}" presName="thickLine" presStyleLbl="alignNode1" presStyleIdx="6" presStyleCnt="7"/>
      <dgm:spPr/>
    </dgm:pt>
    <dgm:pt modelId="{C53DF7E5-66CE-43BB-A59B-2410ADA9ECB5}" type="pres">
      <dgm:prSet presAssocID="{35254D58-FF5A-470D-918B-13AD7671E931}" presName="horz1" presStyleCnt="0"/>
      <dgm:spPr/>
    </dgm:pt>
    <dgm:pt modelId="{23CC6134-6197-4F45-8A87-2A778E317FEA}" type="pres">
      <dgm:prSet presAssocID="{35254D58-FF5A-470D-918B-13AD7671E931}" presName="tx1" presStyleLbl="revTx" presStyleIdx="6" presStyleCnt="7"/>
      <dgm:spPr/>
      <dgm:t>
        <a:bodyPr/>
        <a:lstStyle/>
        <a:p>
          <a:endParaRPr lang="en-US"/>
        </a:p>
      </dgm:t>
    </dgm:pt>
    <dgm:pt modelId="{C4BA5C29-2C20-4B61-A3DD-FDECC61F31F9}" type="pres">
      <dgm:prSet presAssocID="{35254D58-FF5A-470D-918B-13AD7671E931}" presName="vert1" presStyleCnt="0"/>
      <dgm:spPr/>
    </dgm:pt>
  </dgm:ptLst>
  <dgm:cxnLst>
    <dgm:cxn modelId="{1CD789DD-A2B6-4CCE-8F97-A5D696F90D8A}" type="presOf" srcId="{DDCB857D-BCEC-498A-BEEF-8190A98D23A7}" destId="{85ED9FBE-084C-45E1-ABEE-81533F1F4C57}" srcOrd="0" destOrd="0" presId="urn:microsoft.com/office/officeart/2008/layout/LinedList"/>
    <dgm:cxn modelId="{5D6E1197-E5F2-4E52-959B-E5496173FCD5}" srcId="{8B2B25F7-8232-4C5C-8BCA-8C19994290F1}" destId="{DDCB857D-BCEC-498A-BEEF-8190A98D23A7}" srcOrd="3" destOrd="0" parTransId="{299B7C07-C437-47DB-B689-46B20619E27F}" sibTransId="{323328B2-96C7-4B30-AB97-A3BCAEB0DC91}"/>
    <dgm:cxn modelId="{EF3B9E2F-519E-4152-849D-06770BCCD428}" type="presOf" srcId="{7DEA2E1F-4A13-4A29-8740-D5B3AA53D5DF}" destId="{FCE88907-ED37-47E1-B7EF-AA0C985102CF}" srcOrd="0" destOrd="0" presId="urn:microsoft.com/office/officeart/2008/layout/LinedList"/>
    <dgm:cxn modelId="{279DC55F-9220-4E93-94C8-2AF7DDBDCA5E}" srcId="{8B2B25F7-8232-4C5C-8BCA-8C19994290F1}" destId="{FB8A8674-B716-4ECB-BB3B-F712AE057FCB}" srcOrd="2" destOrd="0" parTransId="{C46D90B2-F922-4CDB-B449-8E11AE7E21A6}" sibTransId="{3D52CC2E-75C7-4734-AC16-68C0DF4444FD}"/>
    <dgm:cxn modelId="{C0429ECA-1C80-426B-8F71-43B79709CB96}" type="presOf" srcId="{37721DA4-CFD3-4012-9AFC-C1D52893828D}" destId="{1ECD6BDD-1F9F-4F1E-93C9-D65681F6B105}" srcOrd="0" destOrd="0" presId="urn:microsoft.com/office/officeart/2008/layout/LinedList"/>
    <dgm:cxn modelId="{56BE23C4-0FFF-4768-8003-8A9084141539}" type="presOf" srcId="{FE7936AF-7583-454B-B53D-E2171C903DA9}" destId="{D2695FF4-6C2E-42AA-BA1E-1C6A0408EA0A}" srcOrd="0" destOrd="0" presId="urn:microsoft.com/office/officeart/2008/layout/LinedList"/>
    <dgm:cxn modelId="{D53DCB34-2331-422D-B156-80F70BE0AC66}" type="presOf" srcId="{902B2752-0375-49C9-8133-3871FB05ADF8}" destId="{D587ACA6-C287-4F06-92CE-A5809959A07A}" srcOrd="0" destOrd="0" presId="urn:microsoft.com/office/officeart/2008/layout/LinedList"/>
    <dgm:cxn modelId="{433C93D4-DF5A-4A23-A170-DE47D039C0B4}" srcId="{8B2B25F7-8232-4C5C-8BCA-8C19994290F1}" destId="{35254D58-FF5A-470D-918B-13AD7671E931}" srcOrd="6" destOrd="0" parTransId="{3585BDFD-A128-492C-BB38-848880EC0C8B}" sibTransId="{A6C1858A-443C-4761-B6F5-D7FF66ABFADD}"/>
    <dgm:cxn modelId="{B5FA3D4F-0F5F-4FE1-9BFF-9AFCEEBADDA8}" srcId="{8B2B25F7-8232-4C5C-8BCA-8C19994290F1}" destId="{37721DA4-CFD3-4012-9AFC-C1D52893828D}" srcOrd="1" destOrd="0" parTransId="{CC06999F-5BCB-4711-970B-72498EBFBC70}" sibTransId="{DAD5A438-9C51-43AA-95BA-7CEF35D34C92}"/>
    <dgm:cxn modelId="{085F4F07-F028-4740-A0CB-22E2EE2FD401}" type="presOf" srcId="{35254D58-FF5A-470D-918B-13AD7671E931}" destId="{23CC6134-6197-4F45-8A87-2A778E317FEA}" srcOrd="0" destOrd="0" presId="urn:microsoft.com/office/officeart/2008/layout/LinedList"/>
    <dgm:cxn modelId="{43012C08-44CF-4189-AA44-0A1F60097944}" srcId="{8B2B25F7-8232-4C5C-8BCA-8C19994290F1}" destId="{902B2752-0375-49C9-8133-3871FB05ADF8}" srcOrd="4" destOrd="0" parTransId="{397E7630-DB4E-476A-9F7F-384AAD6C1412}" sibTransId="{AF084A86-16C4-4023-B99D-BC31C4BE7996}"/>
    <dgm:cxn modelId="{D530A380-674B-44F5-8D6E-FA29F1E66427}" type="presOf" srcId="{FB8A8674-B716-4ECB-BB3B-F712AE057FCB}" destId="{A69E2085-D822-4A0F-B03C-746AF882205C}" srcOrd="0" destOrd="0" presId="urn:microsoft.com/office/officeart/2008/layout/LinedList"/>
    <dgm:cxn modelId="{BC2EA252-AEAB-4E14-B4BF-B8EA77AC76AB}" type="presOf" srcId="{8B2B25F7-8232-4C5C-8BCA-8C19994290F1}" destId="{B57388A7-B9ED-4FF4-B8CE-E7812919163D}" srcOrd="0" destOrd="0" presId="urn:microsoft.com/office/officeart/2008/layout/LinedList"/>
    <dgm:cxn modelId="{BB975939-62D8-4159-90E7-2B965C13198A}" srcId="{8B2B25F7-8232-4C5C-8BCA-8C19994290F1}" destId="{7DEA2E1F-4A13-4A29-8740-D5B3AA53D5DF}" srcOrd="0" destOrd="0" parTransId="{5AFC2218-8F2E-4D52-B298-7B0F9E7CD974}" sibTransId="{C7320357-FCEE-495B-97C7-295F7A6CFBA8}"/>
    <dgm:cxn modelId="{07B58E6E-8F65-42EB-98CE-6A7A901C7DC0}" srcId="{8B2B25F7-8232-4C5C-8BCA-8C19994290F1}" destId="{FE7936AF-7583-454B-B53D-E2171C903DA9}" srcOrd="5" destOrd="0" parTransId="{0859F0FC-AE5C-4401-9F9B-5663E538118D}" sibTransId="{688AA0E6-1667-4C1D-9C98-E69873C0B508}"/>
    <dgm:cxn modelId="{7149607A-D4A7-4E82-9B1D-C713C7C5F7DD}" type="presParOf" srcId="{B57388A7-B9ED-4FF4-B8CE-E7812919163D}" destId="{EF541782-0DB5-4BEA-B25C-A24ED47E62A1}" srcOrd="0" destOrd="0" presId="urn:microsoft.com/office/officeart/2008/layout/LinedList"/>
    <dgm:cxn modelId="{D4271B7C-FE26-4087-8343-892F186662C9}" type="presParOf" srcId="{B57388A7-B9ED-4FF4-B8CE-E7812919163D}" destId="{F6717669-BFD9-4D93-B04C-5F69A4D5299C}" srcOrd="1" destOrd="0" presId="urn:microsoft.com/office/officeart/2008/layout/LinedList"/>
    <dgm:cxn modelId="{68D19111-0747-423A-A47F-7DDD712C3126}" type="presParOf" srcId="{F6717669-BFD9-4D93-B04C-5F69A4D5299C}" destId="{FCE88907-ED37-47E1-B7EF-AA0C985102CF}" srcOrd="0" destOrd="0" presId="urn:microsoft.com/office/officeart/2008/layout/LinedList"/>
    <dgm:cxn modelId="{8F7B688C-0E61-4F6D-ADD8-E24E76829354}" type="presParOf" srcId="{F6717669-BFD9-4D93-B04C-5F69A4D5299C}" destId="{322E5B26-5E53-441B-9A1D-CBE5284300F1}" srcOrd="1" destOrd="0" presId="urn:microsoft.com/office/officeart/2008/layout/LinedList"/>
    <dgm:cxn modelId="{278DADD3-2BC3-4FB4-847D-7EF9AFDCCD5A}" type="presParOf" srcId="{B57388A7-B9ED-4FF4-B8CE-E7812919163D}" destId="{26BDAF54-FFE1-465B-B425-782D865B74EC}" srcOrd="2" destOrd="0" presId="urn:microsoft.com/office/officeart/2008/layout/LinedList"/>
    <dgm:cxn modelId="{098A2FAF-492F-4259-8FDF-99A23E45F93C}" type="presParOf" srcId="{B57388A7-B9ED-4FF4-B8CE-E7812919163D}" destId="{33D2E513-90D5-4F65-A9F3-AE1BB7B90564}" srcOrd="3" destOrd="0" presId="urn:microsoft.com/office/officeart/2008/layout/LinedList"/>
    <dgm:cxn modelId="{BA820D39-860F-4C4C-BECC-C2E4F3941AAF}" type="presParOf" srcId="{33D2E513-90D5-4F65-A9F3-AE1BB7B90564}" destId="{1ECD6BDD-1F9F-4F1E-93C9-D65681F6B105}" srcOrd="0" destOrd="0" presId="urn:microsoft.com/office/officeart/2008/layout/LinedList"/>
    <dgm:cxn modelId="{E2DC7AE4-F5BD-4AFF-87C8-72C7EAA1A0E6}" type="presParOf" srcId="{33D2E513-90D5-4F65-A9F3-AE1BB7B90564}" destId="{73043838-4392-4B39-A45A-6D1EB863A8E0}" srcOrd="1" destOrd="0" presId="urn:microsoft.com/office/officeart/2008/layout/LinedList"/>
    <dgm:cxn modelId="{FB4B8036-2793-45DB-83D1-E40D10F21637}" type="presParOf" srcId="{B57388A7-B9ED-4FF4-B8CE-E7812919163D}" destId="{491B84E3-F252-4A23-BB3C-D386A9C7D777}" srcOrd="4" destOrd="0" presId="urn:microsoft.com/office/officeart/2008/layout/LinedList"/>
    <dgm:cxn modelId="{036B4BA6-4557-4B6A-8B0A-FEF9C0B2D552}" type="presParOf" srcId="{B57388A7-B9ED-4FF4-B8CE-E7812919163D}" destId="{D0671238-3FBF-4F28-A317-F276D7DE0A37}" srcOrd="5" destOrd="0" presId="urn:microsoft.com/office/officeart/2008/layout/LinedList"/>
    <dgm:cxn modelId="{49CE0824-847D-45D0-A641-F5B39BD580C0}" type="presParOf" srcId="{D0671238-3FBF-4F28-A317-F276D7DE0A37}" destId="{A69E2085-D822-4A0F-B03C-746AF882205C}" srcOrd="0" destOrd="0" presId="urn:microsoft.com/office/officeart/2008/layout/LinedList"/>
    <dgm:cxn modelId="{4D446F29-8924-4C43-B1C2-09121CFF7B9B}" type="presParOf" srcId="{D0671238-3FBF-4F28-A317-F276D7DE0A37}" destId="{2BBF7B86-01C6-4885-B633-84F5599DB260}" srcOrd="1" destOrd="0" presId="urn:microsoft.com/office/officeart/2008/layout/LinedList"/>
    <dgm:cxn modelId="{57C7761F-5F0F-4F82-92F1-959CF9B84AAC}" type="presParOf" srcId="{B57388A7-B9ED-4FF4-B8CE-E7812919163D}" destId="{DC1FD854-4EC3-4A56-8B57-139588DB3E9E}" srcOrd="6" destOrd="0" presId="urn:microsoft.com/office/officeart/2008/layout/LinedList"/>
    <dgm:cxn modelId="{08E2B023-17E5-4533-8A65-47484892D5C1}" type="presParOf" srcId="{B57388A7-B9ED-4FF4-B8CE-E7812919163D}" destId="{E11D2AB5-7D7E-475D-9859-E48CDA22D6DB}" srcOrd="7" destOrd="0" presId="urn:microsoft.com/office/officeart/2008/layout/LinedList"/>
    <dgm:cxn modelId="{71A1C7E0-4861-4265-A2A7-09DD2D36A3F0}" type="presParOf" srcId="{E11D2AB5-7D7E-475D-9859-E48CDA22D6DB}" destId="{85ED9FBE-084C-45E1-ABEE-81533F1F4C57}" srcOrd="0" destOrd="0" presId="urn:microsoft.com/office/officeart/2008/layout/LinedList"/>
    <dgm:cxn modelId="{482CEAAE-E5E9-46FF-9972-FB7A35F2680E}" type="presParOf" srcId="{E11D2AB5-7D7E-475D-9859-E48CDA22D6DB}" destId="{96F280A7-A2ED-440C-B50D-CC2ACA03DC60}" srcOrd="1" destOrd="0" presId="urn:microsoft.com/office/officeart/2008/layout/LinedList"/>
    <dgm:cxn modelId="{EB366BAB-EAB0-408D-B385-87749AF73A12}" type="presParOf" srcId="{B57388A7-B9ED-4FF4-B8CE-E7812919163D}" destId="{0A081D42-7F26-4F1A-9AF1-AC2BC67FD893}" srcOrd="8" destOrd="0" presId="urn:microsoft.com/office/officeart/2008/layout/LinedList"/>
    <dgm:cxn modelId="{E09E3DF9-101D-438A-BD92-DC52F4F2470A}" type="presParOf" srcId="{B57388A7-B9ED-4FF4-B8CE-E7812919163D}" destId="{5BE1F8BC-E73D-4EA1-B9FF-4D0340788D87}" srcOrd="9" destOrd="0" presId="urn:microsoft.com/office/officeart/2008/layout/LinedList"/>
    <dgm:cxn modelId="{2A99B53C-9DB7-4E5B-B724-11D51E9DB1F1}" type="presParOf" srcId="{5BE1F8BC-E73D-4EA1-B9FF-4D0340788D87}" destId="{D587ACA6-C287-4F06-92CE-A5809959A07A}" srcOrd="0" destOrd="0" presId="urn:microsoft.com/office/officeart/2008/layout/LinedList"/>
    <dgm:cxn modelId="{1C907096-B870-4D5D-8BCA-BA0C42F7F77D}" type="presParOf" srcId="{5BE1F8BC-E73D-4EA1-B9FF-4D0340788D87}" destId="{DB33C8CF-932E-44D5-9D1D-DDC8DB22FFBA}" srcOrd="1" destOrd="0" presId="urn:microsoft.com/office/officeart/2008/layout/LinedList"/>
    <dgm:cxn modelId="{8B92F1D9-CE2C-40A3-AE06-97EF922EECEE}" type="presParOf" srcId="{B57388A7-B9ED-4FF4-B8CE-E7812919163D}" destId="{E8F34237-1CFF-4DAB-B0CD-B048DE8D4342}" srcOrd="10" destOrd="0" presId="urn:microsoft.com/office/officeart/2008/layout/LinedList"/>
    <dgm:cxn modelId="{18556C94-264C-494C-BB33-9B1B2CAAB2AE}" type="presParOf" srcId="{B57388A7-B9ED-4FF4-B8CE-E7812919163D}" destId="{02CE6F7C-C880-485C-A7BF-9E92535A03FB}" srcOrd="11" destOrd="0" presId="urn:microsoft.com/office/officeart/2008/layout/LinedList"/>
    <dgm:cxn modelId="{710B65C5-351E-47C1-ABDF-FDC09CB2A4B6}" type="presParOf" srcId="{02CE6F7C-C880-485C-A7BF-9E92535A03FB}" destId="{D2695FF4-6C2E-42AA-BA1E-1C6A0408EA0A}" srcOrd="0" destOrd="0" presId="urn:microsoft.com/office/officeart/2008/layout/LinedList"/>
    <dgm:cxn modelId="{E9D5466D-14FC-4C58-BD60-ADAC3EA3D33D}" type="presParOf" srcId="{02CE6F7C-C880-485C-A7BF-9E92535A03FB}" destId="{B47CA6C7-4936-4B0E-A486-0C7909F45CF8}" srcOrd="1" destOrd="0" presId="urn:microsoft.com/office/officeart/2008/layout/LinedList"/>
    <dgm:cxn modelId="{5404D0EC-680F-43AB-BBAA-EC475266DDC2}" type="presParOf" srcId="{B57388A7-B9ED-4FF4-B8CE-E7812919163D}" destId="{0173EFD8-5C27-41FB-A053-025AD0225BA2}" srcOrd="12" destOrd="0" presId="urn:microsoft.com/office/officeart/2008/layout/LinedList"/>
    <dgm:cxn modelId="{0028CC58-BF52-45E7-A0EF-88131B028C5C}" type="presParOf" srcId="{B57388A7-B9ED-4FF4-B8CE-E7812919163D}" destId="{C53DF7E5-66CE-43BB-A59B-2410ADA9ECB5}" srcOrd="13" destOrd="0" presId="urn:microsoft.com/office/officeart/2008/layout/LinedList"/>
    <dgm:cxn modelId="{A11A3D9B-5228-49CF-85EF-31587DE9289B}" type="presParOf" srcId="{C53DF7E5-66CE-43BB-A59B-2410ADA9ECB5}" destId="{23CC6134-6197-4F45-8A87-2A778E317FEA}" srcOrd="0" destOrd="0" presId="urn:microsoft.com/office/officeart/2008/layout/LinedList"/>
    <dgm:cxn modelId="{210E6661-0E6B-4094-8713-9CEB4F836508}" type="presParOf" srcId="{C53DF7E5-66CE-43BB-A59B-2410ADA9ECB5}" destId="{C4BA5C29-2C20-4B61-A3DD-FDECC61F31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4C4458-358F-4DD9-B0F6-3E86FE5E2E31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D65DD-7C12-41CB-B944-A91DDAE98CAD}">
      <dgm:prSet/>
      <dgm:spPr/>
      <dgm:t>
        <a:bodyPr/>
        <a:lstStyle/>
        <a:p>
          <a:pPr rtl="0"/>
          <a:r>
            <a:rPr lang="en-US" dirty="0" smtClean="0"/>
            <a:t>New Virtual fundraising events promoted</a:t>
          </a:r>
          <a:endParaRPr lang="en-US" dirty="0"/>
        </a:p>
      </dgm:t>
    </dgm:pt>
    <dgm:pt modelId="{87362A03-10C3-4831-AEA0-2C8F020688C2}" type="parTrans" cxnId="{D7A9AC62-0E00-4676-A032-2085B2A4562D}">
      <dgm:prSet/>
      <dgm:spPr/>
      <dgm:t>
        <a:bodyPr/>
        <a:lstStyle/>
        <a:p>
          <a:endParaRPr lang="en-US"/>
        </a:p>
      </dgm:t>
    </dgm:pt>
    <dgm:pt modelId="{C56E38C0-82EB-4FCB-80E2-F1775B5F2C57}" type="sibTrans" cxnId="{D7A9AC62-0E00-4676-A032-2085B2A4562D}">
      <dgm:prSet/>
      <dgm:spPr/>
      <dgm:t>
        <a:bodyPr/>
        <a:lstStyle/>
        <a:p>
          <a:endParaRPr lang="en-US"/>
        </a:p>
      </dgm:t>
    </dgm:pt>
    <dgm:pt modelId="{B7492283-BE53-4090-8CC2-1A9647344F09}">
      <dgm:prSet/>
      <dgm:spPr/>
      <dgm:t>
        <a:bodyPr/>
        <a:lstStyle/>
        <a:p>
          <a:pPr rtl="0"/>
          <a:r>
            <a:rPr lang="en-US" dirty="0" smtClean="0"/>
            <a:t>Bi-monthly SLSF Impact e-newsletter now reaching over 6,700 individuals</a:t>
          </a:r>
          <a:endParaRPr lang="en-US" dirty="0"/>
        </a:p>
      </dgm:t>
    </dgm:pt>
    <dgm:pt modelId="{5E27E7A6-E223-4830-B5CD-13C508EF5E8D}" type="parTrans" cxnId="{2B644D4B-1054-44B5-AA84-761DE80E6CFE}">
      <dgm:prSet/>
      <dgm:spPr/>
      <dgm:t>
        <a:bodyPr/>
        <a:lstStyle/>
        <a:p>
          <a:endParaRPr lang="en-US"/>
        </a:p>
      </dgm:t>
    </dgm:pt>
    <dgm:pt modelId="{E9630011-C98B-4A4E-9AEA-1A5A698084D0}" type="sibTrans" cxnId="{2B644D4B-1054-44B5-AA84-761DE80E6CFE}">
      <dgm:prSet/>
      <dgm:spPr/>
      <dgm:t>
        <a:bodyPr/>
        <a:lstStyle/>
        <a:p>
          <a:endParaRPr lang="en-US"/>
        </a:p>
      </dgm:t>
    </dgm:pt>
    <dgm:pt modelId="{62A4F209-74DA-42D6-8428-FF8B80C403F5}">
      <dgm:prSet/>
      <dgm:spPr/>
      <dgm:t>
        <a:bodyPr/>
        <a:lstStyle/>
        <a:p>
          <a:pPr rtl="0"/>
          <a:r>
            <a:rPr lang="en-US" dirty="0" smtClean="0"/>
            <a:t>SLSF Education Corner- education for Board Members on giving initiatives</a:t>
          </a:r>
          <a:endParaRPr lang="en-US" dirty="0"/>
        </a:p>
      </dgm:t>
    </dgm:pt>
    <dgm:pt modelId="{81879B57-1543-41E9-AE0F-9268647B5FD0}" type="parTrans" cxnId="{2ACFD893-E35E-4674-A8D9-FE9791226477}">
      <dgm:prSet/>
      <dgm:spPr/>
      <dgm:t>
        <a:bodyPr/>
        <a:lstStyle/>
        <a:p>
          <a:endParaRPr lang="en-US"/>
        </a:p>
      </dgm:t>
    </dgm:pt>
    <dgm:pt modelId="{E9631F12-94EC-4589-8A2A-4D6D31B690B6}" type="sibTrans" cxnId="{2ACFD893-E35E-4674-A8D9-FE9791226477}">
      <dgm:prSet/>
      <dgm:spPr/>
      <dgm:t>
        <a:bodyPr/>
        <a:lstStyle/>
        <a:p>
          <a:endParaRPr lang="en-US"/>
        </a:p>
      </dgm:t>
    </dgm:pt>
    <dgm:pt modelId="{161B1386-A883-4E8E-9481-2D0746870A3D}">
      <dgm:prSet/>
      <dgm:spPr/>
      <dgm:t>
        <a:bodyPr/>
        <a:lstStyle/>
        <a:p>
          <a:pPr rtl="0"/>
          <a:r>
            <a:rPr lang="en-US" dirty="0" smtClean="0"/>
            <a:t>Enhanced print and online newspaper presence</a:t>
          </a:r>
          <a:endParaRPr lang="en-US" dirty="0"/>
        </a:p>
      </dgm:t>
    </dgm:pt>
    <dgm:pt modelId="{090835F6-5FD6-41B3-AA91-EF07767CA2C3}" type="parTrans" cxnId="{5BE6AD4F-86E2-443F-A2BA-8048CBA21472}">
      <dgm:prSet/>
      <dgm:spPr/>
      <dgm:t>
        <a:bodyPr/>
        <a:lstStyle/>
        <a:p>
          <a:endParaRPr lang="en-US"/>
        </a:p>
      </dgm:t>
    </dgm:pt>
    <dgm:pt modelId="{F2738785-4A0B-4C89-BD0F-41141B58FAAE}" type="sibTrans" cxnId="{5BE6AD4F-86E2-443F-A2BA-8048CBA21472}">
      <dgm:prSet/>
      <dgm:spPr/>
      <dgm:t>
        <a:bodyPr/>
        <a:lstStyle/>
        <a:p>
          <a:endParaRPr lang="en-US"/>
        </a:p>
      </dgm:t>
    </dgm:pt>
    <dgm:pt modelId="{D7151B71-4195-473F-9730-5977AD09959C}">
      <dgm:prSet/>
      <dgm:spPr/>
      <dgm:t>
        <a:bodyPr/>
        <a:lstStyle/>
        <a:p>
          <a:pPr rtl="0"/>
          <a:r>
            <a:rPr lang="en-US" dirty="0" smtClean="0"/>
            <a:t>New SLSF Event Videos created</a:t>
          </a:r>
          <a:endParaRPr lang="en-US" dirty="0"/>
        </a:p>
      </dgm:t>
    </dgm:pt>
    <dgm:pt modelId="{BE547C42-BE3E-405C-9998-FC63F47F2D4A}" type="parTrans" cxnId="{F5B81266-E244-4922-BC96-13A38C85DE1A}">
      <dgm:prSet/>
      <dgm:spPr/>
      <dgm:t>
        <a:bodyPr/>
        <a:lstStyle/>
        <a:p>
          <a:endParaRPr lang="en-US"/>
        </a:p>
      </dgm:t>
    </dgm:pt>
    <dgm:pt modelId="{568996C2-905D-43F9-8BE3-1F93A280026F}" type="sibTrans" cxnId="{F5B81266-E244-4922-BC96-13A38C85DE1A}">
      <dgm:prSet/>
      <dgm:spPr/>
      <dgm:t>
        <a:bodyPr/>
        <a:lstStyle/>
        <a:p>
          <a:endParaRPr lang="en-US"/>
        </a:p>
      </dgm:t>
    </dgm:pt>
    <dgm:pt modelId="{C6C43699-DEC2-4BD1-945D-0FAA3DAFEC72}">
      <dgm:prSet/>
      <dgm:spPr/>
      <dgm:t>
        <a:bodyPr/>
        <a:lstStyle/>
        <a:p>
          <a:pPr rtl="0"/>
          <a:r>
            <a:rPr lang="en-US" dirty="0" smtClean="0"/>
            <a:t>SLSF event online calendar submissions</a:t>
          </a:r>
          <a:endParaRPr lang="en-US" dirty="0"/>
        </a:p>
      </dgm:t>
    </dgm:pt>
    <dgm:pt modelId="{260C2B11-C381-4B09-9C9A-549EC33A667C}" type="parTrans" cxnId="{293EC092-2E08-43DB-89E9-9ED97C4E3F05}">
      <dgm:prSet/>
      <dgm:spPr/>
      <dgm:t>
        <a:bodyPr/>
        <a:lstStyle/>
        <a:p>
          <a:endParaRPr lang="en-US"/>
        </a:p>
      </dgm:t>
    </dgm:pt>
    <dgm:pt modelId="{9386213C-F216-49D0-9F06-3880EDF26542}" type="sibTrans" cxnId="{293EC092-2E08-43DB-89E9-9ED97C4E3F05}">
      <dgm:prSet/>
      <dgm:spPr/>
      <dgm:t>
        <a:bodyPr/>
        <a:lstStyle/>
        <a:p>
          <a:endParaRPr lang="en-US"/>
        </a:p>
      </dgm:t>
    </dgm:pt>
    <dgm:pt modelId="{0F64E143-5BDF-4DBE-A288-CDAF6BCFD5DE}">
      <dgm:prSet/>
      <dgm:spPr/>
      <dgm:t>
        <a:bodyPr/>
        <a:lstStyle/>
        <a:p>
          <a:pPr rtl="0"/>
          <a:r>
            <a:rPr lang="en-US" dirty="0" smtClean="0"/>
            <a:t>New stories web page focusing on participants</a:t>
          </a:r>
          <a:endParaRPr lang="en-US" dirty="0"/>
        </a:p>
      </dgm:t>
    </dgm:pt>
    <dgm:pt modelId="{0D5683C7-37A1-4B1F-816B-F7BAC1C29200}" type="parTrans" cxnId="{931E0FC3-0A01-417D-9EE7-4A4FA26BBD20}">
      <dgm:prSet/>
      <dgm:spPr/>
      <dgm:t>
        <a:bodyPr/>
        <a:lstStyle/>
        <a:p>
          <a:endParaRPr lang="en-US"/>
        </a:p>
      </dgm:t>
    </dgm:pt>
    <dgm:pt modelId="{9126434A-951E-4DD0-9AE2-A364FA5DA450}" type="sibTrans" cxnId="{931E0FC3-0A01-417D-9EE7-4A4FA26BBD20}">
      <dgm:prSet/>
      <dgm:spPr/>
      <dgm:t>
        <a:bodyPr/>
        <a:lstStyle/>
        <a:p>
          <a:endParaRPr lang="en-US"/>
        </a:p>
      </dgm:t>
    </dgm:pt>
    <dgm:pt modelId="{34A1F9C5-C410-4087-A626-1CCB339F0DE8}">
      <dgm:prSet/>
      <dgm:spPr/>
      <dgm:t>
        <a:bodyPr/>
        <a:lstStyle/>
        <a:p>
          <a:pPr rtl="0"/>
          <a:r>
            <a:rPr lang="en-US" dirty="0" smtClean="0"/>
            <a:t>New Spring and Annual Appeals</a:t>
          </a:r>
          <a:endParaRPr lang="en-US" dirty="0"/>
        </a:p>
      </dgm:t>
    </dgm:pt>
    <dgm:pt modelId="{380E34A4-F091-432D-A357-EC1058C4FA58}" type="parTrans" cxnId="{8A3DCD95-500F-4E53-B3DC-578AC37AAD5F}">
      <dgm:prSet/>
      <dgm:spPr/>
      <dgm:t>
        <a:bodyPr/>
        <a:lstStyle/>
        <a:p>
          <a:endParaRPr lang="en-US"/>
        </a:p>
      </dgm:t>
    </dgm:pt>
    <dgm:pt modelId="{26B834F3-1537-446F-80FD-F27F6BF07B68}" type="sibTrans" cxnId="{8A3DCD95-500F-4E53-B3DC-578AC37AAD5F}">
      <dgm:prSet/>
      <dgm:spPr/>
      <dgm:t>
        <a:bodyPr/>
        <a:lstStyle/>
        <a:p>
          <a:endParaRPr lang="en-US"/>
        </a:p>
      </dgm:t>
    </dgm:pt>
    <dgm:pt modelId="{10FFFD7D-644F-4F63-915C-19A113A4DFAF}">
      <dgm:prSet/>
      <dgm:spPr/>
      <dgm:t>
        <a:bodyPr/>
        <a:lstStyle/>
        <a:p>
          <a:r>
            <a:rPr lang="en-US" dirty="0" smtClean="0"/>
            <a:t>Updated event print materials</a:t>
          </a:r>
          <a:endParaRPr lang="en-US" dirty="0"/>
        </a:p>
      </dgm:t>
    </dgm:pt>
    <dgm:pt modelId="{43B13C9A-C54C-44E3-9479-26E29260E056}" type="parTrans" cxnId="{4960EE52-A459-4D5C-B054-95DA50947A53}">
      <dgm:prSet/>
      <dgm:spPr/>
      <dgm:t>
        <a:bodyPr/>
        <a:lstStyle/>
        <a:p>
          <a:endParaRPr lang="en-US"/>
        </a:p>
      </dgm:t>
    </dgm:pt>
    <dgm:pt modelId="{3C21D949-9302-4DB7-87C5-8E4936EE816A}" type="sibTrans" cxnId="{4960EE52-A459-4D5C-B054-95DA50947A53}">
      <dgm:prSet/>
      <dgm:spPr/>
      <dgm:t>
        <a:bodyPr/>
        <a:lstStyle/>
        <a:p>
          <a:endParaRPr lang="en-US"/>
        </a:p>
      </dgm:t>
    </dgm:pt>
    <dgm:pt modelId="{32F8AC2B-D89C-4745-A0D4-E9F240D52860}" type="pres">
      <dgm:prSet presAssocID="{F74C4458-358F-4DD9-B0F6-3E86FE5E2E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F0E13-B64C-43E9-82DE-3A327CE585FC}" type="pres">
      <dgm:prSet presAssocID="{4F7D65DD-7C12-41CB-B944-A91DDAE98CA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AC634-F6AD-4A6E-92CD-311343BE16B4}" type="pres">
      <dgm:prSet presAssocID="{C56E38C0-82EB-4FCB-80E2-F1775B5F2C57}" presName="sibTrans" presStyleCnt="0"/>
      <dgm:spPr/>
      <dgm:t>
        <a:bodyPr/>
        <a:lstStyle/>
        <a:p>
          <a:endParaRPr lang="en-US"/>
        </a:p>
      </dgm:t>
    </dgm:pt>
    <dgm:pt modelId="{0A661524-BAA8-4E70-8CB0-877856C29049}" type="pres">
      <dgm:prSet presAssocID="{B7492283-BE53-4090-8CC2-1A9647344F0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FCA3-AA1A-4204-B56B-A4EE52DF123C}" type="pres">
      <dgm:prSet presAssocID="{E9630011-C98B-4A4E-9AEA-1A5A698084D0}" presName="sibTrans" presStyleCnt="0"/>
      <dgm:spPr/>
      <dgm:t>
        <a:bodyPr/>
        <a:lstStyle/>
        <a:p>
          <a:endParaRPr lang="en-US"/>
        </a:p>
      </dgm:t>
    </dgm:pt>
    <dgm:pt modelId="{56545D8E-47E5-4408-A109-6B00815B1B2E}" type="pres">
      <dgm:prSet presAssocID="{62A4F209-74DA-42D6-8428-FF8B80C403F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99BE-25F2-4212-B3B1-B72F69BCA8FD}" type="pres">
      <dgm:prSet presAssocID="{E9631F12-94EC-4589-8A2A-4D6D31B690B6}" presName="sibTrans" presStyleCnt="0"/>
      <dgm:spPr/>
      <dgm:t>
        <a:bodyPr/>
        <a:lstStyle/>
        <a:p>
          <a:endParaRPr lang="en-US"/>
        </a:p>
      </dgm:t>
    </dgm:pt>
    <dgm:pt modelId="{831940C5-C51C-43B4-9EFB-81306EA2B890}" type="pres">
      <dgm:prSet presAssocID="{161B1386-A883-4E8E-9481-2D0746870A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8E660-F5AF-406A-9645-117B1AA7997A}" type="pres">
      <dgm:prSet presAssocID="{F2738785-4A0B-4C89-BD0F-41141B58FAAE}" presName="sibTrans" presStyleCnt="0"/>
      <dgm:spPr/>
      <dgm:t>
        <a:bodyPr/>
        <a:lstStyle/>
        <a:p>
          <a:endParaRPr lang="en-US"/>
        </a:p>
      </dgm:t>
    </dgm:pt>
    <dgm:pt modelId="{25FA2C1A-FF12-48CE-BF43-829D979ECC3E}" type="pres">
      <dgm:prSet presAssocID="{D7151B71-4195-473F-9730-5977AD09959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7589A-DB50-4567-A5DE-20A5A3D3D9A1}" type="pres">
      <dgm:prSet presAssocID="{568996C2-905D-43F9-8BE3-1F93A280026F}" presName="sibTrans" presStyleCnt="0"/>
      <dgm:spPr/>
      <dgm:t>
        <a:bodyPr/>
        <a:lstStyle/>
        <a:p>
          <a:endParaRPr lang="en-US"/>
        </a:p>
      </dgm:t>
    </dgm:pt>
    <dgm:pt modelId="{13606BDD-9302-4EEC-9AA0-7CA38DE1C7D0}" type="pres">
      <dgm:prSet presAssocID="{C6C43699-DEC2-4BD1-945D-0FAA3DAFEC7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15F3E-5FF8-45BF-9DE0-5183F210DB66}" type="pres">
      <dgm:prSet presAssocID="{9386213C-F216-49D0-9F06-3880EDF26542}" presName="sibTrans" presStyleCnt="0"/>
      <dgm:spPr/>
      <dgm:t>
        <a:bodyPr/>
        <a:lstStyle/>
        <a:p>
          <a:endParaRPr lang="en-US"/>
        </a:p>
      </dgm:t>
    </dgm:pt>
    <dgm:pt modelId="{280FAB84-3A0D-4F97-A229-88038701F85E}" type="pres">
      <dgm:prSet presAssocID="{0F64E143-5BDF-4DBE-A288-CDAF6BCFD5D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69ADB-E617-4BC2-B380-AAE71CE49DEB}" type="pres">
      <dgm:prSet presAssocID="{9126434A-951E-4DD0-9AE2-A364FA5DA450}" presName="sibTrans" presStyleCnt="0"/>
      <dgm:spPr/>
      <dgm:t>
        <a:bodyPr/>
        <a:lstStyle/>
        <a:p>
          <a:endParaRPr lang="en-US"/>
        </a:p>
      </dgm:t>
    </dgm:pt>
    <dgm:pt modelId="{1C8A49E6-3281-4F34-9778-530D7C10AC41}" type="pres">
      <dgm:prSet presAssocID="{10FFFD7D-644F-4F63-915C-19A113A4DFA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6FED0-4B61-49EC-92CA-7A93FA4DC7ED}" type="pres">
      <dgm:prSet presAssocID="{3C21D949-9302-4DB7-87C5-8E4936EE816A}" presName="sibTrans" presStyleCnt="0"/>
      <dgm:spPr/>
      <dgm:t>
        <a:bodyPr/>
        <a:lstStyle/>
        <a:p>
          <a:endParaRPr lang="en-US"/>
        </a:p>
      </dgm:t>
    </dgm:pt>
    <dgm:pt modelId="{0B7055B0-01B7-4126-98B5-C4F87DFAE719}" type="pres">
      <dgm:prSet presAssocID="{34A1F9C5-C410-4087-A626-1CCB339F0DE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9AC62-0E00-4676-A032-2085B2A4562D}" srcId="{F74C4458-358F-4DD9-B0F6-3E86FE5E2E31}" destId="{4F7D65DD-7C12-41CB-B944-A91DDAE98CAD}" srcOrd="0" destOrd="0" parTransId="{87362A03-10C3-4831-AEA0-2C8F020688C2}" sibTransId="{C56E38C0-82EB-4FCB-80E2-F1775B5F2C57}"/>
    <dgm:cxn modelId="{59E3678C-1F96-43A7-87C2-89FC967A90DF}" type="presOf" srcId="{0F64E143-5BDF-4DBE-A288-CDAF6BCFD5DE}" destId="{280FAB84-3A0D-4F97-A229-88038701F85E}" srcOrd="0" destOrd="0" presId="urn:microsoft.com/office/officeart/2005/8/layout/default"/>
    <dgm:cxn modelId="{A6E9C76B-B3A7-4191-8303-D65462D7C568}" type="presOf" srcId="{D7151B71-4195-473F-9730-5977AD09959C}" destId="{25FA2C1A-FF12-48CE-BF43-829D979ECC3E}" srcOrd="0" destOrd="0" presId="urn:microsoft.com/office/officeart/2005/8/layout/default"/>
    <dgm:cxn modelId="{F5B81266-E244-4922-BC96-13A38C85DE1A}" srcId="{F74C4458-358F-4DD9-B0F6-3E86FE5E2E31}" destId="{D7151B71-4195-473F-9730-5977AD09959C}" srcOrd="4" destOrd="0" parTransId="{BE547C42-BE3E-405C-9998-FC63F47F2D4A}" sibTransId="{568996C2-905D-43F9-8BE3-1F93A280026F}"/>
    <dgm:cxn modelId="{4960EE52-A459-4D5C-B054-95DA50947A53}" srcId="{F74C4458-358F-4DD9-B0F6-3E86FE5E2E31}" destId="{10FFFD7D-644F-4F63-915C-19A113A4DFAF}" srcOrd="7" destOrd="0" parTransId="{43B13C9A-C54C-44E3-9479-26E29260E056}" sibTransId="{3C21D949-9302-4DB7-87C5-8E4936EE816A}"/>
    <dgm:cxn modelId="{5BE6AD4F-86E2-443F-A2BA-8048CBA21472}" srcId="{F74C4458-358F-4DD9-B0F6-3E86FE5E2E31}" destId="{161B1386-A883-4E8E-9481-2D0746870A3D}" srcOrd="3" destOrd="0" parTransId="{090835F6-5FD6-41B3-AA91-EF07767CA2C3}" sibTransId="{F2738785-4A0B-4C89-BD0F-41141B58FAAE}"/>
    <dgm:cxn modelId="{931E0FC3-0A01-417D-9EE7-4A4FA26BBD20}" srcId="{F74C4458-358F-4DD9-B0F6-3E86FE5E2E31}" destId="{0F64E143-5BDF-4DBE-A288-CDAF6BCFD5DE}" srcOrd="6" destOrd="0" parTransId="{0D5683C7-37A1-4B1F-816B-F7BAC1C29200}" sibTransId="{9126434A-951E-4DD0-9AE2-A364FA5DA450}"/>
    <dgm:cxn modelId="{84365175-8135-437E-8B60-4809D8461A1F}" type="presOf" srcId="{62A4F209-74DA-42D6-8428-FF8B80C403F5}" destId="{56545D8E-47E5-4408-A109-6B00815B1B2E}" srcOrd="0" destOrd="0" presId="urn:microsoft.com/office/officeart/2005/8/layout/default"/>
    <dgm:cxn modelId="{ACDDBEF5-18AC-4D32-8E93-639498F9821C}" type="presOf" srcId="{4F7D65DD-7C12-41CB-B944-A91DDAE98CAD}" destId="{660F0E13-B64C-43E9-82DE-3A327CE585FC}" srcOrd="0" destOrd="0" presId="urn:microsoft.com/office/officeart/2005/8/layout/default"/>
    <dgm:cxn modelId="{8BE8E38D-EFE8-4883-B4A1-A77F633909F4}" type="presOf" srcId="{34A1F9C5-C410-4087-A626-1CCB339F0DE8}" destId="{0B7055B0-01B7-4126-98B5-C4F87DFAE719}" srcOrd="0" destOrd="0" presId="urn:microsoft.com/office/officeart/2005/8/layout/default"/>
    <dgm:cxn modelId="{BE442D18-EB1D-4312-8F48-33E4E6A706C8}" type="presOf" srcId="{F74C4458-358F-4DD9-B0F6-3E86FE5E2E31}" destId="{32F8AC2B-D89C-4745-A0D4-E9F240D52860}" srcOrd="0" destOrd="0" presId="urn:microsoft.com/office/officeart/2005/8/layout/default"/>
    <dgm:cxn modelId="{2B644D4B-1054-44B5-AA84-761DE80E6CFE}" srcId="{F74C4458-358F-4DD9-B0F6-3E86FE5E2E31}" destId="{B7492283-BE53-4090-8CC2-1A9647344F09}" srcOrd="1" destOrd="0" parTransId="{5E27E7A6-E223-4830-B5CD-13C508EF5E8D}" sibTransId="{E9630011-C98B-4A4E-9AEA-1A5A698084D0}"/>
    <dgm:cxn modelId="{69C33564-D948-4BAA-9261-6DFCE026F6D7}" type="presOf" srcId="{B7492283-BE53-4090-8CC2-1A9647344F09}" destId="{0A661524-BAA8-4E70-8CB0-877856C29049}" srcOrd="0" destOrd="0" presId="urn:microsoft.com/office/officeart/2005/8/layout/default"/>
    <dgm:cxn modelId="{0C471255-7F2F-4A6C-9D6C-099D38177A6D}" type="presOf" srcId="{161B1386-A883-4E8E-9481-2D0746870A3D}" destId="{831940C5-C51C-43B4-9EFB-81306EA2B890}" srcOrd="0" destOrd="0" presId="urn:microsoft.com/office/officeart/2005/8/layout/default"/>
    <dgm:cxn modelId="{E6AAB3A8-44EF-4590-9836-3C55E1AC0D10}" type="presOf" srcId="{10FFFD7D-644F-4F63-915C-19A113A4DFAF}" destId="{1C8A49E6-3281-4F34-9778-530D7C10AC41}" srcOrd="0" destOrd="0" presId="urn:microsoft.com/office/officeart/2005/8/layout/default"/>
    <dgm:cxn modelId="{293EC092-2E08-43DB-89E9-9ED97C4E3F05}" srcId="{F74C4458-358F-4DD9-B0F6-3E86FE5E2E31}" destId="{C6C43699-DEC2-4BD1-945D-0FAA3DAFEC72}" srcOrd="5" destOrd="0" parTransId="{260C2B11-C381-4B09-9C9A-549EC33A667C}" sibTransId="{9386213C-F216-49D0-9F06-3880EDF26542}"/>
    <dgm:cxn modelId="{4081C74D-5213-4F76-88DC-A65E06280D93}" type="presOf" srcId="{C6C43699-DEC2-4BD1-945D-0FAA3DAFEC72}" destId="{13606BDD-9302-4EEC-9AA0-7CA38DE1C7D0}" srcOrd="0" destOrd="0" presId="urn:microsoft.com/office/officeart/2005/8/layout/default"/>
    <dgm:cxn modelId="{2ACFD893-E35E-4674-A8D9-FE9791226477}" srcId="{F74C4458-358F-4DD9-B0F6-3E86FE5E2E31}" destId="{62A4F209-74DA-42D6-8428-FF8B80C403F5}" srcOrd="2" destOrd="0" parTransId="{81879B57-1543-41E9-AE0F-9268647B5FD0}" sibTransId="{E9631F12-94EC-4589-8A2A-4D6D31B690B6}"/>
    <dgm:cxn modelId="{8A3DCD95-500F-4E53-B3DC-578AC37AAD5F}" srcId="{F74C4458-358F-4DD9-B0F6-3E86FE5E2E31}" destId="{34A1F9C5-C410-4087-A626-1CCB339F0DE8}" srcOrd="8" destOrd="0" parTransId="{380E34A4-F091-432D-A357-EC1058C4FA58}" sibTransId="{26B834F3-1537-446F-80FD-F27F6BF07B68}"/>
    <dgm:cxn modelId="{2C0982DF-F4D9-4315-B254-ED23C96000AF}" type="presParOf" srcId="{32F8AC2B-D89C-4745-A0D4-E9F240D52860}" destId="{660F0E13-B64C-43E9-82DE-3A327CE585FC}" srcOrd="0" destOrd="0" presId="urn:microsoft.com/office/officeart/2005/8/layout/default"/>
    <dgm:cxn modelId="{D2E3AEFE-8F84-4512-91D6-1F2BE3D5E281}" type="presParOf" srcId="{32F8AC2B-D89C-4745-A0D4-E9F240D52860}" destId="{6D8AC634-F6AD-4A6E-92CD-311343BE16B4}" srcOrd="1" destOrd="0" presId="urn:microsoft.com/office/officeart/2005/8/layout/default"/>
    <dgm:cxn modelId="{6B5A4D91-8838-4EEB-BDDD-DACEDA9FC60C}" type="presParOf" srcId="{32F8AC2B-D89C-4745-A0D4-E9F240D52860}" destId="{0A661524-BAA8-4E70-8CB0-877856C29049}" srcOrd="2" destOrd="0" presId="urn:microsoft.com/office/officeart/2005/8/layout/default"/>
    <dgm:cxn modelId="{A10F4AD6-FE8A-4C06-8E37-FF55A9878435}" type="presParOf" srcId="{32F8AC2B-D89C-4745-A0D4-E9F240D52860}" destId="{33F9FCA3-AA1A-4204-B56B-A4EE52DF123C}" srcOrd="3" destOrd="0" presId="urn:microsoft.com/office/officeart/2005/8/layout/default"/>
    <dgm:cxn modelId="{C02A849C-F661-4DC4-86F0-7EEFCBEC56DF}" type="presParOf" srcId="{32F8AC2B-D89C-4745-A0D4-E9F240D52860}" destId="{56545D8E-47E5-4408-A109-6B00815B1B2E}" srcOrd="4" destOrd="0" presId="urn:microsoft.com/office/officeart/2005/8/layout/default"/>
    <dgm:cxn modelId="{E35B2005-4CBE-4F83-AE0F-27AEB0A18603}" type="presParOf" srcId="{32F8AC2B-D89C-4745-A0D4-E9F240D52860}" destId="{D8A199BE-25F2-4212-B3B1-B72F69BCA8FD}" srcOrd="5" destOrd="0" presId="urn:microsoft.com/office/officeart/2005/8/layout/default"/>
    <dgm:cxn modelId="{BE76812B-8F3E-43FF-9373-6209BD0ABC48}" type="presParOf" srcId="{32F8AC2B-D89C-4745-A0D4-E9F240D52860}" destId="{831940C5-C51C-43B4-9EFB-81306EA2B890}" srcOrd="6" destOrd="0" presId="urn:microsoft.com/office/officeart/2005/8/layout/default"/>
    <dgm:cxn modelId="{07DC2856-1C74-46A1-89A7-9D364D6669C1}" type="presParOf" srcId="{32F8AC2B-D89C-4745-A0D4-E9F240D52860}" destId="{7BE8E660-F5AF-406A-9645-117B1AA7997A}" srcOrd="7" destOrd="0" presId="urn:microsoft.com/office/officeart/2005/8/layout/default"/>
    <dgm:cxn modelId="{BB8F88BA-02CB-44FB-B50E-536B4D652959}" type="presParOf" srcId="{32F8AC2B-D89C-4745-A0D4-E9F240D52860}" destId="{25FA2C1A-FF12-48CE-BF43-829D979ECC3E}" srcOrd="8" destOrd="0" presId="urn:microsoft.com/office/officeart/2005/8/layout/default"/>
    <dgm:cxn modelId="{0805134F-F614-4CA6-967D-B06B47889166}" type="presParOf" srcId="{32F8AC2B-D89C-4745-A0D4-E9F240D52860}" destId="{BE37589A-DB50-4567-A5DE-20A5A3D3D9A1}" srcOrd="9" destOrd="0" presId="urn:microsoft.com/office/officeart/2005/8/layout/default"/>
    <dgm:cxn modelId="{3C86824D-8DB3-4342-B3AB-E1F9FB70507F}" type="presParOf" srcId="{32F8AC2B-D89C-4745-A0D4-E9F240D52860}" destId="{13606BDD-9302-4EEC-9AA0-7CA38DE1C7D0}" srcOrd="10" destOrd="0" presId="urn:microsoft.com/office/officeart/2005/8/layout/default"/>
    <dgm:cxn modelId="{04C033B3-D8C4-4841-8653-E0D43A57D111}" type="presParOf" srcId="{32F8AC2B-D89C-4745-A0D4-E9F240D52860}" destId="{B0415F3E-5FF8-45BF-9DE0-5183F210DB66}" srcOrd="11" destOrd="0" presId="urn:microsoft.com/office/officeart/2005/8/layout/default"/>
    <dgm:cxn modelId="{B7DE14A0-01CB-43E4-B033-54C7476244A0}" type="presParOf" srcId="{32F8AC2B-D89C-4745-A0D4-E9F240D52860}" destId="{280FAB84-3A0D-4F97-A229-88038701F85E}" srcOrd="12" destOrd="0" presId="urn:microsoft.com/office/officeart/2005/8/layout/default"/>
    <dgm:cxn modelId="{B04CB719-508C-4182-87E2-4E05FCA3EDBC}" type="presParOf" srcId="{32F8AC2B-D89C-4745-A0D4-E9F240D52860}" destId="{DC269ADB-E617-4BC2-B380-AAE71CE49DEB}" srcOrd="13" destOrd="0" presId="urn:microsoft.com/office/officeart/2005/8/layout/default"/>
    <dgm:cxn modelId="{6567C5F7-A057-48E9-A2DF-901028B99BE1}" type="presParOf" srcId="{32F8AC2B-D89C-4745-A0D4-E9F240D52860}" destId="{1C8A49E6-3281-4F34-9778-530D7C10AC41}" srcOrd="14" destOrd="0" presId="urn:microsoft.com/office/officeart/2005/8/layout/default"/>
    <dgm:cxn modelId="{615E3731-A6C3-4BBA-899C-27A859F0BA7B}" type="presParOf" srcId="{32F8AC2B-D89C-4745-A0D4-E9F240D52860}" destId="{B586FED0-4B61-49EC-92CA-7A93FA4DC7ED}" srcOrd="15" destOrd="0" presId="urn:microsoft.com/office/officeart/2005/8/layout/default"/>
    <dgm:cxn modelId="{F4755769-B012-4D6B-858D-6493DDFC4B65}" type="presParOf" srcId="{32F8AC2B-D89C-4745-A0D4-E9F240D52860}" destId="{0B7055B0-01B7-4126-98B5-C4F87DFAE71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89212-8E8C-4AB9-B4AE-28DD1593B3F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CA81E-8631-47A3-81F4-807F595A9622}">
      <dgm:prSet custT="1"/>
      <dgm:spPr/>
      <dgm:t>
        <a:bodyPr/>
        <a:lstStyle/>
        <a:p>
          <a:pPr rtl="0"/>
          <a:endParaRPr lang="en-US" sz="1400" dirty="0" smtClean="0">
            <a:solidFill>
              <a:schemeClr val="bg1"/>
            </a:solidFill>
          </a:endParaRPr>
        </a:p>
        <a:p>
          <a:pPr rtl="0"/>
          <a:r>
            <a:rPr lang="en-US" sz="1400" dirty="0" smtClean="0">
              <a:solidFill>
                <a:schemeClr val="bg1"/>
              </a:solidFill>
            </a:rPr>
            <a:t>Incorporated hybrid Accrual/Cash reporting in Quarterly Financial Reports</a:t>
          </a:r>
        </a:p>
      </dgm:t>
    </dgm:pt>
    <dgm:pt modelId="{6D8B95CF-7829-4468-A048-F48FCFA3CEF5}" type="parTrans" cxnId="{74EF39FE-6BC1-4C96-8598-6B17B660123C}">
      <dgm:prSet/>
      <dgm:spPr/>
      <dgm:t>
        <a:bodyPr/>
        <a:lstStyle/>
        <a:p>
          <a:endParaRPr lang="en-US"/>
        </a:p>
      </dgm:t>
    </dgm:pt>
    <dgm:pt modelId="{ED3ACA5F-5AE8-4B58-AF8F-4A5F8D42F16F}" type="sibTrans" cxnId="{74EF39FE-6BC1-4C96-8598-6B17B660123C}">
      <dgm:prSet/>
      <dgm:spPr/>
      <dgm:t>
        <a:bodyPr/>
        <a:lstStyle/>
        <a:p>
          <a:endParaRPr lang="en-US"/>
        </a:p>
      </dgm:t>
    </dgm:pt>
    <dgm:pt modelId="{D6788685-1449-43AD-ADA9-64E65821D108}">
      <dgm:prSet custT="1"/>
      <dgm:spPr/>
      <dgm:t>
        <a:bodyPr/>
        <a:lstStyle/>
        <a:p>
          <a:pPr rtl="0"/>
          <a:endParaRPr lang="en-US" sz="900" dirty="0" smtClean="0">
            <a:solidFill>
              <a:schemeClr val="bg1"/>
            </a:solidFill>
          </a:endParaRPr>
        </a:p>
        <a:p>
          <a:pPr rtl="0"/>
          <a:r>
            <a:rPr lang="en-US" sz="1400" dirty="0" smtClean="0">
              <a:solidFill>
                <a:schemeClr val="bg1"/>
              </a:solidFill>
            </a:rPr>
            <a:t>Completed Year 3 of SLSF Development Plan</a:t>
          </a:r>
          <a:endParaRPr lang="en-US" sz="1400" dirty="0">
            <a:solidFill>
              <a:schemeClr val="bg1"/>
            </a:solidFill>
          </a:endParaRPr>
        </a:p>
      </dgm:t>
    </dgm:pt>
    <dgm:pt modelId="{9B76F703-54D3-418A-9F19-17305E07A4C1}" type="parTrans" cxnId="{BB598336-9A0A-484C-A39B-82CDAD215D33}">
      <dgm:prSet/>
      <dgm:spPr/>
      <dgm:t>
        <a:bodyPr/>
        <a:lstStyle/>
        <a:p>
          <a:endParaRPr lang="en-US"/>
        </a:p>
      </dgm:t>
    </dgm:pt>
    <dgm:pt modelId="{03F425BE-771B-4B50-B75A-2EE68E5465F1}" type="sibTrans" cxnId="{BB598336-9A0A-484C-A39B-82CDAD215D33}">
      <dgm:prSet/>
      <dgm:spPr/>
      <dgm:t>
        <a:bodyPr/>
        <a:lstStyle/>
        <a:p>
          <a:endParaRPr lang="en-US"/>
        </a:p>
      </dgm:t>
    </dgm:pt>
    <dgm:pt modelId="{CA563B4F-5726-41C4-B7D4-5F891F1ABDAD}">
      <dgm:prSet custT="1"/>
      <dgm:spPr/>
      <dgm:t>
        <a:bodyPr/>
        <a:lstStyle/>
        <a:p>
          <a:pPr rtl="0"/>
          <a:endParaRPr lang="en-US" sz="900" dirty="0" smtClean="0">
            <a:solidFill>
              <a:schemeClr val="bg1"/>
            </a:solidFill>
          </a:endParaRPr>
        </a:p>
        <a:p>
          <a:pPr rtl="0"/>
          <a:endParaRPr lang="en-US" sz="1400" dirty="0" smtClean="0">
            <a:solidFill>
              <a:schemeClr val="bg1"/>
            </a:solidFill>
          </a:endParaRPr>
        </a:p>
        <a:p>
          <a:pPr rtl="0"/>
          <a:r>
            <a:rPr lang="en-US" sz="1400" dirty="0" smtClean="0">
              <a:solidFill>
                <a:schemeClr val="bg1"/>
              </a:solidFill>
            </a:rPr>
            <a:t>Created COVID-19 Budget to address changes to income and expenditures</a:t>
          </a:r>
          <a:endParaRPr lang="en-US" sz="1400" dirty="0">
            <a:solidFill>
              <a:schemeClr val="bg1"/>
            </a:solidFill>
          </a:endParaRPr>
        </a:p>
      </dgm:t>
    </dgm:pt>
    <dgm:pt modelId="{0136168A-6373-4D20-9BF0-E814275DC3D4}" type="parTrans" cxnId="{51C0EE28-1B57-4CFE-BE86-88BC0EBAB5F0}">
      <dgm:prSet/>
      <dgm:spPr/>
      <dgm:t>
        <a:bodyPr/>
        <a:lstStyle/>
        <a:p>
          <a:endParaRPr lang="en-US"/>
        </a:p>
      </dgm:t>
    </dgm:pt>
    <dgm:pt modelId="{B9DD03CA-D845-465E-B778-1E089981D290}" type="sibTrans" cxnId="{51C0EE28-1B57-4CFE-BE86-88BC0EBAB5F0}">
      <dgm:prSet/>
      <dgm:spPr/>
      <dgm:t>
        <a:bodyPr/>
        <a:lstStyle/>
        <a:p>
          <a:endParaRPr lang="en-US"/>
        </a:p>
      </dgm:t>
    </dgm:pt>
    <dgm:pt modelId="{7AED2C1E-1842-4773-A0C2-2D0D330E77B1}">
      <dgm:prSet custT="1"/>
      <dgm:spPr/>
      <dgm:t>
        <a:bodyPr/>
        <a:lstStyle/>
        <a:p>
          <a:pPr rtl="0"/>
          <a:endParaRPr lang="en-US" sz="1400" dirty="0" smtClean="0">
            <a:solidFill>
              <a:schemeClr val="bg1"/>
            </a:solidFill>
          </a:endParaRPr>
        </a:p>
        <a:p>
          <a:pPr rtl="0"/>
          <a:r>
            <a:rPr lang="en-US" sz="1400" dirty="0" smtClean="0">
              <a:solidFill>
                <a:schemeClr val="bg1"/>
              </a:solidFill>
            </a:rPr>
            <a:t>Incorporated anticipated replacement or repair expense for condo space and NWSRA vehicle fleet into Capital Replacement Plan</a:t>
          </a:r>
          <a:endParaRPr lang="en-US" sz="1400" dirty="0">
            <a:solidFill>
              <a:schemeClr val="bg1"/>
            </a:solidFill>
          </a:endParaRPr>
        </a:p>
      </dgm:t>
    </dgm:pt>
    <dgm:pt modelId="{B5AFE2B7-C095-448B-89AA-DEC4A8DE840A}" type="parTrans" cxnId="{81E5F7BA-FC66-4BBA-BFB5-6A45E117D1D6}">
      <dgm:prSet/>
      <dgm:spPr/>
      <dgm:t>
        <a:bodyPr/>
        <a:lstStyle/>
        <a:p>
          <a:endParaRPr lang="en-US"/>
        </a:p>
      </dgm:t>
    </dgm:pt>
    <dgm:pt modelId="{007D9F24-A228-4FEA-8F52-5BA2552F4B02}" type="sibTrans" cxnId="{81E5F7BA-FC66-4BBA-BFB5-6A45E117D1D6}">
      <dgm:prSet/>
      <dgm:spPr/>
      <dgm:t>
        <a:bodyPr/>
        <a:lstStyle/>
        <a:p>
          <a:endParaRPr lang="en-US"/>
        </a:p>
      </dgm:t>
    </dgm:pt>
    <dgm:pt modelId="{4BCF48A3-7C11-49A0-B565-D802C07F1C0D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</a:rPr>
            <a:t>Long-term planning to address part-time staff minimum wage increase through 2025</a:t>
          </a:r>
          <a:endParaRPr lang="en-US" sz="1400" dirty="0">
            <a:solidFill>
              <a:schemeClr val="bg1"/>
            </a:solidFill>
          </a:endParaRPr>
        </a:p>
      </dgm:t>
    </dgm:pt>
    <dgm:pt modelId="{D09219F5-1CB8-480C-8D70-E5BD9CFC966A}" type="parTrans" cxnId="{DCA369E7-FB46-435D-8DA1-A767495DDE9D}">
      <dgm:prSet/>
      <dgm:spPr/>
      <dgm:t>
        <a:bodyPr/>
        <a:lstStyle/>
        <a:p>
          <a:endParaRPr lang="en-US"/>
        </a:p>
      </dgm:t>
    </dgm:pt>
    <dgm:pt modelId="{6920B2CB-B244-45A7-B580-0AF9D7411A87}" type="sibTrans" cxnId="{DCA369E7-FB46-435D-8DA1-A767495DDE9D}">
      <dgm:prSet/>
      <dgm:spPr/>
      <dgm:t>
        <a:bodyPr/>
        <a:lstStyle/>
        <a:p>
          <a:endParaRPr lang="en-US"/>
        </a:p>
      </dgm:t>
    </dgm:pt>
    <dgm:pt modelId="{9C94B08B-E1B6-47C1-BF2B-B69BC1C33BB0}" type="pres">
      <dgm:prSet presAssocID="{BE789212-8E8C-4AB9-B4AE-28DD1593B3F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9E600-5270-411B-968F-8B4C11A953E8}" type="pres">
      <dgm:prSet presAssocID="{BE789212-8E8C-4AB9-B4AE-28DD1593B3F2}" presName="arrow" presStyleLbl="bgShp" presStyleIdx="0" presStyleCnt="1" custLinFactNeighborX="0" custLinFactNeighborY="-3077"/>
      <dgm:spPr/>
    </dgm:pt>
    <dgm:pt modelId="{7FDCEBFE-3412-4716-9A37-11FFF3C40A59}" type="pres">
      <dgm:prSet presAssocID="{BE789212-8E8C-4AB9-B4AE-28DD1593B3F2}" presName="arrowDiagram5" presStyleCnt="0"/>
      <dgm:spPr/>
    </dgm:pt>
    <dgm:pt modelId="{2BE99C52-92F2-480F-B657-A629F25A3644}" type="pres">
      <dgm:prSet presAssocID="{7CBCA81E-8631-47A3-81F4-807F595A9622}" presName="bullet5a" presStyleLbl="node1" presStyleIdx="0" presStyleCnt="5"/>
      <dgm:spPr/>
    </dgm:pt>
    <dgm:pt modelId="{2D88188D-8879-4CA8-A8C8-B0F70628EB6E}" type="pres">
      <dgm:prSet presAssocID="{7CBCA81E-8631-47A3-81F4-807F595A9622}" presName="textBox5a" presStyleLbl="revTx" presStyleIdx="0" presStyleCnt="5" custScaleX="113741" custLinFactNeighborX="10981" custLinFactNeighborY="2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66B27-1A8E-4F8A-A07F-ABADE684C2D5}" type="pres">
      <dgm:prSet presAssocID="{D6788685-1449-43AD-ADA9-64E65821D108}" presName="bullet5b" presStyleLbl="node1" presStyleIdx="1" presStyleCnt="5"/>
      <dgm:spPr/>
    </dgm:pt>
    <dgm:pt modelId="{CECB022C-4645-417E-93F9-4B066A86E056}" type="pres">
      <dgm:prSet presAssocID="{D6788685-1449-43AD-ADA9-64E65821D108}" presName="textBox5b" presStyleLbl="revTx" presStyleIdx="1" presStyleCnt="5" custScaleY="68900" custLinFactNeighborX="-371" custLinFactNeighborY="-7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F25B9-4982-48A2-97B9-B4828D7B92DE}" type="pres">
      <dgm:prSet presAssocID="{CA563B4F-5726-41C4-B7D4-5F891F1ABDAD}" presName="bullet5c" presStyleLbl="node1" presStyleIdx="2" presStyleCnt="5"/>
      <dgm:spPr/>
    </dgm:pt>
    <dgm:pt modelId="{EDC8E32B-095B-457C-B11D-50038D6B25B3}" type="pres">
      <dgm:prSet presAssocID="{CA563B4F-5726-41C4-B7D4-5F891F1ABDAD}" presName="textBox5c" presStyleLbl="revTx" presStyleIdx="2" presStyleCnt="5" custScaleY="31399" custLinFactNeighborX="-1634" custLinFactNeighborY="-30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E4113-B557-4456-ADEB-7D34A612B593}" type="pres">
      <dgm:prSet presAssocID="{7AED2C1E-1842-4773-A0C2-2D0D330E77B1}" presName="bullet5d" presStyleLbl="node1" presStyleIdx="3" presStyleCnt="5"/>
      <dgm:spPr/>
    </dgm:pt>
    <dgm:pt modelId="{5A487555-BDDC-4C8C-8F99-AC8F585D98D8}" type="pres">
      <dgm:prSet presAssocID="{7AED2C1E-1842-4773-A0C2-2D0D330E77B1}" presName="textBox5d" presStyleLbl="revTx" presStyleIdx="3" presStyleCnt="5" custScaleY="62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C0F77-F057-4DCA-8CC7-8758813A0C51}" type="pres">
      <dgm:prSet presAssocID="{4BCF48A3-7C11-49A0-B565-D802C07F1C0D}" presName="bullet5e" presStyleLbl="node1" presStyleIdx="4" presStyleCnt="5"/>
      <dgm:spPr/>
    </dgm:pt>
    <dgm:pt modelId="{BA8A07F7-B9BE-474B-A718-5CC63C2149F3}" type="pres">
      <dgm:prSet presAssocID="{4BCF48A3-7C11-49A0-B565-D802C07F1C0D}" presName="textBox5e" presStyleLbl="revTx" presStyleIdx="4" presStyleCnt="5" custScaleY="55551" custLinFactNeighborX="13101" custLinFactNeighborY="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AC2DE-D2A8-4F25-B21B-9DF4981B4538}" type="presOf" srcId="{4BCF48A3-7C11-49A0-B565-D802C07F1C0D}" destId="{BA8A07F7-B9BE-474B-A718-5CC63C2149F3}" srcOrd="0" destOrd="0" presId="urn:microsoft.com/office/officeart/2005/8/layout/arrow2"/>
    <dgm:cxn modelId="{0BC87123-1C99-4938-9A58-E115C617F9B9}" type="presOf" srcId="{7CBCA81E-8631-47A3-81F4-807F595A9622}" destId="{2D88188D-8879-4CA8-A8C8-B0F70628EB6E}" srcOrd="0" destOrd="0" presId="urn:microsoft.com/office/officeart/2005/8/layout/arrow2"/>
    <dgm:cxn modelId="{81E5F7BA-FC66-4BBA-BFB5-6A45E117D1D6}" srcId="{BE789212-8E8C-4AB9-B4AE-28DD1593B3F2}" destId="{7AED2C1E-1842-4773-A0C2-2D0D330E77B1}" srcOrd="3" destOrd="0" parTransId="{B5AFE2B7-C095-448B-89AA-DEC4A8DE840A}" sibTransId="{007D9F24-A228-4FEA-8F52-5BA2552F4B02}"/>
    <dgm:cxn modelId="{83CDCDD7-71A0-4674-9789-2F19EB170647}" type="presOf" srcId="{CA563B4F-5726-41C4-B7D4-5F891F1ABDAD}" destId="{EDC8E32B-095B-457C-B11D-50038D6B25B3}" srcOrd="0" destOrd="0" presId="urn:microsoft.com/office/officeart/2005/8/layout/arrow2"/>
    <dgm:cxn modelId="{D984CA72-3A50-41B3-8B00-4918AE8EC25B}" type="presOf" srcId="{BE789212-8E8C-4AB9-B4AE-28DD1593B3F2}" destId="{9C94B08B-E1B6-47C1-BF2B-B69BC1C33BB0}" srcOrd="0" destOrd="0" presId="urn:microsoft.com/office/officeart/2005/8/layout/arrow2"/>
    <dgm:cxn modelId="{C9DEC8BE-D8D4-4702-B618-D9DB2AB7C502}" type="presOf" srcId="{7AED2C1E-1842-4773-A0C2-2D0D330E77B1}" destId="{5A487555-BDDC-4C8C-8F99-AC8F585D98D8}" srcOrd="0" destOrd="0" presId="urn:microsoft.com/office/officeart/2005/8/layout/arrow2"/>
    <dgm:cxn modelId="{51C0EE28-1B57-4CFE-BE86-88BC0EBAB5F0}" srcId="{BE789212-8E8C-4AB9-B4AE-28DD1593B3F2}" destId="{CA563B4F-5726-41C4-B7D4-5F891F1ABDAD}" srcOrd="2" destOrd="0" parTransId="{0136168A-6373-4D20-9BF0-E814275DC3D4}" sibTransId="{B9DD03CA-D845-465E-B778-1E089981D290}"/>
    <dgm:cxn modelId="{BB598336-9A0A-484C-A39B-82CDAD215D33}" srcId="{BE789212-8E8C-4AB9-B4AE-28DD1593B3F2}" destId="{D6788685-1449-43AD-ADA9-64E65821D108}" srcOrd="1" destOrd="0" parTransId="{9B76F703-54D3-418A-9F19-17305E07A4C1}" sibTransId="{03F425BE-771B-4B50-B75A-2EE68E5465F1}"/>
    <dgm:cxn modelId="{DCA369E7-FB46-435D-8DA1-A767495DDE9D}" srcId="{BE789212-8E8C-4AB9-B4AE-28DD1593B3F2}" destId="{4BCF48A3-7C11-49A0-B565-D802C07F1C0D}" srcOrd="4" destOrd="0" parTransId="{D09219F5-1CB8-480C-8D70-E5BD9CFC966A}" sibTransId="{6920B2CB-B244-45A7-B580-0AF9D7411A87}"/>
    <dgm:cxn modelId="{C5E99827-1BA0-4601-8701-33CA1993E86A}" type="presOf" srcId="{D6788685-1449-43AD-ADA9-64E65821D108}" destId="{CECB022C-4645-417E-93F9-4B066A86E056}" srcOrd="0" destOrd="0" presId="urn:microsoft.com/office/officeart/2005/8/layout/arrow2"/>
    <dgm:cxn modelId="{74EF39FE-6BC1-4C96-8598-6B17B660123C}" srcId="{BE789212-8E8C-4AB9-B4AE-28DD1593B3F2}" destId="{7CBCA81E-8631-47A3-81F4-807F595A9622}" srcOrd="0" destOrd="0" parTransId="{6D8B95CF-7829-4468-A048-F48FCFA3CEF5}" sibTransId="{ED3ACA5F-5AE8-4B58-AF8F-4A5F8D42F16F}"/>
    <dgm:cxn modelId="{46D3E29B-A24C-48C5-9739-211FD776C16A}" type="presParOf" srcId="{9C94B08B-E1B6-47C1-BF2B-B69BC1C33BB0}" destId="{16C9E600-5270-411B-968F-8B4C11A953E8}" srcOrd="0" destOrd="0" presId="urn:microsoft.com/office/officeart/2005/8/layout/arrow2"/>
    <dgm:cxn modelId="{C2E83DCD-76F3-4C92-9ED5-CE51A85E7D55}" type="presParOf" srcId="{9C94B08B-E1B6-47C1-BF2B-B69BC1C33BB0}" destId="{7FDCEBFE-3412-4716-9A37-11FFF3C40A59}" srcOrd="1" destOrd="0" presId="urn:microsoft.com/office/officeart/2005/8/layout/arrow2"/>
    <dgm:cxn modelId="{DDABA39A-21BD-4C91-8A03-40C9D5D3664C}" type="presParOf" srcId="{7FDCEBFE-3412-4716-9A37-11FFF3C40A59}" destId="{2BE99C52-92F2-480F-B657-A629F25A3644}" srcOrd="0" destOrd="0" presId="urn:microsoft.com/office/officeart/2005/8/layout/arrow2"/>
    <dgm:cxn modelId="{AD0D1145-9F00-4F62-A2EE-8B136556309A}" type="presParOf" srcId="{7FDCEBFE-3412-4716-9A37-11FFF3C40A59}" destId="{2D88188D-8879-4CA8-A8C8-B0F70628EB6E}" srcOrd="1" destOrd="0" presId="urn:microsoft.com/office/officeart/2005/8/layout/arrow2"/>
    <dgm:cxn modelId="{997B2D35-7740-4DB1-BDA4-F14D6F331BB3}" type="presParOf" srcId="{7FDCEBFE-3412-4716-9A37-11FFF3C40A59}" destId="{DA266B27-1A8E-4F8A-A07F-ABADE684C2D5}" srcOrd="2" destOrd="0" presId="urn:microsoft.com/office/officeart/2005/8/layout/arrow2"/>
    <dgm:cxn modelId="{FC68AB9D-DA22-4459-8D43-D3619212DB0A}" type="presParOf" srcId="{7FDCEBFE-3412-4716-9A37-11FFF3C40A59}" destId="{CECB022C-4645-417E-93F9-4B066A86E056}" srcOrd="3" destOrd="0" presId="urn:microsoft.com/office/officeart/2005/8/layout/arrow2"/>
    <dgm:cxn modelId="{B9F7A032-3C26-427E-9D58-AE5A63705809}" type="presParOf" srcId="{7FDCEBFE-3412-4716-9A37-11FFF3C40A59}" destId="{9EDF25B9-4982-48A2-97B9-B4828D7B92DE}" srcOrd="4" destOrd="0" presId="urn:microsoft.com/office/officeart/2005/8/layout/arrow2"/>
    <dgm:cxn modelId="{FE4034AB-6895-4756-B0E2-28F74339D791}" type="presParOf" srcId="{7FDCEBFE-3412-4716-9A37-11FFF3C40A59}" destId="{EDC8E32B-095B-457C-B11D-50038D6B25B3}" srcOrd="5" destOrd="0" presId="urn:microsoft.com/office/officeart/2005/8/layout/arrow2"/>
    <dgm:cxn modelId="{00E7FAFB-3E0E-4588-AFDC-3171B3398472}" type="presParOf" srcId="{7FDCEBFE-3412-4716-9A37-11FFF3C40A59}" destId="{ED5E4113-B557-4456-ADEB-7D34A612B593}" srcOrd="6" destOrd="0" presId="urn:microsoft.com/office/officeart/2005/8/layout/arrow2"/>
    <dgm:cxn modelId="{84120F8A-377B-4A6E-816B-C2F27C4717CA}" type="presParOf" srcId="{7FDCEBFE-3412-4716-9A37-11FFF3C40A59}" destId="{5A487555-BDDC-4C8C-8F99-AC8F585D98D8}" srcOrd="7" destOrd="0" presId="urn:microsoft.com/office/officeart/2005/8/layout/arrow2"/>
    <dgm:cxn modelId="{563C218E-3D23-4A6F-AAF9-0A92BEA27D63}" type="presParOf" srcId="{7FDCEBFE-3412-4716-9A37-11FFF3C40A59}" destId="{C1AC0F77-F057-4DCA-8CC7-8758813A0C51}" srcOrd="8" destOrd="0" presId="urn:microsoft.com/office/officeart/2005/8/layout/arrow2"/>
    <dgm:cxn modelId="{16E93F26-A71E-413C-A48F-A6D568DA0E12}" type="presParOf" srcId="{7FDCEBFE-3412-4716-9A37-11FFF3C40A59}" destId="{BA8A07F7-B9BE-474B-A718-5CC63C2149F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7781C0-E42A-4591-B059-C86A9241600F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90867-9D03-434E-8B15-35A2E5E7AA11}">
      <dgm:prSet/>
      <dgm:spPr/>
      <dgm:t>
        <a:bodyPr/>
        <a:lstStyle/>
        <a:p>
          <a:pPr rtl="0"/>
          <a:r>
            <a:rPr lang="en-US" dirty="0" smtClean="0"/>
            <a:t>$80,312.13 - Accessible Transportation</a:t>
          </a:r>
        </a:p>
        <a:p>
          <a:pPr rtl="0"/>
          <a:r>
            <a:rPr lang="en-US" dirty="0" smtClean="0"/>
            <a:t>$8,000 - Athletics</a:t>
          </a:r>
        </a:p>
        <a:p>
          <a:pPr rtl="0"/>
          <a:r>
            <a:rPr lang="en-US" dirty="0" smtClean="0"/>
            <a:t>$15,500 - Inclusion</a:t>
          </a:r>
        </a:p>
        <a:p>
          <a:pPr rtl="0"/>
          <a:r>
            <a:rPr lang="en-US" dirty="0" smtClean="0"/>
            <a:t>$15,611.80 - Scholarships</a:t>
          </a:r>
        </a:p>
        <a:p>
          <a:pPr rtl="0"/>
          <a:r>
            <a:rPr lang="en-US" dirty="0" smtClean="0"/>
            <a:t>$82,754.39 - General Programming</a:t>
          </a:r>
          <a:endParaRPr lang="en-US" dirty="0"/>
        </a:p>
      </dgm:t>
    </dgm:pt>
    <dgm:pt modelId="{FDE6DCCA-DC99-4F6A-84FD-868B14007EEF}" type="parTrans" cxnId="{E3EA2AAB-8416-4304-A733-DF5504BF49DE}">
      <dgm:prSet/>
      <dgm:spPr/>
      <dgm:t>
        <a:bodyPr/>
        <a:lstStyle/>
        <a:p>
          <a:endParaRPr lang="en-US"/>
        </a:p>
      </dgm:t>
    </dgm:pt>
    <dgm:pt modelId="{39AD92C0-8CB2-41D3-876E-41E2BB7C3A5A}" type="sibTrans" cxnId="{E3EA2AAB-8416-4304-A733-DF5504BF49DE}">
      <dgm:prSet/>
      <dgm:spPr/>
      <dgm:t>
        <a:bodyPr/>
        <a:lstStyle/>
        <a:p>
          <a:endParaRPr lang="en-US"/>
        </a:p>
      </dgm:t>
    </dgm:pt>
    <dgm:pt modelId="{1A43A1D4-F0EF-42A1-8A08-D0C730CF5B56}">
      <dgm:prSet/>
      <dgm:spPr/>
      <dgm:t>
        <a:bodyPr/>
        <a:lstStyle/>
        <a:p>
          <a:pPr rtl="0"/>
          <a:r>
            <a:rPr lang="en-US" dirty="0" smtClean="0"/>
            <a:t>Purchased furniture for the NWSRA Programming Space at Buffalo Grove</a:t>
          </a:r>
          <a:endParaRPr lang="en-US" dirty="0"/>
        </a:p>
      </dgm:t>
    </dgm:pt>
    <dgm:pt modelId="{F68EFC2F-68B3-4855-88A0-9411E8462C85}" type="parTrans" cxnId="{0D513069-8FB8-46E4-9B51-5C3DF783ECBA}">
      <dgm:prSet/>
      <dgm:spPr/>
      <dgm:t>
        <a:bodyPr/>
        <a:lstStyle/>
        <a:p>
          <a:endParaRPr lang="en-US"/>
        </a:p>
      </dgm:t>
    </dgm:pt>
    <dgm:pt modelId="{CA87068A-1C97-43EB-BC58-58673C2AA4DA}" type="sibTrans" cxnId="{0D513069-8FB8-46E4-9B51-5C3DF783ECBA}">
      <dgm:prSet/>
      <dgm:spPr/>
      <dgm:t>
        <a:bodyPr/>
        <a:lstStyle/>
        <a:p>
          <a:endParaRPr lang="en-US"/>
        </a:p>
      </dgm:t>
    </dgm:pt>
    <dgm:pt modelId="{986EE96E-1CE6-47FC-B2A5-900E706F7353}">
      <dgm:prSet/>
      <dgm:spPr/>
      <dgm:t>
        <a:bodyPr/>
        <a:lstStyle/>
        <a:p>
          <a:pPr rtl="0"/>
          <a:r>
            <a:rPr lang="en-US" dirty="0" smtClean="0"/>
            <a:t>Provided the necessary funds to complete the Sensory Garden at Hanover Park </a:t>
          </a:r>
          <a:r>
            <a:rPr lang="en-US" dirty="0" err="1" smtClean="0"/>
            <a:t>Park</a:t>
          </a:r>
          <a:r>
            <a:rPr lang="en-US" dirty="0" smtClean="0"/>
            <a:t> District</a:t>
          </a:r>
          <a:endParaRPr lang="en-US" dirty="0"/>
        </a:p>
      </dgm:t>
    </dgm:pt>
    <dgm:pt modelId="{DA3FB342-7D79-43ED-8476-003AFE2F0AD7}" type="parTrans" cxnId="{1C53F45A-3B45-4B07-8237-3B6D1208D3A4}">
      <dgm:prSet/>
      <dgm:spPr/>
      <dgm:t>
        <a:bodyPr/>
        <a:lstStyle/>
        <a:p>
          <a:endParaRPr lang="en-US"/>
        </a:p>
      </dgm:t>
    </dgm:pt>
    <dgm:pt modelId="{EDA6B15F-3B08-4220-8C20-6A1920DA2772}" type="sibTrans" cxnId="{1C53F45A-3B45-4B07-8237-3B6D1208D3A4}">
      <dgm:prSet/>
      <dgm:spPr/>
      <dgm:t>
        <a:bodyPr/>
        <a:lstStyle/>
        <a:p>
          <a:endParaRPr lang="en-US"/>
        </a:p>
      </dgm:t>
    </dgm:pt>
    <dgm:pt modelId="{60B92448-4CC2-47B6-9F08-4BC0D94E2F95}">
      <dgm:prSet/>
      <dgm:spPr/>
      <dgm:t>
        <a:bodyPr/>
        <a:lstStyle/>
        <a:p>
          <a:pPr rtl="0"/>
          <a:r>
            <a:rPr lang="en-US" dirty="0" smtClean="0"/>
            <a:t>Completed 3</a:t>
          </a:r>
          <a:r>
            <a:rPr lang="en-US" baseline="30000" dirty="0" smtClean="0"/>
            <a:t>rd</a:t>
          </a:r>
          <a:r>
            <a:rPr lang="en-US" dirty="0" smtClean="0"/>
            <a:t> year of 2018-2020 Development Plan</a:t>
          </a:r>
          <a:endParaRPr lang="en-US" dirty="0"/>
        </a:p>
      </dgm:t>
    </dgm:pt>
    <dgm:pt modelId="{C254DE56-9B30-433B-8EB3-7FA31A038DE6}" type="parTrans" cxnId="{7E0DE3E2-8C19-40BD-924E-5405D2BC7E0F}">
      <dgm:prSet/>
      <dgm:spPr/>
      <dgm:t>
        <a:bodyPr/>
        <a:lstStyle/>
        <a:p>
          <a:endParaRPr lang="en-US"/>
        </a:p>
      </dgm:t>
    </dgm:pt>
    <dgm:pt modelId="{BF2C3773-E949-4A11-AB70-61FF6C49456F}" type="sibTrans" cxnId="{7E0DE3E2-8C19-40BD-924E-5405D2BC7E0F}">
      <dgm:prSet/>
      <dgm:spPr/>
      <dgm:t>
        <a:bodyPr/>
        <a:lstStyle/>
        <a:p>
          <a:endParaRPr lang="en-US"/>
        </a:p>
      </dgm:t>
    </dgm:pt>
    <dgm:pt modelId="{C1B0F052-C2DF-442B-BB73-DBE1D32DCEB6}" type="pres">
      <dgm:prSet presAssocID="{AE7781C0-E42A-4591-B059-C86A9241600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64BA3D2-B06B-49E5-908E-7AFAF9A05715}" type="pres">
      <dgm:prSet presAssocID="{7AF90867-9D03-434E-8B15-35A2E5E7AA11}" presName="compNode" presStyleCnt="0"/>
      <dgm:spPr/>
    </dgm:pt>
    <dgm:pt modelId="{338DE134-DB57-4721-96C5-EA00F732C1DA}" type="pres">
      <dgm:prSet presAssocID="{7AF90867-9D03-434E-8B15-35A2E5E7AA11}" presName="dummyConnPt" presStyleCnt="0"/>
      <dgm:spPr/>
    </dgm:pt>
    <dgm:pt modelId="{96EB7290-1D17-467C-8381-12042988FD1B}" type="pres">
      <dgm:prSet presAssocID="{7AF90867-9D03-434E-8B15-35A2E5E7AA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ECF13-D3BF-43A9-B5F0-F10D16DCC0B1}" type="pres">
      <dgm:prSet presAssocID="{39AD92C0-8CB2-41D3-876E-41E2BB7C3A5A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A03B32AC-339F-42CA-AC10-4EEA0D1543BE}" type="pres">
      <dgm:prSet presAssocID="{1A43A1D4-F0EF-42A1-8A08-D0C730CF5B56}" presName="compNode" presStyleCnt="0"/>
      <dgm:spPr/>
    </dgm:pt>
    <dgm:pt modelId="{29C45786-91FC-4BA0-A57E-43F5F1B0FBF9}" type="pres">
      <dgm:prSet presAssocID="{1A43A1D4-F0EF-42A1-8A08-D0C730CF5B56}" presName="dummyConnPt" presStyleCnt="0"/>
      <dgm:spPr/>
    </dgm:pt>
    <dgm:pt modelId="{F4BCEA69-3E91-4E5B-B072-F23AECB30542}" type="pres">
      <dgm:prSet presAssocID="{1A43A1D4-F0EF-42A1-8A08-D0C730CF5B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0CCEA-7FAD-4F5E-8728-E099DFDAA7F4}" type="pres">
      <dgm:prSet presAssocID="{CA87068A-1C97-43EB-BC58-58673C2AA4DA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D2D5FF51-B5D8-4B8D-B490-8D7145B2E0F2}" type="pres">
      <dgm:prSet presAssocID="{986EE96E-1CE6-47FC-B2A5-900E706F7353}" presName="compNode" presStyleCnt="0"/>
      <dgm:spPr/>
    </dgm:pt>
    <dgm:pt modelId="{09A212D1-05EE-4410-B50C-861A2C60EFE4}" type="pres">
      <dgm:prSet presAssocID="{986EE96E-1CE6-47FC-B2A5-900E706F7353}" presName="dummyConnPt" presStyleCnt="0"/>
      <dgm:spPr/>
    </dgm:pt>
    <dgm:pt modelId="{B249CF71-32D8-4700-9316-6ADA26928AE8}" type="pres">
      <dgm:prSet presAssocID="{986EE96E-1CE6-47FC-B2A5-900E706F73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0F6C-F518-4422-9B5A-F85604785CD2}" type="pres">
      <dgm:prSet presAssocID="{EDA6B15F-3B08-4220-8C20-6A1920DA2772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BB059E35-8702-419B-8590-79FA4BEF7B31}" type="pres">
      <dgm:prSet presAssocID="{60B92448-4CC2-47B6-9F08-4BC0D94E2F95}" presName="compNode" presStyleCnt="0"/>
      <dgm:spPr/>
    </dgm:pt>
    <dgm:pt modelId="{17DE6406-4609-4B52-8C39-F21A5D43B3E0}" type="pres">
      <dgm:prSet presAssocID="{60B92448-4CC2-47B6-9F08-4BC0D94E2F95}" presName="dummyConnPt" presStyleCnt="0"/>
      <dgm:spPr/>
    </dgm:pt>
    <dgm:pt modelId="{29C4EB29-C8D3-40A5-AC7B-9CB78920CB48}" type="pres">
      <dgm:prSet presAssocID="{60B92448-4CC2-47B6-9F08-4BC0D94E2F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293FA-495C-40D1-9FF9-AA57074B8286}" type="presOf" srcId="{CA87068A-1C97-43EB-BC58-58673C2AA4DA}" destId="{6140CCEA-7FAD-4F5E-8728-E099DFDAA7F4}" srcOrd="0" destOrd="0" presId="urn:microsoft.com/office/officeart/2005/8/layout/bProcess4"/>
    <dgm:cxn modelId="{00494494-B75E-4DD2-B227-0D506CC90F73}" type="presOf" srcId="{1A43A1D4-F0EF-42A1-8A08-D0C730CF5B56}" destId="{F4BCEA69-3E91-4E5B-B072-F23AECB30542}" srcOrd="0" destOrd="0" presId="urn:microsoft.com/office/officeart/2005/8/layout/bProcess4"/>
    <dgm:cxn modelId="{1C53F45A-3B45-4B07-8237-3B6D1208D3A4}" srcId="{AE7781C0-E42A-4591-B059-C86A9241600F}" destId="{986EE96E-1CE6-47FC-B2A5-900E706F7353}" srcOrd="2" destOrd="0" parTransId="{DA3FB342-7D79-43ED-8476-003AFE2F0AD7}" sibTransId="{EDA6B15F-3B08-4220-8C20-6A1920DA2772}"/>
    <dgm:cxn modelId="{0D513069-8FB8-46E4-9B51-5C3DF783ECBA}" srcId="{AE7781C0-E42A-4591-B059-C86A9241600F}" destId="{1A43A1D4-F0EF-42A1-8A08-D0C730CF5B56}" srcOrd="1" destOrd="0" parTransId="{F68EFC2F-68B3-4855-88A0-9411E8462C85}" sibTransId="{CA87068A-1C97-43EB-BC58-58673C2AA4DA}"/>
    <dgm:cxn modelId="{0C3DA418-4E3C-46A5-9CE5-ACEAA9C6E96C}" type="presOf" srcId="{EDA6B15F-3B08-4220-8C20-6A1920DA2772}" destId="{9F470F6C-F518-4422-9B5A-F85604785CD2}" srcOrd="0" destOrd="0" presId="urn:microsoft.com/office/officeart/2005/8/layout/bProcess4"/>
    <dgm:cxn modelId="{79CBD3A5-9A4C-4C29-B96E-98F6E5DBF2C7}" type="presOf" srcId="{AE7781C0-E42A-4591-B059-C86A9241600F}" destId="{C1B0F052-C2DF-442B-BB73-DBE1D32DCEB6}" srcOrd="0" destOrd="0" presId="urn:microsoft.com/office/officeart/2005/8/layout/bProcess4"/>
    <dgm:cxn modelId="{25B0E1EA-4E1F-45DE-8ABE-E11F9CFC3EA4}" type="presOf" srcId="{39AD92C0-8CB2-41D3-876E-41E2BB7C3A5A}" destId="{A1AECF13-D3BF-43A9-B5F0-F10D16DCC0B1}" srcOrd="0" destOrd="0" presId="urn:microsoft.com/office/officeart/2005/8/layout/bProcess4"/>
    <dgm:cxn modelId="{7E0DE3E2-8C19-40BD-924E-5405D2BC7E0F}" srcId="{AE7781C0-E42A-4591-B059-C86A9241600F}" destId="{60B92448-4CC2-47B6-9F08-4BC0D94E2F95}" srcOrd="3" destOrd="0" parTransId="{C254DE56-9B30-433B-8EB3-7FA31A038DE6}" sibTransId="{BF2C3773-E949-4A11-AB70-61FF6C49456F}"/>
    <dgm:cxn modelId="{27B18266-3FF2-4696-BEF0-2AB3CAFEF50E}" type="presOf" srcId="{986EE96E-1CE6-47FC-B2A5-900E706F7353}" destId="{B249CF71-32D8-4700-9316-6ADA26928AE8}" srcOrd="0" destOrd="0" presId="urn:microsoft.com/office/officeart/2005/8/layout/bProcess4"/>
    <dgm:cxn modelId="{E3EA2AAB-8416-4304-A733-DF5504BF49DE}" srcId="{AE7781C0-E42A-4591-B059-C86A9241600F}" destId="{7AF90867-9D03-434E-8B15-35A2E5E7AA11}" srcOrd="0" destOrd="0" parTransId="{FDE6DCCA-DC99-4F6A-84FD-868B14007EEF}" sibTransId="{39AD92C0-8CB2-41D3-876E-41E2BB7C3A5A}"/>
    <dgm:cxn modelId="{B1709BC1-A973-410D-9D11-372436EF81C6}" type="presOf" srcId="{7AF90867-9D03-434E-8B15-35A2E5E7AA11}" destId="{96EB7290-1D17-467C-8381-12042988FD1B}" srcOrd="0" destOrd="0" presId="urn:microsoft.com/office/officeart/2005/8/layout/bProcess4"/>
    <dgm:cxn modelId="{B71B58C4-F02A-47F9-B52F-8B8567F4EA9E}" type="presOf" srcId="{60B92448-4CC2-47B6-9F08-4BC0D94E2F95}" destId="{29C4EB29-C8D3-40A5-AC7B-9CB78920CB48}" srcOrd="0" destOrd="0" presId="urn:microsoft.com/office/officeart/2005/8/layout/bProcess4"/>
    <dgm:cxn modelId="{260B165C-D018-4F2F-8E12-796C587A5362}" type="presParOf" srcId="{C1B0F052-C2DF-442B-BB73-DBE1D32DCEB6}" destId="{164BA3D2-B06B-49E5-908E-7AFAF9A05715}" srcOrd="0" destOrd="0" presId="urn:microsoft.com/office/officeart/2005/8/layout/bProcess4"/>
    <dgm:cxn modelId="{8C209A23-36A4-4013-B182-1078459A54CE}" type="presParOf" srcId="{164BA3D2-B06B-49E5-908E-7AFAF9A05715}" destId="{338DE134-DB57-4721-96C5-EA00F732C1DA}" srcOrd="0" destOrd="0" presId="urn:microsoft.com/office/officeart/2005/8/layout/bProcess4"/>
    <dgm:cxn modelId="{345B1FDA-DA4F-4DAF-AC53-51BE9D31A9A2}" type="presParOf" srcId="{164BA3D2-B06B-49E5-908E-7AFAF9A05715}" destId="{96EB7290-1D17-467C-8381-12042988FD1B}" srcOrd="1" destOrd="0" presId="urn:microsoft.com/office/officeart/2005/8/layout/bProcess4"/>
    <dgm:cxn modelId="{E3481045-00AD-44CE-99AD-1364BBFB1084}" type="presParOf" srcId="{C1B0F052-C2DF-442B-BB73-DBE1D32DCEB6}" destId="{A1AECF13-D3BF-43A9-B5F0-F10D16DCC0B1}" srcOrd="1" destOrd="0" presId="urn:microsoft.com/office/officeart/2005/8/layout/bProcess4"/>
    <dgm:cxn modelId="{358C602F-D2D3-42AF-A110-0014E89C4228}" type="presParOf" srcId="{C1B0F052-C2DF-442B-BB73-DBE1D32DCEB6}" destId="{A03B32AC-339F-42CA-AC10-4EEA0D1543BE}" srcOrd="2" destOrd="0" presId="urn:microsoft.com/office/officeart/2005/8/layout/bProcess4"/>
    <dgm:cxn modelId="{23D13BB9-D8A8-41CF-B7E6-7C0436676177}" type="presParOf" srcId="{A03B32AC-339F-42CA-AC10-4EEA0D1543BE}" destId="{29C45786-91FC-4BA0-A57E-43F5F1B0FBF9}" srcOrd="0" destOrd="0" presId="urn:microsoft.com/office/officeart/2005/8/layout/bProcess4"/>
    <dgm:cxn modelId="{4F6CED4C-AF06-420F-A341-4929B3F512C3}" type="presParOf" srcId="{A03B32AC-339F-42CA-AC10-4EEA0D1543BE}" destId="{F4BCEA69-3E91-4E5B-B072-F23AECB30542}" srcOrd="1" destOrd="0" presId="urn:microsoft.com/office/officeart/2005/8/layout/bProcess4"/>
    <dgm:cxn modelId="{B286D82D-54C7-47C7-8E8C-E29F56ECB986}" type="presParOf" srcId="{C1B0F052-C2DF-442B-BB73-DBE1D32DCEB6}" destId="{6140CCEA-7FAD-4F5E-8728-E099DFDAA7F4}" srcOrd="3" destOrd="0" presId="urn:microsoft.com/office/officeart/2005/8/layout/bProcess4"/>
    <dgm:cxn modelId="{87C5E56C-E5B7-4EF6-8132-781A579992B2}" type="presParOf" srcId="{C1B0F052-C2DF-442B-BB73-DBE1D32DCEB6}" destId="{D2D5FF51-B5D8-4B8D-B490-8D7145B2E0F2}" srcOrd="4" destOrd="0" presId="urn:microsoft.com/office/officeart/2005/8/layout/bProcess4"/>
    <dgm:cxn modelId="{12AA0DA2-493E-4ED9-BC62-828BD079D2B6}" type="presParOf" srcId="{D2D5FF51-B5D8-4B8D-B490-8D7145B2E0F2}" destId="{09A212D1-05EE-4410-B50C-861A2C60EFE4}" srcOrd="0" destOrd="0" presId="urn:microsoft.com/office/officeart/2005/8/layout/bProcess4"/>
    <dgm:cxn modelId="{91315623-7876-47DE-97A4-703F212A2F7F}" type="presParOf" srcId="{D2D5FF51-B5D8-4B8D-B490-8D7145B2E0F2}" destId="{B249CF71-32D8-4700-9316-6ADA26928AE8}" srcOrd="1" destOrd="0" presId="urn:microsoft.com/office/officeart/2005/8/layout/bProcess4"/>
    <dgm:cxn modelId="{C8AC94C9-4129-41DB-BFC6-0AA238DA50A4}" type="presParOf" srcId="{C1B0F052-C2DF-442B-BB73-DBE1D32DCEB6}" destId="{9F470F6C-F518-4422-9B5A-F85604785CD2}" srcOrd="5" destOrd="0" presId="urn:microsoft.com/office/officeart/2005/8/layout/bProcess4"/>
    <dgm:cxn modelId="{B174367A-463C-432A-88A3-46AD18C92B70}" type="presParOf" srcId="{C1B0F052-C2DF-442B-BB73-DBE1D32DCEB6}" destId="{BB059E35-8702-419B-8590-79FA4BEF7B31}" srcOrd="6" destOrd="0" presId="urn:microsoft.com/office/officeart/2005/8/layout/bProcess4"/>
    <dgm:cxn modelId="{740EAC62-1072-44AE-B42A-900D1B2EEFCF}" type="presParOf" srcId="{BB059E35-8702-419B-8590-79FA4BEF7B31}" destId="{17DE6406-4609-4B52-8C39-F21A5D43B3E0}" srcOrd="0" destOrd="0" presId="urn:microsoft.com/office/officeart/2005/8/layout/bProcess4"/>
    <dgm:cxn modelId="{33610D72-CEB1-41D0-8026-D29FFD44F7C5}" type="presParOf" srcId="{BB059E35-8702-419B-8590-79FA4BEF7B31}" destId="{29C4EB29-C8D3-40A5-AC7B-9CB78920CB4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7781C0-E42A-4591-B059-C86A9241600F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90867-9D03-434E-8B15-35A2E5E7AA11}">
      <dgm:prSet/>
      <dgm:spPr/>
      <dgm:t>
        <a:bodyPr/>
        <a:lstStyle/>
        <a:p>
          <a:pPr rtl="0"/>
          <a:r>
            <a:rPr lang="en-US" dirty="0" smtClean="0"/>
            <a:t>Hosted 5 out 6 golf outing events</a:t>
          </a:r>
          <a:endParaRPr lang="en-US" dirty="0"/>
        </a:p>
      </dgm:t>
    </dgm:pt>
    <dgm:pt modelId="{FDE6DCCA-DC99-4F6A-84FD-868B14007EEF}" type="parTrans" cxnId="{E3EA2AAB-8416-4304-A733-DF5504BF49DE}">
      <dgm:prSet/>
      <dgm:spPr/>
      <dgm:t>
        <a:bodyPr/>
        <a:lstStyle/>
        <a:p>
          <a:endParaRPr lang="en-US"/>
        </a:p>
      </dgm:t>
    </dgm:pt>
    <dgm:pt modelId="{39AD92C0-8CB2-41D3-876E-41E2BB7C3A5A}" type="sibTrans" cxnId="{E3EA2AAB-8416-4304-A733-DF5504BF49DE}">
      <dgm:prSet/>
      <dgm:spPr/>
      <dgm:t>
        <a:bodyPr/>
        <a:lstStyle/>
        <a:p>
          <a:endParaRPr lang="en-US"/>
        </a:p>
      </dgm:t>
    </dgm:pt>
    <dgm:pt modelId="{BB8E5B8C-9D1F-4732-90A6-8C541B58134D}">
      <dgm:prSet/>
      <dgm:spPr/>
      <dgm:t>
        <a:bodyPr/>
        <a:lstStyle/>
        <a:p>
          <a:pPr rtl="0"/>
          <a:r>
            <a:rPr lang="en-US" dirty="0" smtClean="0"/>
            <a:t>57 NWSRA Families donated their program credits to SLSF </a:t>
          </a:r>
          <a:endParaRPr lang="en-US" dirty="0"/>
        </a:p>
      </dgm:t>
    </dgm:pt>
    <dgm:pt modelId="{E444C239-EB60-442A-999F-785B80434943}" type="parTrans" cxnId="{38E412CB-70E3-4470-ACEF-B26D05F67F47}">
      <dgm:prSet/>
      <dgm:spPr/>
      <dgm:t>
        <a:bodyPr/>
        <a:lstStyle/>
        <a:p>
          <a:endParaRPr lang="en-US"/>
        </a:p>
      </dgm:t>
    </dgm:pt>
    <dgm:pt modelId="{906C5D52-8492-4181-9E14-A052048BA4C0}" type="sibTrans" cxnId="{38E412CB-70E3-4470-ACEF-B26D05F67F47}">
      <dgm:prSet/>
      <dgm:spPr/>
      <dgm:t>
        <a:bodyPr/>
        <a:lstStyle/>
        <a:p>
          <a:endParaRPr lang="en-US"/>
        </a:p>
      </dgm:t>
    </dgm:pt>
    <dgm:pt modelId="{EF5E2F04-AF48-40F1-ABED-F724CF453287}">
      <dgm:prSet/>
      <dgm:spPr/>
      <dgm:t>
        <a:bodyPr/>
        <a:lstStyle/>
        <a:p>
          <a:pPr rtl="0"/>
          <a:r>
            <a:rPr lang="en-US" dirty="0" smtClean="0"/>
            <a:t>Successfully hosted the Celebrate Ability Virtual Gala</a:t>
          </a:r>
          <a:endParaRPr lang="en-US" dirty="0"/>
        </a:p>
      </dgm:t>
    </dgm:pt>
    <dgm:pt modelId="{D6F83101-C133-4D63-8B8F-818C8DE9B25B}" type="parTrans" cxnId="{7A9F5309-ABD5-4C79-A784-8D0CC4AE26A3}">
      <dgm:prSet/>
      <dgm:spPr/>
      <dgm:t>
        <a:bodyPr/>
        <a:lstStyle/>
        <a:p>
          <a:endParaRPr lang="en-US"/>
        </a:p>
      </dgm:t>
    </dgm:pt>
    <dgm:pt modelId="{D22A985C-B137-43C3-AEEC-17DB8D582743}" type="sibTrans" cxnId="{7A9F5309-ABD5-4C79-A784-8D0CC4AE26A3}">
      <dgm:prSet/>
      <dgm:spPr/>
      <dgm:t>
        <a:bodyPr/>
        <a:lstStyle/>
        <a:p>
          <a:endParaRPr lang="en-US"/>
        </a:p>
      </dgm:t>
    </dgm:pt>
    <dgm:pt modelId="{A9E79AFC-F82A-456F-884E-00003AABB219}">
      <dgm:prSet/>
      <dgm:spPr/>
      <dgm:t>
        <a:bodyPr/>
        <a:lstStyle/>
        <a:p>
          <a:pPr rtl="0"/>
          <a:r>
            <a:rPr lang="en-US" dirty="0" smtClean="0"/>
            <a:t>Created Additional Fundraising Initiatives</a:t>
          </a:r>
          <a:endParaRPr lang="en-US" dirty="0"/>
        </a:p>
      </dgm:t>
    </dgm:pt>
    <dgm:pt modelId="{47A8FECD-CD1C-41CC-87C3-40826EFDF1A3}" type="parTrans" cxnId="{3F4DF6C0-15C5-4AFE-AC05-9A275F1222C1}">
      <dgm:prSet/>
      <dgm:spPr/>
      <dgm:t>
        <a:bodyPr/>
        <a:lstStyle/>
        <a:p>
          <a:endParaRPr lang="en-US"/>
        </a:p>
      </dgm:t>
    </dgm:pt>
    <dgm:pt modelId="{B2B7F40C-7258-4267-B9D2-FDF3CC6E2F7D}" type="sibTrans" cxnId="{3F4DF6C0-15C5-4AFE-AC05-9A275F1222C1}">
      <dgm:prSet/>
      <dgm:spPr/>
      <dgm:t>
        <a:bodyPr/>
        <a:lstStyle/>
        <a:p>
          <a:endParaRPr lang="en-US"/>
        </a:p>
      </dgm:t>
    </dgm:pt>
    <dgm:pt modelId="{EA899A99-E9DF-4405-96C3-47DCB5C81A1F}">
      <dgm:prSet/>
      <dgm:spPr/>
      <dgm:t>
        <a:bodyPr/>
        <a:lstStyle/>
        <a:p>
          <a:r>
            <a:rPr lang="en-US" dirty="0" smtClean="0"/>
            <a:t>Increased Social Media Presence </a:t>
          </a:r>
          <a:endParaRPr lang="en-US" dirty="0"/>
        </a:p>
      </dgm:t>
    </dgm:pt>
    <dgm:pt modelId="{C4EC1415-A1E6-4FE5-AC91-001D8BD50EEE}" type="parTrans" cxnId="{8EAF3252-F9A0-4861-B79E-89632D13DAA6}">
      <dgm:prSet/>
      <dgm:spPr/>
      <dgm:t>
        <a:bodyPr/>
        <a:lstStyle/>
        <a:p>
          <a:endParaRPr lang="en-US"/>
        </a:p>
      </dgm:t>
    </dgm:pt>
    <dgm:pt modelId="{6FF8DC75-FD40-446A-A9D1-DEE458C08127}" type="sibTrans" cxnId="{8EAF3252-F9A0-4861-B79E-89632D13DAA6}">
      <dgm:prSet/>
      <dgm:spPr/>
      <dgm:t>
        <a:bodyPr/>
        <a:lstStyle/>
        <a:p>
          <a:endParaRPr lang="en-US"/>
        </a:p>
      </dgm:t>
    </dgm:pt>
    <dgm:pt modelId="{D5F14A44-6135-4127-BF4D-3FAEACDD56F0}">
      <dgm:prSet/>
      <dgm:spPr/>
      <dgm:t>
        <a:bodyPr/>
        <a:lstStyle/>
        <a:p>
          <a:r>
            <a:rPr lang="en-US" dirty="0" smtClean="0"/>
            <a:t>Received over 71% of grants submitted</a:t>
          </a:r>
          <a:endParaRPr lang="en-US" dirty="0"/>
        </a:p>
      </dgm:t>
    </dgm:pt>
    <dgm:pt modelId="{7701F43B-6C08-44EC-8556-049ACAE42AE8}" type="parTrans" cxnId="{F703912E-9015-4FC3-A204-7F05C59999FF}">
      <dgm:prSet/>
      <dgm:spPr/>
      <dgm:t>
        <a:bodyPr/>
        <a:lstStyle/>
        <a:p>
          <a:endParaRPr lang="en-US"/>
        </a:p>
      </dgm:t>
    </dgm:pt>
    <dgm:pt modelId="{845A84A5-BCF0-4980-8A6E-96BA66F09B38}" type="sibTrans" cxnId="{F703912E-9015-4FC3-A204-7F05C59999FF}">
      <dgm:prSet/>
      <dgm:spPr/>
      <dgm:t>
        <a:bodyPr/>
        <a:lstStyle/>
        <a:p>
          <a:endParaRPr lang="en-US"/>
        </a:p>
      </dgm:t>
    </dgm:pt>
    <dgm:pt modelId="{748F7308-69BC-4941-AD76-05D1353931BC}" type="pres">
      <dgm:prSet presAssocID="{AE7781C0-E42A-4591-B059-C86A924160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00753-5716-4D6F-A713-730901008937}" type="pres">
      <dgm:prSet presAssocID="{7AF90867-9D03-434E-8B15-35A2E5E7AA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839F2-EED9-4E7E-A1DA-6872C2A0202E}" type="pres">
      <dgm:prSet presAssocID="{39AD92C0-8CB2-41D3-876E-41E2BB7C3A5A}" presName="sibTrans" presStyleCnt="0"/>
      <dgm:spPr/>
    </dgm:pt>
    <dgm:pt modelId="{24B4F2D9-C694-4C37-84CC-D0358DA96D7E}" type="pres">
      <dgm:prSet presAssocID="{BB8E5B8C-9D1F-4732-90A6-8C541B5813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32AFA-CF1C-4EBE-8710-B6FFB4CA1173}" type="pres">
      <dgm:prSet presAssocID="{906C5D52-8492-4181-9E14-A052048BA4C0}" presName="sibTrans" presStyleCnt="0"/>
      <dgm:spPr/>
    </dgm:pt>
    <dgm:pt modelId="{097A498B-7987-412E-8DE2-CB3B6B153383}" type="pres">
      <dgm:prSet presAssocID="{EF5E2F04-AF48-40F1-ABED-F724CF45328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504B2-8961-499D-A273-6EDD1C44D975}" type="pres">
      <dgm:prSet presAssocID="{D22A985C-B137-43C3-AEEC-17DB8D582743}" presName="sibTrans" presStyleCnt="0"/>
      <dgm:spPr/>
    </dgm:pt>
    <dgm:pt modelId="{87582AC8-4DB9-405C-8B23-2E9ECBC841AF}" type="pres">
      <dgm:prSet presAssocID="{A9E79AFC-F82A-456F-884E-00003AABB2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F1A2A-51B0-43AD-A018-A52D7074D3EF}" type="pres">
      <dgm:prSet presAssocID="{B2B7F40C-7258-4267-B9D2-FDF3CC6E2F7D}" presName="sibTrans" presStyleCnt="0"/>
      <dgm:spPr/>
    </dgm:pt>
    <dgm:pt modelId="{CAFCAC3B-C775-4B56-87AF-8AB8839F5F8C}" type="pres">
      <dgm:prSet presAssocID="{EA899A99-E9DF-4405-96C3-47DCB5C81A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04D81-FF88-4D6D-B7DE-67B21372A24E}" type="pres">
      <dgm:prSet presAssocID="{6FF8DC75-FD40-446A-A9D1-DEE458C08127}" presName="sibTrans" presStyleCnt="0"/>
      <dgm:spPr/>
    </dgm:pt>
    <dgm:pt modelId="{B5CE35CA-A386-4F62-A88E-C25CF7C61982}" type="pres">
      <dgm:prSet presAssocID="{D5F14A44-6135-4127-BF4D-3FAEACDD56F0}" presName="node" presStyleLbl="node1" presStyleIdx="5" presStyleCnt="6" custLinFactNeighborX="-1135" custLinFactNeighborY="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02BDC-75DD-407A-87C0-C5FB8E7F2773}" type="presOf" srcId="{AE7781C0-E42A-4591-B059-C86A9241600F}" destId="{748F7308-69BC-4941-AD76-05D1353931BC}" srcOrd="0" destOrd="0" presId="urn:microsoft.com/office/officeart/2005/8/layout/default"/>
    <dgm:cxn modelId="{B91216D5-6DA8-49F5-B29D-A38023DAAD1F}" type="presOf" srcId="{7AF90867-9D03-434E-8B15-35A2E5E7AA11}" destId="{F2E00753-5716-4D6F-A713-730901008937}" srcOrd="0" destOrd="0" presId="urn:microsoft.com/office/officeart/2005/8/layout/default"/>
    <dgm:cxn modelId="{02781C77-E541-43C0-8032-D146DF4782A5}" type="presOf" srcId="{EA899A99-E9DF-4405-96C3-47DCB5C81A1F}" destId="{CAFCAC3B-C775-4B56-87AF-8AB8839F5F8C}" srcOrd="0" destOrd="0" presId="urn:microsoft.com/office/officeart/2005/8/layout/default"/>
    <dgm:cxn modelId="{8EAF3252-F9A0-4861-B79E-89632D13DAA6}" srcId="{AE7781C0-E42A-4591-B059-C86A9241600F}" destId="{EA899A99-E9DF-4405-96C3-47DCB5C81A1F}" srcOrd="4" destOrd="0" parTransId="{C4EC1415-A1E6-4FE5-AC91-001D8BD50EEE}" sibTransId="{6FF8DC75-FD40-446A-A9D1-DEE458C08127}"/>
    <dgm:cxn modelId="{7A9F5309-ABD5-4C79-A784-8D0CC4AE26A3}" srcId="{AE7781C0-E42A-4591-B059-C86A9241600F}" destId="{EF5E2F04-AF48-40F1-ABED-F724CF453287}" srcOrd="2" destOrd="0" parTransId="{D6F83101-C133-4D63-8B8F-818C8DE9B25B}" sibTransId="{D22A985C-B137-43C3-AEEC-17DB8D582743}"/>
    <dgm:cxn modelId="{3F4DF6C0-15C5-4AFE-AC05-9A275F1222C1}" srcId="{AE7781C0-E42A-4591-B059-C86A9241600F}" destId="{A9E79AFC-F82A-456F-884E-00003AABB219}" srcOrd="3" destOrd="0" parTransId="{47A8FECD-CD1C-41CC-87C3-40826EFDF1A3}" sibTransId="{B2B7F40C-7258-4267-B9D2-FDF3CC6E2F7D}"/>
    <dgm:cxn modelId="{E3EA2AAB-8416-4304-A733-DF5504BF49DE}" srcId="{AE7781C0-E42A-4591-B059-C86A9241600F}" destId="{7AF90867-9D03-434E-8B15-35A2E5E7AA11}" srcOrd="0" destOrd="0" parTransId="{FDE6DCCA-DC99-4F6A-84FD-868B14007EEF}" sibTransId="{39AD92C0-8CB2-41D3-876E-41E2BB7C3A5A}"/>
    <dgm:cxn modelId="{F703912E-9015-4FC3-A204-7F05C59999FF}" srcId="{AE7781C0-E42A-4591-B059-C86A9241600F}" destId="{D5F14A44-6135-4127-BF4D-3FAEACDD56F0}" srcOrd="5" destOrd="0" parTransId="{7701F43B-6C08-44EC-8556-049ACAE42AE8}" sibTransId="{845A84A5-BCF0-4980-8A6E-96BA66F09B38}"/>
    <dgm:cxn modelId="{38E412CB-70E3-4470-ACEF-B26D05F67F47}" srcId="{AE7781C0-E42A-4591-B059-C86A9241600F}" destId="{BB8E5B8C-9D1F-4732-90A6-8C541B58134D}" srcOrd="1" destOrd="0" parTransId="{E444C239-EB60-442A-999F-785B80434943}" sibTransId="{906C5D52-8492-4181-9E14-A052048BA4C0}"/>
    <dgm:cxn modelId="{30022E9A-2DE9-4F18-A69A-217C8EFD4D4F}" type="presOf" srcId="{A9E79AFC-F82A-456F-884E-00003AABB219}" destId="{87582AC8-4DB9-405C-8B23-2E9ECBC841AF}" srcOrd="0" destOrd="0" presId="urn:microsoft.com/office/officeart/2005/8/layout/default"/>
    <dgm:cxn modelId="{9278BDC2-0322-4D3C-B1EE-D1DD4DB1FE36}" type="presOf" srcId="{EF5E2F04-AF48-40F1-ABED-F724CF453287}" destId="{097A498B-7987-412E-8DE2-CB3B6B153383}" srcOrd="0" destOrd="0" presId="urn:microsoft.com/office/officeart/2005/8/layout/default"/>
    <dgm:cxn modelId="{0F90C2E7-9A42-44C4-AB1B-CA53DB2DBE5D}" type="presOf" srcId="{D5F14A44-6135-4127-BF4D-3FAEACDD56F0}" destId="{B5CE35CA-A386-4F62-A88E-C25CF7C61982}" srcOrd="0" destOrd="0" presId="urn:microsoft.com/office/officeart/2005/8/layout/default"/>
    <dgm:cxn modelId="{419A6717-557B-4FD5-9382-1EFCB1FC0BA8}" type="presOf" srcId="{BB8E5B8C-9D1F-4732-90A6-8C541B58134D}" destId="{24B4F2D9-C694-4C37-84CC-D0358DA96D7E}" srcOrd="0" destOrd="0" presId="urn:microsoft.com/office/officeart/2005/8/layout/default"/>
    <dgm:cxn modelId="{BE8EE369-67ED-475A-9E7C-C654A5CB468B}" type="presParOf" srcId="{748F7308-69BC-4941-AD76-05D1353931BC}" destId="{F2E00753-5716-4D6F-A713-730901008937}" srcOrd="0" destOrd="0" presId="urn:microsoft.com/office/officeart/2005/8/layout/default"/>
    <dgm:cxn modelId="{C834E9F8-CC44-43C5-BBFF-958F26C1B853}" type="presParOf" srcId="{748F7308-69BC-4941-AD76-05D1353931BC}" destId="{6B6839F2-EED9-4E7E-A1DA-6872C2A0202E}" srcOrd="1" destOrd="0" presId="urn:microsoft.com/office/officeart/2005/8/layout/default"/>
    <dgm:cxn modelId="{5C577205-C03A-4C93-AAE5-594430A46244}" type="presParOf" srcId="{748F7308-69BC-4941-AD76-05D1353931BC}" destId="{24B4F2D9-C694-4C37-84CC-D0358DA96D7E}" srcOrd="2" destOrd="0" presId="urn:microsoft.com/office/officeart/2005/8/layout/default"/>
    <dgm:cxn modelId="{1B950FCC-7D56-4313-8518-857B709A0DF1}" type="presParOf" srcId="{748F7308-69BC-4941-AD76-05D1353931BC}" destId="{CBD32AFA-CF1C-4EBE-8710-B6FFB4CA1173}" srcOrd="3" destOrd="0" presId="urn:microsoft.com/office/officeart/2005/8/layout/default"/>
    <dgm:cxn modelId="{94787CC7-5031-4DFB-9AA3-0ED5D25C0758}" type="presParOf" srcId="{748F7308-69BC-4941-AD76-05D1353931BC}" destId="{097A498B-7987-412E-8DE2-CB3B6B153383}" srcOrd="4" destOrd="0" presId="urn:microsoft.com/office/officeart/2005/8/layout/default"/>
    <dgm:cxn modelId="{53F9A0C7-4E9C-4CFF-B748-E21BA67D556E}" type="presParOf" srcId="{748F7308-69BC-4941-AD76-05D1353931BC}" destId="{B9D504B2-8961-499D-A273-6EDD1C44D975}" srcOrd="5" destOrd="0" presId="urn:microsoft.com/office/officeart/2005/8/layout/default"/>
    <dgm:cxn modelId="{BE6DAFD1-5DBE-4736-8814-9DA7CE0CE5F1}" type="presParOf" srcId="{748F7308-69BC-4941-AD76-05D1353931BC}" destId="{87582AC8-4DB9-405C-8B23-2E9ECBC841AF}" srcOrd="6" destOrd="0" presId="urn:microsoft.com/office/officeart/2005/8/layout/default"/>
    <dgm:cxn modelId="{C030567E-0BCE-4418-9653-F24A07BF7E0B}" type="presParOf" srcId="{748F7308-69BC-4941-AD76-05D1353931BC}" destId="{628F1A2A-51B0-43AD-A018-A52D7074D3EF}" srcOrd="7" destOrd="0" presId="urn:microsoft.com/office/officeart/2005/8/layout/default"/>
    <dgm:cxn modelId="{C0FDAA47-8A5E-43D9-B772-218DB477C647}" type="presParOf" srcId="{748F7308-69BC-4941-AD76-05D1353931BC}" destId="{CAFCAC3B-C775-4B56-87AF-8AB8839F5F8C}" srcOrd="8" destOrd="0" presId="urn:microsoft.com/office/officeart/2005/8/layout/default"/>
    <dgm:cxn modelId="{5EFE2A75-C934-4608-B905-A1137E46AFD4}" type="presParOf" srcId="{748F7308-69BC-4941-AD76-05D1353931BC}" destId="{B8004D81-FF88-4D6D-B7DE-67B21372A24E}" srcOrd="9" destOrd="0" presId="urn:microsoft.com/office/officeart/2005/8/layout/default"/>
    <dgm:cxn modelId="{6110B7B9-D169-4E9F-89EC-BF29DEBEE501}" type="presParOf" srcId="{748F7308-69BC-4941-AD76-05D1353931BC}" destId="{B5CE35CA-A386-4F62-A88E-C25CF7C619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C2F892-602F-4557-AEB7-D1757370AD88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0F29F-B60C-446E-A1C4-16BD98B8DAD4}">
      <dgm:prSet custT="1"/>
      <dgm:spPr/>
      <dgm:t>
        <a:bodyPr/>
        <a:lstStyle/>
        <a:p>
          <a:pPr rtl="0"/>
          <a:r>
            <a:rPr lang="en-US" sz="1400" dirty="0" smtClean="0"/>
            <a:t>Create more opportunities for siblings through training and leading of </a:t>
          </a:r>
          <a:r>
            <a:rPr lang="en-US" sz="1400" dirty="0" err="1" smtClean="0"/>
            <a:t>Sibshops</a:t>
          </a:r>
          <a:endParaRPr lang="en-US" sz="1400" dirty="0"/>
        </a:p>
      </dgm:t>
    </dgm:pt>
    <dgm:pt modelId="{2C52ECE9-32AA-49FF-8B59-9613A8A68DAB}" type="parTrans" cxnId="{049B6B4B-4B18-448D-A7F8-878B6ADDB396}">
      <dgm:prSet/>
      <dgm:spPr/>
      <dgm:t>
        <a:bodyPr/>
        <a:lstStyle/>
        <a:p>
          <a:endParaRPr lang="en-US"/>
        </a:p>
      </dgm:t>
    </dgm:pt>
    <dgm:pt modelId="{22FA01C5-C2DC-4D41-B988-732BD1D6A255}" type="sibTrans" cxnId="{049B6B4B-4B18-448D-A7F8-878B6ADDB396}">
      <dgm:prSet/>
      <dgm:spPr/>
      <dgm:t>
        <a:bodyPr/>
        <a:lstStyle/>
        <a:p>
          <a:endParaRPr lang="en-US"/>
        </a:p>
      </dgm:t>
    </dgm:pt>
    <dgm:pt modelId="{3DE3E1C9-6A6E-405C-84BB-64ED9354C77F}">
      <dgm:prSet custT="1"/>
      <dgm:spPr/>
      <dgm:t>
        <a:bodyPr/>
        <a:lstStyle/>
        <a:p>
          <a:pPr rtl="0"/>
          <a:r>
            <a:rPr lang="en-US" sz="1400" dirty="0" smtClean="0"/>
            <a:t>Analyze offerings and participation to identify emerging needs and direction for future growth</a:t>
          </a:r>
          <a:endParaRPr lang="en-US" sz="1400" dirty="0"/>
        </a:p>
      </dgm:t>
    </dgm:pt>
    <dgm:pt modelId="{FC8DC2E8-AB2C-4980-9863-3C7902BD5BA6}" type="parTrans" cxnId="{C66A2EDC-DE7F-4C6E-A048-D3E014F0E74A}">
      <dgm:prSet/>
      <dgm:spPr/>
      <dgm:t>
        <a:bodyPr/>
        <a:lstStyle/>
        <a:p>
          <a:endParaRPr lang="en-US"/>
        </a:p>
      </dgm:t>
    </dgm:pt>
    <dgm:pt modelId="{172EEA57-124D-4F75-87C6-4894AE7B78E8}" type="sibTrans" cxnId="{C66A2EDC-DE7F-4C6E-A048-D3E014F0E74A}">
      <dgm:prSet/>
      <dgm:spPr/>
      <dgm:t>
        <a:bodyPr/>
        <a:lstStyle/>
        <a:p>
          <a:endParaRPr lang="en-US"/>
        </a:p>
      </dgm:t>
    </dgm:pt>
    <dgm:pt modelId="{485F0DC3-A733-4DE2-8ED9-1FCC752F8633}">
      <dgm:prSet custT="1"/>
      <dgm:spPr/>
      <dgm:t>
        <a:bodyPr/>
        <a:lstStyle/>
        <a:p>
          <a:pPr rtl="0"/>
          <a:r>
            <a:rPr lang="en-US" sz="1400" dirty="0" smtClean="0"/>
            <a:t>Transportation feasibility study</a:t>
          </a:r>
          <a:endParaRPr lang="en-US" sz="1400" dirty="0"/>
        </a:p>
      </dgm:t>
    </dgm:pt>
    <dgm:pt modelId="{32DDD9CC-3EDE-47A7-8206-480F29E7D91E}" type="parTrans" cxnId="{44D63B59-63A8-4235-B5F6-13226445DFA3}">
      <dgm:prSet/>
      <dgm:spPr/>
      <dgm:t>
        <a:bodyPr/>
        <a:lstStyle/>
        <a:p>
          <a:endParaRPr lang="en-US"/>
        </a:p>
      </dgm:t>
    </dgm:pt>
    <dgm:pt modelId="{385E11DE-D561-44DA-BEFE-18307FEEA19D}" type="sibTrans" cxnId="{44D63B59-63A8-4235-B5F6-13226445DFA3}">
      <dgm:prSet/>
      <dgm:spPr/>
      <dgm:t>
        <a:bodyPr/>
        <a:lstStyle/>
        <a:p>
          <a:endParaRPr lang="en-US"/>
        </a:p>
      </dgm:t>
    </dgm:pt>
    <dgm:pt modelId="{252345A3-799C-44FA-9675-086392E43B02}">
      <dgm:prSet custT="1"/>
      <dgm:spPr/>
      <dgm:t>
        <a:bodyPr/>
        <a:lstStyle/>
        <a:p>
          <a:r>
            <a:rPr lang="en-US" sz="1400" dirty="0" smtClean="0"/>
            <a:t>Investigate, research and define senior programs</a:t>
          </a:r>
          <a:endParaRPr lang="en-US" sz="1400" dirty="0"/>
        </a:p>
      </dgm:t>
    </dgm:pt>
    <dgm:pt modelId="{F8DEB5C6-DDD8-4A09-B5BA-4121C1198F98}" type="parTrans" cxnId="{31FECC9F-D39A-42EF-81BC-3DC15020ED16}">
      <dgm:prSet/>
      <dgm:spPr/>
      <dgm:t>
        <a:bodyPr/>
        <a:lstStyle/>
        <a:p>
          <a:endParaRPr lang="en-US"/>
        </a:p>
      </dgm:t>
    </dgm:pt>
    <dgm:pt modelId="{183D4A1E-493C-4D78-BCE5-15D072D36889}" type="sibTrans" cxnId="{31FECC9F-D39A-42EF-81BC-3DC15020ED16}">
      <dgm:prSet/>
      <dgm:spPr/>
      <dgm:t>
        <a:bodyPr/>
        <a:lstStyle/>
        <a:p>
          <a:endParaRPr lang="en-US"/>
        </a:p>
      </dgm:t>
    </dgm:pt>
    <dgm:pt modelId="{E0B72710-0FFB-48DB-AFF3-CDB97741B87B}">
      <dgm:prSet custT="1"/>
      <dgm:spPr/>
      <dgm:t>
        <a:bodyPr/>
        <a:lstStyle/>
        <a:p>
          <a:pPr rtl="0"/>
          <a:r>
            <a:rPr lang="en-US" sz="1400" smtClean="0"/>
            <a:t>Define regional programming opportunities in conjunction with transportation hub system</a:t>
          </a:r>
          <a:endParaRPr lang="en-US" sz="1400" dirty="0"/>
        </a:p>
      </dgm:t>
    </dgm:pt>
    <dgm:pt modelId="{CDE8D842-FC56-4747-A515-C5CA3A73D8CF}" type="parTrans" cxnId="{B4D894D9-5B8A-41BD-8E35-4BB8B792AF33}">
      <dgm:prSet/>
      <dgm:spPr/>
      <dgm:t>
        <a:bodyPr/>
        <a:lstStyle/>
        <a:p>
          <a:endParaRPr lang="en-US"/>
        </a:p>
      </dgm:t>
    </dgm:pt>
    <dgm:pt modelId="{2DC4A8A4-4F05-4721-B841-6F21F6CF5226}" type="sibTrans" cxnId="{B4D894D9-5B8A-41BD-8E35-4BB8B792AF33}">
      <dgm:prSet/>
      <dgm:spPr/>
      <dgm:t>
        <a:bodyPr/>
        <a:lstStyle/>
        <a:p>
          <a:endParaRPr lang="en-US"/>
        </a:p>
      </dgm:t>
    </dgm:pt>
    <dgm:pt modelId="{946CB8E6-D330-42A4-AD02-ABFF8B0A7BCC}" type="pres">
      <dgm:prSet presAssocID="{06C2F892-602F-4557-AEB7-D1757370AD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F6DFB-DDFA-49AB-91BB-5FD4E23A4E74}" type="pres">
      <dgm:prSet presAssocID="{4EF0F29F-B60C-446E-A1C4-16BD98B8DA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4C519-7424-45CB-AF73-102590A12BE7}" type="pres">
      <dgm:prSet presAssocID="{22FA01C5-C2DC-4D41-B988-732BD1D6A255}" presName="sibTrans" presStyleCnt="0"/>
      <dgm:spPr/>
    </dgm:pt>
    <dgm:pt modelId="{354C6026-0062-42F0-96F1-FF6FDEB66874}" type="pres">
      <dgm:prSet presAssocID="{3DE3E1C9-6A6E-405C-84BB-64ED9354C77F}" presName="node" presStyleLbl="node1" presStyleIdx="1" presStyleCnt="5" custLinFactNeighborX="3406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34D4C-3181-4762-8ED6-CBA49CE6417A}" type="pres">
      <dgm:prSet presAssocID="{172EEA57-124D-4F75-87C6-4894AE7B78E8}" presName="sibTrans" presStyleCnt="0"/>
      <dgm:spPr/>
    </dgm:pt>
    <dgm:pt modelId="{0C789A46-0FBE-4B3C-8695-7B01A1AAD2DF}" type="pres">
      <dgm:prSet presAssocID="{485F0DC3-A733-4DE2-8ED9-1FCC752F86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686FD-2A5C-4995-B160-6E8C61B67F46}" type="pres">
      <dgm:prSet presAssocID="{385E11DE-D561-44DA-BEFE-18307FEEA19D}" presName="sibTrans" presStyleCnt="0"/>
      <dgm:spPr/>
    </dgm:pt>
    <dgm:pt modelId="{A4248985-2121-4F09-8349-9ABEF805F341}" type="pres">
      <dgm:prSet presAssocID="{E0B72710-0FFB-48DB-AFF3-CDB97741B8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1B022-EB36-4D33-A90E-E47FB43E5DA0}" type="pres">
      <dgm:prSet presAssocID="{2DC4A8A4-4F05-4721-B841-6F21F6CF5226}" presName="sibTrans" presStyleCnt="0"/>
      <dgm:spPr/>
    </dgm:pt>
    <dgm:pt modelId="{F33FC1A0-AD2F-484F-8E66-0EBC5E88C2CB}" type="pres">
      <dgm:prSet presAssocID="{252345A3-799C-44FA-9675-086392E43B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ECC9F-D39A-42EF-81BC-3DC15020ED16}" srcId="{06C2F892-602F-4557-AEB7-D1757370AD88}" destId="{252345A3-799C-44FA-9675-086392E43B02}" srcOrd="4" destOrd="0" parTransId="{F8DEB5C6-DDD8-4A09-B5BA-4121C1198F98}" sibTransId="{183D4A1E-493C-4D78-BCE5-15D072D36889}"/>
    <dgm:cxn modelId="{44D63B59-63A8-4235-B5F6-13226445DFA3}" srcId="{06C2F892-602F-4557-AEB7-D1757370AD88}" destId="{485F0DC3-A733-4DE2-8ED9-1FCC752F8633}" srcOrd="2" destOrd="0" parTransId="{32DDD9CC-3EDE-47A7-8206-480F29E7D91E}" sibTransId="{385E11DE-D561-44DA-BEFE-18307FEEA19D}"/>
    <dgm:cxn modelId="{B4D894D9-5B8A-41BD-8E35-4BB8B792AF33}" srcId="{06C2F892-602F-4557-AEB7-D1757370AD88}" destId="{E0B72710-0FFB-48DB-AFF3-CDB97741B87B}" srcOrd="3" destOrd="0" parTransId="{CDE8D842-FC56-4747-A515-C5CA3A73D8CF}" sibTransId="{2DC4A8A4-4F05-4721-B841-6F21F6CF5226}"/>
    <dgm:cxn modelId="{BF5E4AF1-0989-41AE-8684-67BF6521AD19}" type="presOf" srcId="{252345A3-799C-44FA-9675-086392E43B02}" destId="{F33FC1A0-AD2F-484F-8E66-0EBC5E88C2CB}" srcOrd="0" destOrd="0" presId="urn:microsoft.com/office/officeart/2005/8/layout/hList6"/>
    <dgm:cxn modelId="{ECE9533C-769C-49BD-86BD-F95AE26C1F02}" type="presOf" srcId="{06C2F892-602F-4557-AEB7-D1757370AD88}" destId="{946CB8E6-D330-42A4-AD02-ABFF8B0A7BCC}" srcOrd="0" destOrd="0" presId="urn:microsoft.com/office/officeart/2005/8/layout/hList6"/>
    <dgm:cxn modelId="{049B6B4B-4B18-448D-A7F8-878B6ADDB396}" srcId="{06C2F892-602F-4557-AEB7-D1757370AD88}" destId="{4EF0F29F-B60C-446E-A1C4-16BD98B8DAD4}" srcOrd="0" destOrd="0" parTransId="{2C52ECE9-32AA-49FF-8B59-9613A8A68DAB}" sibTransId="{22FA01C5-C2DC-4D41-B988-732BD1D6A255}"/>
    <dgm:cxn modelId="{671E34C0-5867-4411-9DC5-447A0EB1BEA3}" type="presOf" srcId="{4EF0F29F-B60C-446E-A1C4-16BD98B8DAD4}" destId="{F50F6DFB-DDFA-49AB-91BB-5FD4E23A4E74}" srcOrd="0" destOrd="0" presId="urn:microsoft.com/office/officeart/2005/8/layout/hList6"/>
    <dgm:cxn modelId="{A38B10EA-5C4D-446B-86E1-0FFCDE07BEE1}" type="presOf" srcId="{3DE3E1C9-6A6E-405C-84BB-64ED9354C77F}" destId="{354C6026-0062-42F0-96F1-FF6FDEB66874}" srcOrd="0" destOrd="0" presId="urn:microsoft.com/office/officeart/2005/8/layout/hList6"/>
    <dgm:cxn modelId="{C66A2EDC-DE7F-4C6E-A048-D3E014F0E74A}" srcId="{06C2F892-602F-4557-AEB7-D1757370AD88}" destId="{3DE3E1C9-6A6E-405C-84BB-64ED9354C77F}" srcOrd="1" destOrd="0" parTransId="{FC8DC2E8-AB2C-4980-9863-3C7902BD5BA6}" sibTransId="{172EEA57-124D-4F75-87C6-4894AE7B78E8}"/>
    <dgm:cxn modelId="{67C4DE20-30F1-4A81-AA30-C7269D253864}" type="presOf" srcId="{485F0DC3-A733-4DE2-8ED9-1FCC752F8633}" destId="{0C789A46-0FBE-4B3C-8695-7B01A1AAD2DF}" srcOrd="0" destOrd="0" presId="urn:microsoft.com/office/officeart/2005/8/layout/hList6"/>
    <dgm:cxn modelId="{D6254391-16A5-47FA-9E46-69263ED9470F}" type="presOf" srcId="{E0B72710-0FFB-48DB-AFF3-CDB97741B87B}" destId="{A4248985-2121-4F09-8349-9ABEF805F341}" srcOrd="0" destOrd="0" presId="urn:microsoft.com/office/officeart/2005/8/layout/hList6"/>
    <dgm:cxn modelId="{D31557E6-5F1F-45B8-9AA4-166E49FD62A8}" type="presParOf" srcId="{946CB8E6-D330-42A4-AD02-ABFF8B0A7BCC}" destId="{F50F6DFB-DDFA-49AB-91BB-5FD4E23A4E74}" srcOrd="0" destOrd="0" presId="urn:microsoft.com/office/officeart/2005/8/layout/hList6"/>
    <dgm:cxn modelId="{2CB60C74-5CD8-4DA9-A0AA-39521E2014B6}" type="presParOf" srcId="{946CB8E6-D330-42A4-AD02-ABFF8B0A7BCC}" destId="{C964C519-7424-45CB-AF73-102590A12BE7}" srcOrd="1" destOrd="0" presId="urn:microsoft.com/office/officeart/2005/8/layout/hList6"/>
    <dgm:cxn modelId="{411D97F1-CDF0-4919-A891-7040E700E655}" type="presParOf" srcId="{946CB8E6-D330-42A4-AD02-ABFF8B0A7BCC}" destId="{354C6026-0062-42F0-96F1-FF6FDEB66874}" srcOrd="2" destOrd="0" presId="urn:microsoft.com/office/officeart/2005/8/layout/hList6"/>
    <dgm:cxn modelId="{127575FD-A638-4F45-8DA7-F340821FAFA5}" type="presParOf" srcId="{946CB8E6-D330-42A4-AD02-ABFF8B0A7BCC}" destId="{BA134D4C-3181-4762-8ED6-CBA49CE6417A}" srcOrd="3" destOrd="0" presId="urn:microsoft.com/office/officeart/2005/8/layout/hList6"/>
    <dgm:cxn modelId="{EA04DE92-1FC3-4BB6-9B0F-3565329BD473}" type="presParOf" srcId="{946CB8E6-D330-42A4-AD02-ABFF8B0A7BCC}" destId="{0C789A46-0FBE-4B3C-8695-7B01A1AAD2DF}" srcOrd="4" destOrd="0" presId="urn:microsoft.com/office/officeart/2005/8/layout/hList6"/>
    <dgm:cxn modelId="{11165C7F-DCB9-4243-84ED-9E1EEB1174D7}" type="presParOf" srcId="{946CB8E6-D330-42A4-AD02-ABFF8B0A7BCC}" destId="{E3C686FD-2A5C-4995-B160-6E8C61B67F46}" srcOrd="5" destOrd="0" presId="urn:microsoft.com/office/officeart/2005/8/layout/hList6"/>
    <dgm:cxn modelId="{1C6C5375-466E-4685-B72F-88057BB701E3}" type="presParOf" srcId="{946CB8E6-D330-42A4-AD02-ABFF8B0A7BCC}" destId="{A4248985-2121-4F09-8349-9ABEF805F341}" srcOrd="6" destOrd="0" presId="urn:microsoft.com/office/officeart/2005/8/layout/hList6"/>
    <dgm:cxn modelId="{635A45BA-1296-47A3-9FD9-BE9943793F62}" type="presParOf" srcId="{946CB8E6-D330-42A4-AD02-ABFF8B0A7BCC}" destId="{45B1B022-EB36-4D33-A90E-E47FB43E5DA0}" srcOrd="7" destOrd="0" presId="urn:microsoft.com/office/officeart/2005/8/layout/hList6"/>
    <dgm:cxn modelId="{8FA21BD7-2ECB-466E-A2B9-457EAF9ECF90}" type="presParOf" srcId="{946CB8E6-D330-42A4-AD02-ABFF8B0A7BCC}" destId="{F33FC1A0-AD2F-484F-8E66-0EBC5E88C2C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B5FFA3E-AA9E-4AB5-B8A8-A040F037783B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A9B087-222E-4141-9B53-108E5F0C60E8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Build brand awareness in the community and with our member districts and establish marketing minded leadership within the NWSRA staff. </a:t>
          </a:r>
          <a:endParaRPr lang="en-US" dirty="0">
            <a:solidFill>
              <a:schemeClr val="bg1"/>
            </a:solidFill>
          </a:endParaRPr>
        </a:p>
      </dgm:t>
    </dgm:pt>
    <dgm:pt modelId="{F947CB17-A5FC-4201-BB9E-EC43EF3EE310}" type="parTrans" cxnId="{72609E56-86B4-42CC-B8BC-BE33867B6F5A}">
      <dgm:prSet/>
      <dgm:spPr/>
      <dgm:t>
        <a:bodyPr/>
        <a:lstStyle/>
        <a:p>
          <a:endParaRPr lang="en-US"/>
        </a:p>
      </dgm:t>
    </dgm:pt>
    <dgm:pt modelId="{5793EDD1-32C0-464B-BFD8-3C80AC06EF83}" type="sibTrans" cxnId="{72609E56-86B4-42CC-B8BC-BE33867B6F5A}">
      <dgm:prSet/>
      <dgm:spPr/>
      <dgm:t>
        <a:bodyPr/>
        <a:lstStyle/>
        <a:p>
          <a:endParaRPr lang="en-US"/>
        </a:p>
      </dgm:t>
    </dgm:pt>
    <dgm:pt modelId="{EC50CAF1-4C97-48CA-AF9E-15B6980F17D4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Ensure functionality and enhance efficiency of work systems through effective, networked IT solutions.</a:t>
          </a:r>
          <a:endParaRPr lang="en-US" dirty="0">
            <a:solidFill>
              <a:schemeClr val="bg1"/>
            </a:solidFill>
          </a:endParaRPr>
        </a:p>
      </dgm:t>
    </dgm:pt>
    <dgm:pt modelId="{EFA595B2-2D17-4000-8CC8-BFA3674DEF66}" type="parTrans" cxnId="{50EC1006-4831-4ADA-B1F2-E4F1D96B4D3B}">
      <dgm:prSet/>
      <dgm:spPr/>
      <dgm:t>
        <a:bodyPr/>
        <a:lstStyle/>
        <a:p>
          <a:endParaRPr lang="en-US"/>
        </a:p>
      </dgm:t>
    </dgm:pt>
    <dgm:pt modelId="{108A462F-29EB-4F17-95E4-7078413808C6}" type="sibTrans" cxnId="{50EC1006-4831-4ADA-B1F2-E4F1D96B4D3B}">
      <dgm:prSet/>
      <dgm:spPr/>
      <dgm:t>
        <a:bodyPr/>
        <a:lstStyle/>
        <a:p>
          <a:endParaRPr lang="en-US"/>
        </a:p>
      </dgm:t>
    </dgm:pt>
    <dgm:pt modelId="{908BD4EB-D811-4BCA-B4DD-CCE571A90FFB}" type="pres">
      <dgm:prSet presAssocID="{7B5FFA3E-AA9E-4AB5-B8A8-A040F03778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FB811-3610-48E5-A25E-F937CB5BDF78}" type="pres">
      <dgm:prSet presAssocID="{7B5FFA3E-AA9E-4AB5-B8A8-A040F037783B}" presName="arrow" presStyleLbl="bgShp" presStyleIdx="0" presStyleCnt="1"/>
      <dgm:spPr/>
    </dgm:pt>
    <dgm:pt modelId="{BC52ABC6-5B89-4553-AF3A-98ECEAAFDD22}" type="pres">
      <dgm:prSet presAssocID="{7B5FFA3E-AA9E-4AB5-B8A8-A040F037783B}" presName="points" presStyleCnt="0"/>
      <dgm:spPr/>
    </dgm:pt>
    <dgm:pt modelId="{5669C1CB-F7C9-4FA5-B489-D4FE813B4DC4}" type="pres">
      <dgm:prSet presAssocID="{D2A9B087-222E-4141-9B53-108E5F0C60E8}" presName="compositeA" presStyleCnt="0"/>
      <dgm:spPr/>
    </dgm:pt>
    <dgm:pt modelId="{070C608E-6DBC-499C-B93E-FA896A70ED13}" type="pres">
      <dgm:prSet presAssocID="{D2A9B087-222E-4141-9B53-108E5F0C60E8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4C630-B943-4188-927B-199EDC8AC387}" type="pres">
      <dgm:prSet presAssocID="{D2A9B087-222E-4141-9B53-108E5F0C60E8}" presName="circleA" presStyleLbl="node1" presStyleIdx="0" presStyleCnt="2"/>
      <dgm:spPr/>
    </dgm:pt>
    <dgm:pt modelId="{D0EE3CAE-3045-4885-AA67-9A7C7D498F03}" type="pres">
      <dgm:prSet presAssocID="{D2A9B087-222E-4141-9B53-108E5F0C60E8}" presName="spaceA" presStyleCnt="0"/>
      <dgm:spPr/>
    </dgm:pt>
    <dgm:pt modelId="{929FC6DE-9E25-4DE1-9980-7DC88CF5A115}" type="pres">
      <dgm:prSet presAssocID="{5793EDD1-32C0-464B-BFD8-3C80AC06EF83}" presName="space" presStyleCnt="0"/>
      <dgm:spPr/>
    </dgm:pt>
    <dgm:pt modelId="{88F7E11E-4241-4D51-B79D-88E16253BEF2}" type="pres">
      <dgm:prSet presAssocID="{EC50CAF1-4C97-48CA-AF9E-15B6980F17D4}" presName="compositeB" presStyleCnt="0"/>
      <dgm:spPr/>
    </dgm:pt>
    <dgm:pt modelId="{5947AA48-227D-4640-8F2B-1731CC6061B5}" type="pres">
      <dgm:prSet presAssocID="{EC50CAF1-4C97-48CA-AF9E-15B6980F17D4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3334B-D4C0-4AD4-A1C8-B8FAE1118C83}" type="pres">
      <dgm:prSet presAssocID="{EC50CAF1-4C97-48CA-AF9E-15B6980F17D4}" presName="circleB" presStyleLbl="node1" presStyleIdx="1" presStyleCnt="2"/>
      <dgm:spPr/>
    </dgm:pt>
    <dgm:pt modelId="{59309C2E-D802-4F5C-AA54-FCB15C6203CF}" type="pres">
      <dgm:prSet presAssocID="{EC50CAF1-4C97-48CA-AF9E-15B6980F17D4}" presName="spaceB" presStyleCnt="0"/>
      <dgm:spPr/>
    </dgm:pt>
  </dgm:ptLst>
  <dgm:cxnLst>
    <dgm:cxn modelId="{50EC1006-4831-4ADA-B1F2-E4F1D96B4D3B}" srcId="{7B5FFA3E-AA9E-4AB5-B8A8-A040F037783B}" destId="{EC50CAF1-4C97-48CA-AF9E-15B6980F17D4}" srcOrd="1" destOrd="0" parTransId="{EFA595B2-2D17-4000-8CC8-BFA3674DEF66}" sibTransId="{108A462F-29EB-4F17-95E4-7078413808C6}"/>
    <dgm:cxn modelId="{72609E56-86B4-42CC-B8BC-BE33867B6F5A}" srcId="{7B5FFA3E-AA9E-4AB5-B8A8-A040F037783B}" destId="{D2A9B087-222E-4141-9B53-108E5F0C60E8}" srcOrd="0" destOrd="0" parTransId="{F947CB17-A5FC-4201-BB9E-EC43EF3EE310}" sibTransId="{5793EDD1-32C0-464B-BFD8-3C80AC06EF83}"/>
    <dgm:cxn modelId="{FA3CDE29-84B1-428E-8871-BC3E432DAB3C}" type="presOf" srcId="{7B5FFA3E-AA9E-4AB5-B8A8-A040F037783B}" destId="{908BD4EB-D811-4BCA-B4DD-CCE571A90FFB}" srcOrd="0" destOrd="0" presId="urn:microsoft.com/office/officeart/2005/8/layout/hProcess11"/>
    <dgm:cxn modelId="{B07676DF-2758-4B28-BB90-5CB7A1D7C757}" type="presOf" srcId="{D2A9B087-222E-4141-9B53-108E5F0C60E8}" destId="{070C608E-6DBC-499C-B93E-FA896A70ED13}" srcOrd="0" destOrd="0" presId="urn:microsoft.com/office/officeart/2005/8/layout/hProcess11"/>
    <dgm:cxn modelId="{2325737E-E6AA-47ED-AD28-A9F0D9842372}" type="presOf" srcId="{EC50CAF1-4C97-48CA-AF9E-15B6980F17D4}" destId="{5947AA48-227D-4640-8F2B-1731CC6061B5}" srcOrd="0" destOrd="0" presId="urn:microsoft.com/office/officeart/2005/8/layout/hProcess11"/>
    <dgm:cxn modelId="{6C49C776-7F38-4068-8D69-337D0618C908}" type="presParOf" srcId="{908BD4EB-D811-4BCA-B4DD-CCE571A90FFB}" destId="{9C6FB811-3610-48E5-A25E-F937CB5BDF78}" srcOrd="0" destOrd="0" presId="urn:microsoft.com/office/officeart/2005/8/layout/hProcess11"/>
    <dgm:cxn modelId="{FC321203-1E23-4151-8846-2E74F598AF59}" type="presParOf" srcId="{908BD4EB-D811-4BCA-B4DD-CCE571A90FFB}" destId="{BC52ABC6-5B89-4553-AF3A-98ECEAAFDD22}" srcOrd="1" destOrd="0" presId="urn:microsoft.com/office/officeart/2005/8/layout/hProcess11"/>
    <dgm:cxn modelId="{4138C2E3-11B9-4CA6-ACF8-EF4305386EAB}" type="presParOf" srcId="{BC52ABC6-5B89-4553-AF3A-98ECEAAFDD22}" destId="{5669C1CB-F7C9-4FA5-B489-D4FE813B4DC4}" srcOrd="0" destOrd="0" presId="urn:microsoft.com/office/officeart/2005/8/layout/hProcess11"/>
    <dgm:cxn modelId="{9361E649-7F14-4C3C-B8A8-717C3DB642F3}" type="presParOf" srcId="{5669C1CB-F7C9-4FA5-B489-D4FE813B4DC4}" destId="{070C608E-6DBC-499C-B93E-FA896A70ED13}" srcOrd="0" destOrd="0" presId="urn:microsoft.com/office/officeart/2005/8/layout/hProcess11"/>
    <dgm:cxn modelId="{4CCE442B-895B-4597-B9A1-5119471A8D17}" type="presParOf" srcId="{5669C1CB-F7C9-4FA5-B489-D4FE813B4DC4}" destId="{3444C630-B943-4188-927B-199EDC8AC387}" srcOrd="1" destOrd="0" presId="urn:microsoft.com/office/officeart/2005/8/layout/hProcess11"/>
    <dgm:cxn modelId="{A904EB8C-56D9-4078-8E55-C450080A90BB}" type="presParOf" srcId="{5669C1CB-F7C9-4FA5-B489-D4FE813B4DC4}" destId="{D0EE3CAE-3045-4885-AA67-9A7C7D498F03}" srcOrd="2" destOrd="0" presId="urn:microsoft.com/office/officeart/2005/8/layout/hProcess11"/>
    <dgm:cxn modelId="{0518DF5E-8463-48B8-80D8-22102218EAC6}" type="presParOf" srcId="{BC52ABC6-5B89-4553-AF3A-98ECEAAFDD22}" destId="{929FC6DE-9E25-4DE1-9980-7DC88CF5A115}" srcOrd="1" destOrd="0" presId="urn:microsoft.com/office/officeart/2005/8/layout/hProcess11"/>
    <dgm:cxn modelId="{7132B7A4-65BD-4477-A2F4-715356906820}" type="presParOf" srcId="{BC52ABC6-5B89-4553-AF3A-98ECEAAFDD22}" destId="{88F7E11E-4241-4D51-B79D-88E16253BEF2}" srcOrd="2" destOrd="0" presId="urn:microsoft.com/office/officeart/2005/8/layout/hProcess11"/>
    <dgm:cxn modelId="{7E7538BD-726C-495E-B655-3F860A0502AF}" type="presParOf" srcId="{88F7E11E-4241-4D51-B79D-88E16253BEF2}" destId="{5947AA48-227D-4640-8F2B-1731CC6061B5}" srcOrd="0" destOrd="0" presId="urn:microsoft.com/office/officeart/2005/8/layout/hProcess11"/>
    <dgm:cxn modelId="{1B091EEB-F9A5-456E-A35A-66BBD718F91C}" type="presParOf" srcId="{88F7E11E-4241-4D51-B79D-88E16253BEF2}" destId="{15E3334B-D4C0-4AD4-A1C8-B8FAE1118C83}" srcOrd="1" destOrd="0" presId="urn:microsoft.com/office/officeart/2005/8/layout/hProcess11"/>
    <dgm:cxn modelId="{3C278D6B-6383-4F54-A582-31B32AA340D6}" type="presParOf" srcId="{88F7E11E-4241-4D51-B79D-88E16253BEF2}" destId="{59309C2E-D802-4F5C-AA54-FCB15C6203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A25242-BC80-40FF-9655-B8F271FF15C4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61406-5132-4404-AE75-A0A1CF2C537E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Utilize information gathered to expand collaborative opportunities and partnerships</a:t>
          </a:r>
          <a:endParaRPr lang="en-US" dirty="0">
            <a:solidFill>
              <a:schemeClr val="bg1"/>
            </a:solidFill>
          </a:endParaRPr>
        </a:p>
      </dgm:t>
    </dgm:pt>
    <dgm:pt modelId="{69655A6C-4835-423E-99C2-A42BA16200D2}" type="parTrans" cxnId="{639963AA-F1C3-491E-94E6-CBE0DC769F2F}">
      <dgm:prSet/>
      <dgm:spPr/>
      <dgm:t>
        <a:bodyPr/>
        <a:lstStyle/>
        <a:p>
          <a:endParaRPr lang="en-US"/>
        </a:p>
      </dgm:t>
    </dgm:pt>
    <dgm:pt modelId="{282577F5-A7C5-4DCE-A1CC-0F64366C9E05}" type="sibTrans" cxnId="{639963AA-F1C3-491E-94E6-CBE0DC769F2F}">
      <dgm:prSet/>
      <dgm:spPr/>
      <dgm:t>
        <a:bodyPr/>
        <a:lstStyle/>
        <a:p>
          <a:endParaRPr lang="en-US"/>
        </a:p>
      </dgm:t>
    </dgm:pt>
    <dgm:pt modelId="{0A417E4D-45D5-429C-8B6E-A5E61F8ECAA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Target new opportunities for expos/presentations and other vehicles for outreach</a:t>
          </a:r>
          <a:endParaRPr lang="en-US" dirty="0">
            <a:solidFill>
              <a:schemeClr val="bg1"/>
            </a:solidFill>
          </a:endParaRPr>
        </a:p>
      </dgm:t>
    </dgm:pt>
    <dgm:pt modelId="{60D3EF23-FF50-48B1-9956-F46F6C0E98C1}" type="parTrans" cxnId="{AEED220E-0488-4EEE-B215-259ECF1AC1F7}">
      <dgm:prSet/>
      <dgm:spPr/>
      <dgm:t>
        <a:bodyPr/>
        <a:lstStyle/>
        <a:p>
          <a:endParaRPr lang="en-US"/>
        </a:p>
      </dgm:t>
    </dgm:pt>
    <dgm:pt modelId="{1791A5D2-FEAB-4F0C-B9C8-62B8FAFBEEE5}" type="sibTrans" cxnId="{AEED220E-0488-4EEE-B215-259ECF1AC1F7}">
      <dgm:prSet/>
      <dgm:spPr/>
      <dgm:t>
        <a:bodyPr/>
        <a:lstStyle/>
        <a:p>
          <a:endParaRPr lang="en-US"/>
        </a:p>
      </dgm:t>
    </dgm:pt>
    <dgm:pt modelId="{A5DF72FC-4244-4F47-8CEA-BF668E13DB88}" type="pres">
      <dgm:prSet presAssocID="{13A25242-BC80-40FF-9655-B8F271FF15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A2FC6-0346-4225-8E9D-0DF29EB146A3}" type="pres">
      <dgm:prSet presAssocID="{B7761406-5132-4404-AE75-A0A1CF2C537E}" presName="circ1" presStyleLbl="vennNode1" presStyleIdx="0" presStyleCnt="2"/>
      <dgm:spPr/>
      <dgm:t>
        <a:bodyPr/>
        <a:lstStyle/>
        <a:p>
          <a:endParaRPr lang="en-US"/>
        </a:p>
      </dgm:t>
    </dgm:pt>
    <dgm:pt modelId="{64C06AF4-F335-49E8-A025-D55563FD67E5}" type="pres">
      <dgm:prSet presAssocID="{B7761406-5132-4404-AE75-A0A1CF2C53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FF4C9-487B-4A8B-9474-79A23BEFD2D9}" type="pres">
      <dgm:prSet presAssocID="{0A417E4D-45D5-429C-8B6E-A5E61F8ECAA5}" presName="circ2" presStyleLbl="vennNode1" presStyleIdx="1" presStyleCnt="2"/>
      <dgm:spPr/>
      <dgm:t>
        <a:bodyPr/>
        <a:lstStyle/>
        <a:p>
          <a:endParaRPr lang="en-US"/>
        </a:p>
      </dgm:t>
    </dgm:pt>
    <dgm:pt modelId="{0936AF91-6610-4F88-86FC-C4D33302DCF4}" type="pres">
      <dgm:prSet presAssocID="{0A417E4D-45D5-429C-8B6E-A5E61F8ECA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D220E-0488-4EEE-B215-259ECF1AC1F7}" srcId="{13A25242-BC80-40FF-9655-B8F271FF15C4}" destId="{0A417E4D-45D5-429C-8B6E-A5E61F8ECAA5}" srcOrd="1" destOrd="0" parTransId="{60D3EF23-FF50-48B1-9956-F46F6C0E98C1}" sibTransId="{1791A5D2-FEAB-4F0C-B9C8-62B8FAFBEEE5}"/>
    <dgm:cxn modelId="{FDB52A7F-6E22-4036-9BED-C65E1FE6EA2F}" type="presOf" srcId="{13A25242-BC80-40FF-9655-B8F271FF15C4}" destId="{A5DF72FC-4244-4F47-8CEA-BF668E13DB88}" srcOrd="0" destOrd="0" presId="urn:microsoft.com/office/officeart/2005/8/layout/venn1"/>
    <dgm:cxn modelId="{BE622B1F-1300-402D-8AEE-8B82AC0D80F1}" type="presOf" srcId="{B7761406-5132-4404-AE75-A0A1CF2C537E}" destId="{A78A2FC6-0346-4225-8E9D-0DF29EB146A3}" srcOrd="0" destOrd="0" presId="urn:microsoft.com/office/officeart/2005/8/layout/venn1"/>
    <dgm:cxn modelId="{9D59506E-DDD7-4938-B51B-C5AB905C1F69}" type="presOf" srcId="{0A417E4D-45D5-429C-8B6E-A5E61F8ECAA5}" destId="{779FF4C9-487B-4A8B-9474-79A23BEFD2D9}" srcOrd="0" destOrd="0" presId="urn:microsoft.com/office/officeart/2005/8/layout/venn1"/>
    <dgm:cxn modelId="{639963AA-F1C3-491E-94E6-CBE0DC769F2F}" srcId="{13A25242-BC80-40FF-9655-B8F271FF15C4}" destId="{B7761406-5132-4404-AE75-A0A1CF2C537E}" srcOrd="0" destOrd="0" parTransId="{69655A6C-4835-423E-99C2-A42BA16200D2}" sibTransId="{282577F5-A7C5-4DCE-A1CC-0F64366C9E05}"/>
    <dgm:cxn modelId="{6D36514A-5D27-4BBB-ADD1-FB049FE1C605}" type="presOf" srcId="{0A417E4D-45D5-429C-8B6E-A5E61F8ECAA5}" destId="{0936AF91-6610-4F88-86FC-C4D33302DCF4}" srcOrd="1" destOrd="0" presId="urn:microsoft.com/office/officeart/2005/8/layout/venn1"/>
    <dgm:cxn modelId="{16459B81-6F2C-43D7-B96F-F4EC28CC9DB1}" type="presOf" srcId="{B7761406-5132-4404-AE75-A0A1CF2C537E}" destId="{64C06AF4-F335-49E8-A025-D55563FD67E5}" srcOrd="1" destOrd="0" presId="urn:microsoft.com/office/officeart/2005/8/layout/venn1"/>
    <dgm:cxn modelId="{AB56541B-18BC-42DE-B0D2-9526ADB26C20}" type="presParOf" srcId="{A5DF72FC-4244-4F47-8CEA-BF668E13DB88}" destId="{A78A2FC6-0346-4225-8E9D-0DF29EB146A3}" srcOrd="0" destOrd="0" presId="urn:microsoft.com/office/officeart/2005/8/layout/venn1"/>
    <dgm:cxn modelId="{89501D74-644D-48FB-9AD0-873AC832E2D3}" type="presParOf" srcId="{A5DF72FC-4244-4F47-8CEA-BF668E13DB88}" destId="{64C06AF4-F335-49E8-A025-D55563FD67E5}" srcOrd="1" destOrd="0" presId="urn:microsoft.com/office/officeart/2005/8/layout/venn1"/>
    <dgm:cxn modelId="{49DD3830-B6AB-4FB5-9E82-264F7BEE24E3}" type="presParOf" srcId="{A5DF72FC-4244-4F47-8CEA-BF668E13DB88}" destId="{779FF4C9-487B-4A8B-9474-79A23BEFD2D9}" srcOrd="2" destOrd="0" presId="urn:microsoft.com/office/officeart/2005/8/layout/venn1"/>
    <dgm:cxn modelId="{7FE85988-F7CB-4F33-8FDD-A39F949E0F0E}" type="presParOf" srcId="{A5DF72FC-4244-4F47-8CEA-BF668E13DB88}" destId="{0936AF91-6610-4F88-86FC-C4D33302DCF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5E7D9A0-54B5-42F3-906E-1459EE727A69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C81B2-2907-4E2D-954A-0444A01B3D20}">
      <dgm:prSet custT="1"/>
      <dgm:spPr/>
      <dgm:t>
        <a:bodyPr/>
        <a:lstStyle/>
        <a:p>
          <a:pPr rtl="0"/>
          <a:r>
            <a:rPr lang="en-US" sz="1200" dirty="0" smtClean="0"/>
            <a:t>Focus on retention of Recreation Team.</a:t>
          </a:r>
          <a:endParaRPr lang="en-US" sz="1200" dirty="0"/>
        </a:p>
      </dgm:t>
    </dgm:pt>
    <dgm:pt modelId="{9013F3C7-D4A7-427F-BFA3-0D1981189384}" type="parTrans" cxnId="{D32B552C-F378-48F3-8679-C24E0E9FCE0C}">
      <dgm:prSet/>
      <dgm:spPr/>
      <dgm:t>
        <a:bodyPr/>
        <a:lstStyle/>
        <a:p>
          <a:endParaRPr lang="en-US"/>
        </a:p>
      </dgm:t>
    </dgm:pt>
    <dgm:pt modelId="{E0941503-FB0E-4231-9D45-882584DA7239}" type="sibTrans" cxnId="{D32B552C-F378-48F3-8679-C24E0E9FCE0C}">
      <dgm:prSet/>
      <dgm:spPr/>
      <dgm:t>
        <a:bodyPr/>
        <a:lstStyle/>
        <a:p>
          <a:endParaRPr lang="en-US"/>
        </a:p>
      </dgm:t>
    </dgm:pt>
    <dgm:pt modelId="{0841D154-21AD-4F04-90F9-3AC74A872706}">
      <dgm:prSet custT="1"/>
      <dgm:spPr/>
      <dgm:t>
        <a:bodyPr/>
        <a:lstStyle/>
        <a:p>
          <a:pPr rtl="0"/>
          <a:r>
            <a:rPr lang="en-US" sz="1200" dirty="0" smtClean="0"/>
            <a:t>Review the professional development opportunities for current FT employees to continue growth in preparation of potential advancement opportunities</a:t>
          </a:r>
          <a:endParaRPr lang="en-US" sz="1200" dirty="0"/>
        </a:p>
      </dgm:t>
    </dgm:pt>
    <dgm:pt modelId="{9ACC1C96-FFAC-4EF1-8EC3-1D3768C319C6}" type="parTrans" cxnId="{5A79B965-7D59-4F41-A780-9B1B1ED023DB}">
      <dgm:prSet/>
      <dgm:spPr/>
      <dgm:t>
        <a:bodyPr/>
        <a:lstStyle/>
        <a:p>
          <a:endParaRPr lang="en-US"/>
        </a:p>
      </dgm:t>
    </dgm:pt>
    <dgm:pt modelId="{6EA4DDFE-61F8-4C1A-BF7A-803DE6F89096}" type="sibTrans" cxnId="{5A79B965-7D59-4F41-A780-9B1B1ED023DB}">
      <dgm:prSet/>
      <dgm:spPr/>
      <dgm:t>
        <a:bodyPr/>
        <a:lstStyle/>
        <a:p>
          <a:endParaRPr lang="en-US"/>
        </a:p>
      </dgm:t>
    </dgm:pt>
    <dgm:pt modelId="{C2A45D18-3C6E-417C-BFCC-EB17FA83D269}">
      <dgm:prSet custT="1"/>
      <dgm:spPr/>
      <dgm:t>
        <a:bodyPr/>
        <a:lstStyle/>
        <a:p>
          <a:pPr rtl="0"/>
          <a:r>
            <a:rPr lang="en-US" sz="1200" dirty="0" smtClean="0"/>
            <a:t>Build training to enhance and improve </a:t>
          </a:r>
        </a:p>
        <a:p>
          <a:pPr rtl="0"/>
          <a:r>
            <a:rPr lang="en-US" sz="1200" dirty="0" smtClean="0"/>
            <a:t>PT employee skills</a:t>
          </a:r>
          <a:endParaRPr lang="en-US" sz="1200" dirty="0"/>
        </a:p>
      </dgm:t>
    </dgm:pt>
    <dgm:pt modelId="{AF38C697-488E-4DA3-958E-306F5BD65E3F}" type="parTrans" cxnId="{68A0D1A4-B30A-44C0-9054-E18B16216B85}">
      <dgm:prSet/>
      <dgm:spPr/>
      <dgm:t>
        <a:bodyPr/>
        <a:lstStyle/>
        <a:p>
          <a:endParaRPr lang="en-US"/>
        </a:p>
      </dgm:t>
    </dgm:pt>
    <dgm:pt modelId="{F773356C-018A-4690-BF4B-72B2BA74E3BE}" type="sibTrans" cxnId="{68A0D1A4-B30A-44C0-9054-E18B16216B85}">
      <dgm:prSet/>
      <dgm:spPr/>
      <dgm:t>
        <a:bodyPr/>
        <a:lstStyle/>
        <a:p>
          <a:endParaRPr lang="en-US"/>
        </a:p>
      </dgm:t>
    </dgm:pt>
    <dgm:pt modelId="{CA1F1721-9989-4627-A205-DBF6150B938C}">
      <dgm:prSet custT="1"/>
      <dgm:spPr/>
      <dgm:t>
        <a:bodyPr/>
        <a:lstStyle/>
        <a:p>
          <a:pPr rtl="0"/>
          <a:r>
            <a:rPr lang="en-US" sz="1200" dirty="0" smtClean="0"/>
            <a:t>Offer new and innovative training opportunities through collaboration with other community agencies</a:t>
          </a:r>
          <a:endParaRPr lang="en-US" sz="1200" dirty="0"/>
        </a:p>
      </dgm:t>
    </dgm:pt>
    <dgm:pt modelId="{4C0873DA-7D61-4118-8AED-47DE6CDB771F}" type="parTrans" cxnId="{4644D56C-5AB5-402D-9EDB-E8595ED457D6}">
      <dgm:prSet/>
      <dgm:spPr/>
      <dgm:t>
        <a:bodyPr/>
        <a:lstStyle/>
        <a:p>
          <a:endParaRPr lang="en-US"/>
        </a:p>
      </dgm:t>
    </dgm:pt>
    <dgm:pt modelId="{61CEF04B-13B2-4962-AE2E-726F35C30637}" type="sibTrans" cxnId="{4644D56C-5AB5-402D-9EDB-E8595ED457D6}">
      <dgm:prSet/>
      <dgm:spPr/>
      <dgm:t>
        <a:bodyPr/>
        <a:lstStyle/>
        <a:p>
          <a:endParaRPr lang="en-US"/>
        </a:p>
      </dgm:t>
    </dgm:pt>
    <dgm:pt modelId="{E52C121D-81C3-4027-BD7C-4454AD40126B}">
      <dgm:prSet custT="1"/>
      <dgm:spPr/>
      <dgm:t>
        <a:bodyPr/>
        <a:lstStyle/>
        <a:p>
          <a:pPr rtl="0"/>
          <a:r>
            <a:rPr lang="en-US" sz="1200" dirty="0" smtClean="0"/>
            <a:t>Enhance two-way communication and identify necessary areas for growth and change through internal feedback efforts (full-time &amp; part-time employees, volunteers).</a:t>
          </a:r>
          <a:endParaRPr lang="en-US" sz="1200" dirty="0"/>
        </a:p>
      </dgm:t>
    </dgm:pt>
    <dgm:pt modelId="{055DAD67-A3DF-41B9-BBBF-FDF4702F9897}" type="parTrans" cxnId="{44D9C1C6-3559-45F1-A369-A6AB6E3691D9}">
      <dgm:prSet/>
      <dgm:spPr/>
      <dgm:t>
        <a:bodyPr/>
        <a:lstStyle/>
        <a:p>
          <a:endParaRPr lang="en-US"/>
        </a:p>
      </dgm:t>
    </dgm:pt>
    <dgm:pt modelId="{39238A7D-7B5E-49D6-ABFA-8E391C967A47}" type="sibTrans" cxnId="{44D9C1C6-3559-45F1-A369-A6AB6E3691D9}">
      <dgm:prSet/>
      <dgm:spPr/>
      <dgm:t>
        <a:bodyPr/>
        <a:lstStyle/>
        <a:p>
          <a:endParaRPr lang="en-US"/>
        </a:p>
      </dgm:t>
    </dgm:pt>
    <dgm:pt modelId="{553AB17C-673C-48BC-AFD9-8F89F16D264D}" type="pres">
      <dgm:prSet presAssocID="{45E7D9A0-54B5-42F3-906E-1459EE727A6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9F9A8D8-1A9C-4564-8D23-35CECB29AD36}" type="pres">
      <dgm:prSet presAssocID="{45E7D9A0-54B5-42F3-906E-1459EE727A69}" presName="pyramid" presStyleLbl="node1" presStyleIdx="0" presStyleCnt="1"/>
      <dgm:spPr/>
    </dgm:pt>
    <dgm:pt modelId="{E6C78654-0E6B-4BF0-B992-F0FC85FA1A46}" type="pres">
      <dgm:prSet presAssocID="{45E7D9A0-54B5-42F3-906E-1459EE727A69}" presName="theList" presStyleCnt="0"/>
      <dgm:spPr/>
    </dgm:pt>
    <dgm:pt modelId="{31DEA7E7-B2A0-485F-8386-FC9D595B82E5}" type="pres">
      <dgm:prSet presAssocID="{93AC81B2-2907-4E2D-954A-0444A01B3D2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71A4A-2474-45AA-9B4D-579CF578EDBE}" type="pres">
      <dgm:prSet presAssocID="{93AC81B2-2907-4E2D-954A-0444A01B3D20}" presName="aSpace" presStyleCnt="0"/>
      <dgm:spPr/>
    </dgm:pt>
    <dgm:pt modelId="{23088CDA-932D-4C6F-8B2A-70FAC16CA40A}" type="pres">
      <dgm:prSet presAssocID="{0841D154-21AD-4F04-90F9-3AC74A87270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122FA-DE5A-4CF3-826D-50F82F8C0E6E}" type="pres">
      <dgm:prSet presAssocID="{0841D154-21AD-4F04-90F9-3AC74A872706}" presName="aSpace" presStyleCnt="0"/>
      <dgm:spPr/>
    </dgm:pt>
    <dgm:pt modelId="{8488F6B5-E24A-4B88-8283-0D296CFFBF54}" type="pres">
      <dgm:prSet presAssocID="{C2A45D18-3C6E-417C-BFCC-EB17FA83D26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B505F-5FB3-4585-958A-D88922C58BDF}" type="pres">
      <dgm:prSet presAssocID="{C2A45D18-3C6E-417C-BFCC-EB17FA83D269}" presName="aSpace" presStyleCnt="0"/>
      <dgm:spPr/>
    </dgm:pt>
    <dgm:pt modelId="{B3AFD696-6EC1-42AD-8CEA-602E9D82C190}" type="pres">
      <dgm:prSet presAssocID="{CA1F1721-9989-4627-A205-DBF6150B938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7998A-04D2-4A4F-8865-82D2E36B21D9}" type="pres">
      <dgm:prSet presAssocID="{CA1F1721-9989-4627-A205-DBF6150B938C}" presName="aSpace" presStyleCnt="0"/>
      <dgm:spPr/>
    </dgm:pt>
    <dgm:pt modelId="{4E360790-296A-450F-B5E2-F5289D1D0415}" type="pres">
      <dgm:prSet presAssocID="{E52C121D-81C3-4027-BD7C-4454AD40126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75759-99DA-4D45-AC9C-709E22DB5D5C}" type="pres">
      <dgm:prSet presAssocID="{E52C121D-81C3-4027-BD7C-4454AD40126B}" presName="aSpace" presStyleCnt="0"/>
      <dgm:spPr/>
    </dgm:pt>
  </dgm:ptLst>
  <dgm:cxnLst>
    <dgm:cxn modelId="{1BB9B53B-640D-41EB-896E-40FA4DDD8989}" type="presOf" srcId="{C2A45D18-3C6E-417C-BFCC-EB17FA83D269}" destId="{8488F6B5-E24A-4B88-8283-0D296CFFBF54}" srcOrd="0" destOrd="0" presId="urn:microsoft.com/office/officeart/2005/8/layout/pyramid2"/>
    <dgm:cxn modelId="{44D9C1C6-3559-45F1-A369-A6AB6E3691D9}" srcId="{45E7D9A0-54B5-42F3-906E-1459EE727A69}" destId="{E52C121D-81C3-4027-BD7C-4454AD40126B}" srcOrd="4" destOrd="0" parTransId="{055DAD67-A3DF-41B9-BBBF-FDF4702F9897}" sibTransId="{39238A7D-7B5E-49D6-ABFA-8E391C967A47}"/>
    <dgm:cxn modelId="{184F5082-72ED-4033-8F0F-583187F3DBED}" type="presOf" srcId="{0841D154-21AD-4F04-90F9-3AC74A872706}" destId="{23088CDA-932D-4C6F-8B2A-70FAC16CA40A}" srcOrd="0" destOrd="0" presId="urn:microsoft.com/office/officeart/2005/8/layout/pyramid2"/>
    <dgm:cxn modelId="{5980F159-5E27-4F9C-BD90-C2A420F08124}" type="presOf" srcId="{93AC81B2-2907-4E2D-954A-0444A01B3D20}" destId="{31DEA7E7-B2A0-485F-8386-FC9D595B82E5}" srcOrd="0" destOrd="0" presId="urn:microsoft.com/office/officeart/2005/8/layout/pyramid2"/>
    <dgm:cxn modelId="{24D3B851-3546-442D-BD52-54A7FD6CF7FD}" type="presOf" srcId="{E52C121D-81C3-4027-BD7C-4454AD40126B}" destId="{4E360790-296A-450F-B5E2-F5289D1D0415}" srcOrd="0" destOrd="0" presId="urn:microsoft.com/office/officeart/2005/8/layout/pyramid2"/>
    <dgm:cxn modelId="{5A79B965-7D59-4F41-A780-9B1B1ED023DB}" srcId="{45E7D9A0-54B5-42F3-906E-1459EE727A69}" destId="{0841D154-21AD-4F04-90F9-3AC74A872706}" srcOrd="1" destOrd="0" parTransId="{9ACC1C96-FFAC-4EF1-8EC3-1D3768C319C6}" sibTransId="{6EA4DDFE-61F8-4C1A-BF7A-803DE6F89096}"/>
    <dgm:cxn modelId="{31DD28D4-A713-4360-B39F-6FBE3D98814A}" type="presOf" srcId="{45E7D9A0-54B5-42F3-906E-1459EE727A69}" destId="{553AB17C-673C-48BC-AFD9-8F89F16D264D}" srcOrd="0" destOrd="0" presId="urn:microsoft.com/office/officeart/2005/8/layout/pyramid2"/>
    <dgm:cxn modelId="{68A0D1A4-B30A-44C0-9054-E18B16216B85}" srcId="{45E7D9A0-54B5-42F3-906E-1459EE727A69}" destId="{C2A45D18-3C6E-417C-BFCC-EB17FA83D269}" srcOrd="2" destOrd="0" parTransId="{AF38C697-488E-4DA3-958E-306F5BD65E3F}" sibTransId="{F773356C-018A-4690-BF4B-72B2BA74E3BE}"/>
    <dgm:cxn modelId="{1737AA26-D41D-4B5A-B4E4-E44913384F03}" type="presOf" srcId="{CA1F1721-9989-4627-A205-DBF6150B938C}" destId="{B3AFD696-6EC1-42AD-8CEA-602E9D82C190}" srcOrd="0" destOrd="0" presId="urn:microsoft.com/office/officeart/2005/8/layout/pyramid2"/>
    <dgm:cxn modelId="{D32B552C-F378-48F3-8679-C24E0E9FCE0C}" srcId="{45E7D9A0-54B5-42F3-906E-1459EE727A69}" destId="{93AC81B2-2907-4E2D-954A-0444A01B3D20}" srcOrd="0" destOrd="0" parTransId="{9013F3C7-D4A7-427F-BFA3-0D1981189384}" sibTransId="{E0941503-FB0E-4231-9D45-882584DA7239}"/>
    <dgm:cxn modelId="{4644D56C-5AB5-402D-9EDB-E8595ED457D6}" srcId="{45E7D9A0-54B5-42F3-906E-1459EE727A69}" destId="{CA1F1721-9989-4627-A205-DBF6150B938C}" srcOrd="3" destOrd="0" parTransId="{4C0873DA-7D61-4118-8AED-47DE6CDB771F}" sibTransId="{61CEF04B-13B2-4962-AE2E-726F35C30637}"/>
    <dgm:cxn modelId="{AF14880C-A095-4107-ADCA-0641D3571696}" type="presParOf" srcId="{553AB17C-673C-48BC-AFD9-8F89F16D264D}" destId="{C9F9A8D8-1A9C-4564-8D23-35CECB29AD36}" srcOrd="0" destOrd="0" presId="urn:microsoft.com/office/officeart/2005/8/layout/pyramid2"/>
    <dgm:cxn modelId="{FB238152-E8A5-42CB-AF9A-A0A451982372}" type="presParOf" srcId="{553AB17C-673C-48BC-AFD9-8F89F16D264D}" destId="{E6C78654-0E6B-4BF0-B992-F0FC85FA1A46}" srcOrd="1" destOrd="0" presId="urn:microsoft.com/office/officeart/2005/8/layout/pyramid2"/>
    <dgm:cxn modelId="{D41D3E85-B40D-4E11-9118-7E2D01574D56}" type="presParOf" srcId="{E6C78654-0E6B-4BF0-B992-F0FC85FA1A46}" destId="{31DEA7E7-B2A0-485F-8386-FC9D595B82E5}" srcOrd="0" destOrd="0" presId="urn:microsoft.com/office/officeart/2005/8/layout/pyramid2"/>
    <dgm:cxn modelId="{EB637FD7-B96B-45EC-BB83-07395F0FF7D6}" type="presParOf" srcId="{E6C78654-0E6B-4BF0-B992-F0FC85FA1A46}" destId="{74C71A4A-2474-45AA-9B4D-579CF578EDBE}" srcOrd="1" destOrd="0" presId="urn:microsoft.com/office/officeart/2005/8/layout/pyramid2"/>
    <dgm:cxn modelId="{C55AACA0-31D2-41B0-A735-C51144F04CE3}" type="presParOf" srcId="{E6C78654-0E6B-4BF0-B992-F0FC85FA1A46}" destId="{23088CDA-932D-4C6F-8B2A-70FAC16CA40A}" srcOrd="2" destOrd="0" presId="urn:microsoft.com/office/officeart/2005/8/layout/pyramid2"/>
    <dgm:cxn modelId="{8BB06840-39B3-4499-A87D-BFBB5F95EA05}" type="presParOf" srcId="{E6C78654-0E6B-4BF0-B992-F0FC85FA1A46}" destId="{49F122FA-DE5A-4CF3-826D-50F82F8C0E6E}" srcOrd="3" destOrd="0" presId="urn:microsoft.com/office/officeart/2005/8/layout/pyramid2"/>
    <dgm:cxn modelId="{671697F3-C834-4E7F-834F-496D7C3EA119}" type="presParOf" srcId="{E6C78654-0E6B-4BF0-B992-F0FC85FA1A46}" destId="{8488F6B5-E24A-4B88-8283-0D296CFFBF54}" srcOrd="4" destOrd="0" presId="urn:microsoft.com/office/officeart/2005/8/layout/pyramid2"/>
    <dgm:cxn modelId="{9E94DE06-A473-4AC0-A40B-37CA671EED14}" type="presParOf" srcId="{E6C78654-0E6B-4BF0-B992-F0FC85FA1A46}" destId="{3FFB505F-5FB3-4585-958A-D88922C58BDF}" srcOrd="5" destOrd="0" presId="urn:microsoft.com/office/officeart/2005/8/layout/pyramid2"/>
    <dgm:cxn modelId="{7DE51EB3-E77A-488E-B05D-3E06776CFD35}" type="presParOf" srcId="{E6C78654-0E6B-4BF0-B992-F0FC85FA1A46}" destId="{B3AFD696-6EC1-42AD-8CEA-602E9D82C190}" srcOrd="6" destOrd="0" presId="urn:microsoft.com/office/officeart/2005/8/layout/pyramid2"/>
    <dgm:cxn modelId="{F1B16D1A-1070-45B8-9C8A-D6F09B25FC33}" type="presParOf" srcId="{E6C78654-0E6B-4BF0-B992-F0FC85FA1A46}" destId="{2A17998A-04D2-4A4F-8865-82D2E36B21D9}" srcOrd="7" destOrd="0" presId="urn:microsoft.com/office/officeart/2005/8/layout/pyramid2"/>
    <dgm:cxn modelId="{A34994BA-B38D-4E26-BD60-95ECDC21EB61}" type="presParOf" srcId="{E6C78654-0E6B-4BF0-B992-F0FC85FA1A46}" destId="{4E360790-296A-450F-B5E2-F5289D1D0415}" srcOrd="8" destOrd="0" presId="urn:microsoft.com/office/officeart/2005/8/layout/pyramid2"/>
    <dgm:cxn modelId="{1C77FDD9-1780-47A8-B7F1-C3E9E15030B0}" type="presParOf" srcId="{E6C78654-0E6B-4BF0-B992-F0FC85FA1A46}" destId="{9FB75759-99DA-4D45-AC9C-709E22DB5D5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929D3E-AEBA-437A-A66A-97284D17B33D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129B6-C248-4935-AB25-5D8D00038347}">
      <dgm:prSet/>
      <dgm:spPr/>
      <dgm:t>
        <a:bodyPr/>
        <a:lstStyle/>
        <a:p>
          <a:pPr rtl="0"/>
          <a:r>
            <a:rPr lang="en-US" dirty="0" smtClean="0"/>
            <a:t>Focus on enhancing our presence in the community to recruit employees for all programs</a:t>
          </a:r>
          <a:endParaRPr lang="en-US" dirty="0"/>
        </a:p>
      </dgm:t>
    </dgm:pt>
    <dgm:pt modelId="{CC13BF59-1C1A-4DFE-A90F-BC26A965A7F5}" type="parTrans" cxnId="{F782B114-1C37-4DBE-9733-4428FA36CE08}">
      <dgm:prSet/>
      <dgm:spPr/>
      <dgm:t>
        <a:bodyPr/>
        <a:lstStyle/>
        <a:p>
          <a:endParaRPr lang="en-US"/>
        </a:p>
      </dgm:t>
    </dgm:pt>
    <dgm:pt modelId="{1C39278B-7AE1-47E3-8257-3317ECB408F8}" type="sibTrans" cxnId="{F782B114-1C37-4DBE-9733-4428FA36CE08}">
      <dgm:prSet/>
      <dgm:spPr/>
      <dgm:t>
        <a:bodyPr/>
        <a:lstStyle/>
        <a:p>
          <a:endParaRPr lang="en-US"/>
        </a:p>
      </dgm:t>
    </dgm:pt>
    <dgm:pt modelId="{9E528A1D-7927-4658-A1AF-46C5CF2CD5E9}">
      <dgm:prSet/>
      <dgm:spPr/>
      <dgm:t>
        <a:bodyPr/>
        <a:lstStyle/>
        <a:p>
          <a:pPr rtl="0"/>
          <a:r>
            <a:rPr lang="en-US" dirty="0" smtClean="0"/>
            <a:t>Increase our footprint on Social Media to enhance varies ways to recruit younger employees</a:t>
          </a:r>
          <a:endParaRPr lang="en-US" dirty="0"/>
        </a:p>
      </dgm:t>
    </dgm:pt>
    <dgm:pt modelId="{4BBED51D-B72B-4774-8599-EF3EA50BE474}" type="parTrans" cxnId="{3E8967CF-9EC6-44C6-B202-4C1021F41E43}">
      <dgm:prSet/>
      <dgm:spPr/>
      <dgm:t>
        <a:bodyPr/>
        <a:lstStyle/>
        <a:p>
          <a:endParaRPr lang="en-US"/>
        </a:p>
      </dgm:t>
    </dgm:pt>
    <dgm:pt modelId="{762FC351-5232-45C1-AF1C-4A95CF5831E1}" type="sibTrans" cxnId="{3E8967CF-9EC6-44C6-B202-4C1021F41E43}">
      <dgm:prSet/>
      <dgm:spPr/>
      <dgm:t>
        <a:bodyPr/>
        <a:lstStyle/>
        <a:p>
          <a:endParaRPr lang="en-US"/>
        </a:p>
      </dgm:t>
    </dgm:pt>
    <dgm:pt modelId="{0CA5FD7C-C324-473C-9817-A5D80D536492}" type="pres">
      <dgm:prSet presAssocID="{10929D3E-AEBA-437A-A66A-97284D17B3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AEF3C3-9CD0-4EE3-A807-2483902484AC}" type="pres">
      <dgm:prSet presAssocID="{DE9129B6-C248-4935-AB25-5D8D00038347}" presName="composite" presStyleCnt="0"/>
      <dgm:spPr/>
    </dgm:pt>
    <dgm:pt modelId="{C8A46854-83D5-403D-8C71-55A87401A783}" type="pres">
      <dgm:prSet presAssocID="{DE9129B6-C248-4935-AB25-5D8D00038347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3C416F40-BAF6-463B-A338-8907E1C4CA34}" type="pres">
      <dgm:prSet presAssocID="{DE9129B6-C248-4935-AB25-5D8D0003834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B0C15-FBD4-4B8F-913D-872F2C1987B9}" type="pres">
      <dgm:prSet presAssocID="{1C39278B-7AE1-47E3-8257-3317ECB408F8}" presName="spacing" presStyleCnt="0"/>
      <dgm:spPr/>
    </dgm:pt>
    <dgm:pt modelId="{5798E2F8-1AF8-455A-9640-46664969FB9A}" type="pres">
      <dgm:prSet presAssocID="{9E528A1D-7927-4658-A1AF-46C5CF2CD5E9}" presName="composite" presStyleCnt="0"/>
      <dgm:spPr/>
    </dgm:pt>
    <dgm:pt modelId="{B026C1FD-10B1-425A-BCDF-70B8754D7DB4}" type="pres">
      <dgm:prSet presAssocID="{9E528A1D-7927-4658-A1AF-46C5CF2CD5E9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147F54DB-D225-472A-9A68-FC71DD9EFA7A}" type="pres">
      <dgm:prSet presAssocID="{9E528A1D-7927-4658-A1AF-46C5CF2CD5E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967CF-9EC6-44C6-B202-4C1021F41E43}" srcId="{10929D3E-AEBA-437A-A66A-97284D17B33D}" destId="{9E528A1D-7927-4658-A1AF-46C5CF2CD5E9}" srcOrd="1" destOrd="0" parTransId="{4BBED51D-B72B-4774-8599-EF3EA50BE474}" sibTransId="{762FC351-5232-45C1-AF1C-4A95CF5831E1}"/>
    <dgm:cxn modelId="{8525609B-824A-4635-8FA8-ECB2C4447EB4}" type="presOf" srcId="{9E528A1D-7927-4658-A1AF-46C5CF2CD5E9}" destId="{147F54DB-D225-472A-9A68-FC71DD9EFA7A}" srcOrd="0" destOrd="0" presId="urn:microsoft.com/office/officeart/2005/8/layout/vList3"/>
    <dgm:cxn modelId="{6BBE2528-1836-4BCE-86BF-274AFDFBE3F8}" type="presOf" srcId="{10929D3E-AEBA-437A-A66A-97284D17B33D}" destId="{0CA5FD7C-C324-473C-9817-A5D80D536492}" srcOrd="0" destOrd="0" presId="urn:microsoft.com/office/officeart/2005/8/layout/vList3"/>
    <dgm:cxn modelId="{F782B114-1C37-4DBE-9733-4428FA36CE08}" srcId="{10929D3E-AEBA-437A-A66A-97284D17B33D}" destId="{DE9129B6-C248-4935-AB25-5D8D00038347}" srcOrd="0" destOrd="0" parTransId="{CC13BF59-1C1A-4DFE-A90F-BC26A965A7F5}" sibTransId="{1C39278B-7AE1-47E3-8257-3317ECB408F8}"/>
    <dgm:cxn modelId="{B5A6949B-C3AA-4E1F-91C8-87C5A1568E02}" type="presOf" srcId="{DE9129B6-C248-4935-AB25-5D8D00038347}" destId="{3C416F40-BAF6-463B-A338-8907E1C4CA34}" srcOrd="0" destOrd="0" presId="urn:microsoft.com/office/officeart/2005/8/layout/vList3"/>
    <dgm:cxn modelId="{EC5156E8-ADF4-4ACB-8F48-1F18B595A340}" type="presParOf" srcId="{0CA5FD7C-C324-473C-9817-A5D80D536492}" destId="{C7AEF3C3-9CD0-4EE3-A807-2483902484AC}" srcOrd="0" destOrd="0" presId="urn:microsoft.com/office/officeart/2005/8/layout/vList3"/>
    <dgm:cxn modelId="{6B0D982E-2AA5-4EE1-A7CD-531870682D08}" type="presParOf" srcId="{C7AEF3C3-9CD0-4EE3-A807-2483902484AC}" destId="{C8A46854-83D5-403D-8C71-55A87401A783}" srcOrd="0" destOrd="0" presId="urn:microsoft.com/office/officeart/2005/8/layout/vList3"/>
    <dgm:cxn modelId="{330BB128-D0EA-4600-8D47-47F8584D5E79}" type="presParOf" srcId="{C7AEF3C3-9CD0-4EE3-A807-2483902484AC}" destId="{3C416F40-BAF6-463B-A338-8907E1C4CA34}" srcOrd="1" destOrd="0" presId="urn:microsoft.com/office/officeart/2005/8/layout/vList3"/>
    <dgm:cxn modelId="{65D89111-7209-4590-B773-0C574479578C}" type="presParOf" srcId="{0CA5FD7C-C324-473C-9817-A5D80D536492}" destId="{D7DB0C15-FBD4-4B8F-913D-872F2C1987B9}" srcOrd="1" destOrd="0" presId="urn:microsoft.com/office/officeart/2005/8/layout/vList3"/>
    <dgm:cxn modelId="{9790F773-AA74-4D3D-9F80-5F5DE056A3CE}" type="presParOf" srcId="{0CA5FD7C-C324-473C-9817-A5D80D536492}" destId="{5798E2F8-1AF8-455A-9640-46664969FB9A}" srcOrd="2" destOrd="0" presId="urn:microsoft.com/office/officeart/2005/8/layout/vList3"/>
    <dgm:cxn modelId="{8947E81B-E578-4647-8D8C-8BA0D5CCF207}" type="presParOf" srcId="{5798E2F8-1AF8-455A-9640-46664969FB9A}" destId="{B026C1FD-10B1-425A-BCDF-70B8754D7DB4}" srcOrd="0" destOrd="0" presId="urn:microsoft.com/office/officeart/2005/8/layout/vList3"/>
    <dgm:cxn modelId="{5CCA3347-C2E2-4235-9042-11142AA7FA88}" type="presParOf" srcId="{5798E2F8-1AF8-455A-9640-46664969FB9A}" destId="{147F54DB-D225-472A-9A68-FC71DD9EFA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8473DD7-8EEF-48FB-A778-D5CE1ABAEFC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55D6-F397-465F-B8A8-26AFE6C92117}">
      <dgm:prSet/>
      <dgm:spPr/>
      <dgm:t>
        <a:bodyPr/>
        <a:lstStyle/>
        <a:p>
          <a:pPr rtl="0"/>
          <a:r>
            <a:rPr lang="en-US" dirty="0" smtClean="0"/>
            <a:t>Provide professional development opportunities for all full time employees who have remained at NWSRA for over one year</a:t>
          </a:r>
          <a:endParaRPr lang="en-US" dirty="0"/>
        </a:p>
      </dgm:t>
    </dgm:pt>
    <dgm:pt modelId="{BBCAD57D-B1DB-441E-942A-8B02AF72455D}" type="parTrans" cxnId="{DA55383F-4BCF-459A-AE18-E38EA2F1A0FD}">
      <dgm:prSet/>
      <dgm:spPr/>
      <dgm:t>
        <a:bodyPr/>
        <a:lstStyle/>
        <a:p>
          <a:endParaRPr lang="en-US"/>
        </a:p>
      </dgm:t>
    </dgm:pt>
    <dgm:pt modelId="{FCB77E9A-6F24-47B4-8790-01E9BA0251D1}" type="sibTrans" cxnId="{DA55383F-4BCF-459A-AE18-E38EA2F1A0FD}">
      <dgm:prSet/>
      <dgm:spPr/>
      <dgm:t>
        <a:bodyPr/>
        <a:lstStyle/>
        <a:p>
          <a:endParaRPr lang="en-US"/>
        </a:p>
      </dgm:t>
    </dgm:pt>
    <dgm:pt modelId="{E90A2D69-E112-4929-979A-CC72A74C03AA}">
      <dgm:prSet/>
      <dgm:spPr/>
      <dgm:t>
        <a:bodyPr/>
        <a:lstStyle/>
        <a:p>
          <a:pPr rtl="0"/>
          <a:r>
            <a:rPr lang="en-US" dirty="0" smtClean="0"/>
            <a:t>Include topics required by Distinguished Accreditation and PDRMA standards.</a:t>
          </a:r>
          <a:endParaRPr lang="en-US" dirty="0"/>
        </a:p>
      </dgm:t>
    </dgm:pt>
    <dgm:pt modelId="{B17860AF-E9ED-4EC9-906B-6DA304C48B1D}" type="parTrans" cxnId="{95CD8DEA-84A3-4D89-9AB7-00709486B208}">
      <dgm:prSet/>
      <dgm:spPr/>
      <dgm:t>
        <a:bodyPr/>
        <a:lstStyle/>
        <a:p>
          <a:endParaRPr lang="en-US"/>
        </a:p>
      </dgm:t>
    </dgm:pt>
    <dgm:pt modelId="{CDAF7A3F-7FE6-4BBD-8E41-50C9A5C869AF}" type="sibTrans" cxnId="{95CD8DEA-84A3-4D89-9AB7-00709486B208}">
      <dgm:prSet/>
      <dgm:spPr/>
      <dgm:t>
        <a:bodyPr/>
        <a:lstStyle/>
        <a:p>
          <a:endParaRPr lang="en-US"/>
        </a:p>
      </dgm:t>
    </dgm:pt>
    <dgm:pt modelId="{A17E414E-8CDC-434E-9D3B-719EF7E7DE36}">
      <dgm:prSet/>
      <dgm:spPr/>
      <dgm:t>
        <a:bodyPr/>
        <a:lstStyle/>
        <a:p>
          <a:pPr rtl="0"/>
          <a:r>
            <a:rPr lang="en-US" dirty="0" smtClean="0"/>
            <a:t>Manage the certification (*CTRS, CPRP, QIDP) requirements of all eligible full time employees. </a:t>
          </a:r>
          <a:endParaRPr lang="en-US" dirty="0"/>
        </a:p>
      </dgm:t>
    </dgm:pt>
    <dgm:pt modelId="{968EA289-B68D-4A9B-B7DB-7D2C4A5675CC}" type="parTrans" cxnId="{78E99794-7AF8-4780-A65A-91884054EC85}">
      <dgm:prSet/>
      <dgm:spPr/>
      <dgm:t>
        <a:bodyPr/>
        <a:lstStyle/>
        <a:p>
          <a:endParaRPr lang="en-US"/>
        </a:p>
      </dgm:t>
    </dgm:pt>
    <dgm:pt modelId="{E3E1D106-3393-45C6-85DE-C7C62099D2EE}" type="sibTrans" cxnId="{78E99794-7AF8-4780-A65A-91884054EC85}">
      <dgm:prSet/>
      <dgm:spPr/>
      <dgm:t>
        <a:bodyPr/>
        <a:lstStyle/>
        <a:p>
          <a:endParaRPr lang="en-US"/>
        </a:p>
      </dgm:t>
    </dgm:pt>
    <dgm:pt modelId="{B4769CFD-D2DF-4B2F-B4E5-25759F9A229A}" type="pres">
      <dgm:prSet presAssocID="{F8473DD7-8EEF-48FB-A778-D5CE1ABAEF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51C07-9AEE-48AB-8C4F-44B635493924}" type="pres">
      <dgm:prSet presAssocID="{652B55D6-F397-465F-B8A8-26AFE6C92117}" presName="circle1" presStyleLbl="node1" presStyleIdx="0" presStyleCnt="3"/>
      <dgm:spPr/>
    </dgm:pt>
    <dgm:pt modelId="{5B8167A2-20FF-4AA1-92F3-B58A3D759F41}" type="pres">
      <dgm:prSet presAssocID="{652B55D6-F397-465F-B8A8-26AFE6C92117}" presName="space" presStyleCnt="0"/>
      <dgm:spPr/>
    </dgm:pt>
    <dgm:pt modelId="{E345DBE7-FED3-42F2-933D-2B9118F38362}" type="pres">
      <dgm:prSet presAssocID="{652B55D6-F397-465F-B8A8-26AFE6C92117}" presName="rect1" presStyleLbl="alignAcc1" presStyleIdx="0" presStyleCnt="3"/>
      <dgm:spPr/>
      <dgm:t>
        <a:bodyPr/>
        <a:lstStyle/>
        <a:p>
          <a:endParaRPr lang="en-US"/>
        </a:p>
      </dgm:t>
    </dgm:pt>
    <dgm:pt modelId="{FC17E793-E6AA-4C8C-9F84-FB04C68608A7}" type="pres">
      <dgm:prSet presAssocID="{E90A2D69-E112-4929-979A-CC72A74C03AA}" presName="vertSpace2" presStyleLbl="node1" presStyleIdx="0" presStyleCnt="3"/>
      <dgm:spPr/>
    </dgm:pt>
    <dgm:pt modelId="{033EAC6C-78B4-452B-AAF6-4BA143CCA04C}" type="pres">
      <dgm:prSet presAssocID="{E90A2D69-E112-4929-979A-CC72A74C03AA}" presName="circle2" presStyleLbl="node1" presStyleIdx="1" presStyleCnt="3"/>
      <dgm:spPr/>
    </dgm:pt>
    <dgm:pt modelId="{02A68D9E-8EA1-44C8-944C-B1CE8DB06670}" type="pres">
      <dgm:prSet presAssocID="{E90A2D69-E112-4929-979A-CC72A74C03AA}" presName="rect2" presStyleLbl="alignAcc1" presStyleIdx="1" presStyleCnt="3"/>
      <dgm:spPr/>
      <dgm:t>
        <a:bodyPr/>
        <a:lstStyle/>
        <a:p>
          <a:endParaRPr lang="en-US"/>
        </a:p>
      </dgm:t>
    </dgm:pt>
    <dgm:pt modelId="{28A0E9D6-B67F-4532-B5A2-33AD9851869D}" type="pres">
      <dgm:prSet presAssocID="{A17E414E-8CDC-434E-9D3B-719EF7E7DE36}" presName="vertSpace3" presStyleLbl="node1" presStyleIdx="1" presStyleCnt="3"/>
      <dgm:spPr/>
    </dgm:pt>
    <dgm:pt modelId="{A16BAF3F-0FF6-4F5B-A9BC-C07C26A5259C}" type="pres">
      <dgm:prSet presAssocID="{A17E414E-8CDC-434E-9D3B-719EF7E7DE36}" presName="circle3" presStyleLbl="node1" presStyleIdx="2" presStyleCnt="3"/>
      <dgm:spPr/>
    </dgm:pt>
    <dgm:pt modelId="{C5CC985B-4661-474C-9B07-3EBD72B038D3}" type="pres">
      <dgm:prSet presAssocID="{A17E414E-8CDC-434E-9D3B-719EF7E7DE36}" presName="rect3" presStyleLbl="alignAcc1" presStyleIdx="2" presStyleCnt="3"/>
      <dgm:spPr/>
      <dgm:t>
        <a:bodyPr/>
        <a:lstStyle/>
        <a:p>
          <a:endParaRPr lang="en-US"/>
        </a:p>
      </dgm:t>
    </dgm:pt>
    <dgm:pt modelId="{B0258DF5-23F6-4A5B-9AEB-9EA317257115}" type="pres">
      <dgm:prSet presAssocID="{652B55D6-F397-465F-B8A8-26AFE6C9211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A98C2-0C47-4349-A1DA-13C1F05FBBB6}" type="pres">
      <dgm:prSet presAssocID="{E90A2D69-E112-4929-979A-CC72A74C03A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33C6F-BA71-438A-9AB1-86E407B43790}" type="pres">
      <dgm:prSet presAssocID="{A17E414E-8CDC-434E-9D3B-719EF7E7DE3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F7BD0-8D8F-40DE-9B87-2F92D62F4785}" type="presOf" srcId="{652B55D6-F397-465F-B8A8-26AFE6C92117}" destId="{E345DBE7-FED3-42F2-933D-2B9118F38362}" srcOrd="0" destOrd="0" presId="urn:microsoft.com/office/officeart/2005/8/layout/target3"/>
    <dgm:cxn modelId="{27872BA7-C5E1-4F4C-9DF2-6A28182E0011}" type="presOf" srcId="{652B55D6-F397-465F-B8A8-26AFE6C92117}" destId="{B0258DF5-23F6-4A5B-9AEB-9EA317257115}" srcOrd="1" destOrd="0" presId="urn:microsoft.com/office/officeart/2005/8/layout/target3"/>
    <dgm:cxn modelId="{F5D88652-A410-4A4A-83C9-CEEEA7A66A30}" type="presOf" srcId="{A17E414E-8CDC-434E-9D3B-719EF7E7DE36}" destId="{62B33C6F-BA71-438A-9AB1-86E407B43790}" srcOrd="1" destOrd="0" presId="urn:microsoft.com/office/officeart/2005/8/layout/target3"/>
    <dgm:cxn modelId="{DA55383F-4BCF-459A-AE18-E38EA2F1A0FD}" srcId="{F8473DD7-8EEF-48FB-A778-D5CE1ABAEFC2}" destId="{652B55D6-F397-465F-B8A8-26AFE6C92117}" srcOrd="0" destOrd="0" parTransId="{BBCAD57D-B1DB-441E-942A-8B02AF72455D}" sibTransId="{FCB77E9A-6F24-47B4-8790-01E9BA0251D1}"/>
    <dgm:cxn modelId="{95CD8DEA-84A3-4D89-9AB7-00709486B208}" srcId="{F8473DD7-8EEF-48FB-A778-D5CE1ABAEFC2}" destId="{E90A2D69-E112-4929-979A-CC72A74C03AA}" srcOrd="1" destOrd="0" parTransId="{B17860AF-E9ED-4EC9-906B-6DA304C48B1D}" sibTransId="{CDAF7A3F-7FE6-4BBD-8E41-50C9A5C869AF}"/>
    <dgm:cxn modelId="{B7134C06-FD25-4837-A36C-64EDBABD0CDB}" type="presOf" srcId="{F8473DD7-8EEF-48FB-A778-D5CE1ABAEFC2}" destId="{B4769CFD-D2DF-4B2F-B4E5-25759F9A229A}" srcOrd="0" destOrd="0" presId="urn:microsoft.com/office/officeart/2005/8/layout/target3"/>
    <dgm:cxn modelId="{F7CFA173-6D92-480E-A8D8-000441912E36}" type="presOf" srcId="{A17E414E-8CDC-434E-9D3B-719EF7E7DE36}" destId="{C5CC985B-4661-474C-9B07-3EBD72B038D3}" srcOrd="0" destOrd="0" presId="urn:microsoft.com/office/officeart/2005/8/layout/target3"/>
    <dgm:cxn modelId="{78E99794-7AF8-4780-A65A-91884054EC85}" srcId="{F8473DD7-8EEF-48FB-A778-D5CE1ABAEFC2}" destId="{A17E414E-8CDC-434E-9D3B-719EF7E7DE36}" srcOrd="2" destOrd="0" parTransId="{968EA289-B68D-4A9B-B7DB-7D2C4A5675CC}" sibTransId="{E3E1D106-3393-45C6-85DE-C7C62099D2EE}"/>
    <dgm:cxn modelId="{D3C20209-C8D8-4278-9CFC-518182A627F7}" type="presOf" srcId="{E90A2D69-E112-4929-979A-CC72A74C03AA}" destId="{C1FA98C2-0C47-4349-A1DA-13C1F05FBBB6}" srcOrd="1" destOrd="0" presId="urn:microsoft.com/office/officeart/2005/8/layout/target3"/>
    <dgm:cxn modelId="{7AAFAF6C-A1FE-4722-B13C-153F36AEB395}" type="presOf" srcId="{E90A2D69-E112-4929-979A-CC72A74C03AA}" destId="{02A68D9E-8EA1-44C8-944C-B1CE8DB06670}" srcOrd="0" destOrd="0" presId="urn:microsoft.com/office/officeart/2005/8/layout/target3"/>
    <dgm:cxn modelId="{652803AE-09A0-47B2-8D21-BBDFE1AC891B}" type="presParOf" srcId="{B4769CFD-D2DF-4B2F-B4E5-25759F9A229A}" destId="{18A51C07-9AEE-48AB-8C4F-44B635493924}" srcOrd="0" destOrd="0" presId="urn:microsoft.com/office/officeart/2005/8/layout/target3"/>
    <dgm:cxn modelId="{814601E0-CF31-4A57-9E42-46A208FC9DCA}" type="presParOf" srcId="{B4769CFD-D2DF-4B2F-B4E5-25759F9A229A}" destId="{5B8167A2-20FF-4AA1-92F3-B58A3D759F41}" srcOrd="1" destOrd="0" presId="urn:microsoft.com/office/officeart/2005/8/layout/target3"/>
    <dgm:cxn modelId="{E78DEC89-C85C-4F70-9C61-C272E8066279}" type="presParOf" srcId="{B4769CFD-D2DF-4B2F-B4E5-25759F9A229A}" destId="{E345DBE7-FED3-42F2-933D-2B9118F38362}" srcOrd="2" destOrd="0" presId="urn:microsoft.com/office/officeart/2005/8/layout/target3"/>
    <dgm:cxn modelId="{4A40285F-9F2D-469F-ABDA-95FD77F4677A}" type="presParOf" srcId="{B4769CFD-D2DF-4B2F-B4E5-25759F9A229A}" destId="{FC17E793-E6AA-4C8C-9F84-FB04C68608A7}" srcOrd="3" destOrd="0" presId="urn:microsoft.com/office/officeart/2005/8/layout/target3"/>
    <dgm:cxn modelId="{30DA9B23-58FB-488B-B19A-2A0FEADB83F9}" type="presParOf" srcId="{B4769CFD-D2DF-4B2F-B4E5-25759F9A229A}" destId="{033EAC6C-78B4-452B-AAF6-4BA143CCA04C}" srcOrd="4" destOrd="0" presId="urn:microsoft.com/office/officeart/2005/8/layout/target3"/>
    <dgm:cxn modelId="{C4326A3E-B685-480B-A0FD-3A2F5A5705EE}" type="presParOf" srcId="{B4769CFD-D2DF-4B2F-B4E5-25759F9A229A}" destId="{02A68D9E-8EA1-44C8-944C-B1CE8DB06670}" srcOrd="5" destOrd="0" presId="urn:microsoft.com/office/officeart/2005/8/layout/target3"/>
    <dgm:cxn modelId="{97870821-1773-46E6-A36C-4E8CFB463004}" type="presParOf" srcId="{B4769CFD-D2DF-4B2F-B4E5-25759F9A229A}" destId="{28A0E9D6-B67F-4532-B5A2-33AD9851869D}" srcOrd="6" destOrd="0" presId="urn:microsoft.com/office/officeart/2005/8/layout/target3"/>
    <dgm:cxn modelId="{E34D47EE-AF48-4239-A00E-92EBFFBE12C3}" type="presParOf" srcId="{B4769CFD-D2DF-4B2F-B4E5-25759F9A229A}" destId="{A16BAF3F-0FF6-4F5B-A9BC-C07C26A5259C}" srcOrd="7" destOrd="0" presId="urn:microsoft.com/office/officeart/2005/8/layout/target3"/>
    <dgm:cxn modelId="{3419AC4C-8859-4DDF-B99B-CF63EB173816}" type="presParOf" srcId="{B4769CFD-D2DF-4B2F-B4E5-25759F9A229A}" destId="{C5CC985B-4661-474C-9B07-3EBD72B038D3}" srcOrd="8" destOrd="0" presId="urn:microsoft.com/office/officeart/2005/8/layout/target3"/>
    <dgm:cxn modelId="{16893E2D-290D-4899-974C-BABF6048D74F}" type="presParOf" srcId="{B4769CFD-D2DF-4B2F-B4E5-25759F9A229A}" destId="{B0258DF5-23F6-4A5B-9AEB-9EA317257115}" srcOrd="9" destOrd="0" presId="urn:microsoft.com/office/officeart/2005/8/layout/target3"/>
    <dgm:cxn modelId="{CF36A566-5460-4B0A-B8A6-89B1311E1C0C}" type="presParOf" srcId="{B4769CFD-D2DF-4B2F-B4E5-25759F9A229A}" destId="{C1FA98C2-0C47-4349-A1DA-13C1F05FBBB6}" srcOrd="10" destOrd="0" presId="urn:microsoft.com/office/officeart/2005/8/layout/target3"/>
    <dgm:cxn modelId="{896AE92F-1674-4743-8BA4-24860B013067}" type="presParOf" srcId="{B4769CFD-D2DF-4B2F-B4E5-25759F9A229A}" destId="{62B33C6F-BA71-438A-9AB1-86E407B4379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AECA19A-6A19-467C-BAEA-AA15A5F491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A9BF0-BD10-42CB-89B9-5BADDB0E83B8}">
      <dgm:prSet/>
      <dgm:spPr/>
      <dgm:t>
        <a:bodyPr/>
        <a:lstStyle/>
        <a:p>
          <a:pPr rtl="0"/>
          <a:r>
            <a:rPr lang="en-US" dirty="0" smtClean="0"/>
            <a:t>Strategic Planning</a:t>
          </a:r>
          <a:endParaRPr lang="en-US" dirty="0"/>
        </a:p>
      </dgm:t>
    </dgm:pt>
    <dgm:pt modelId="{8DB0AAE2-5D32-4C49-8C0F-CFF3629AECAC}" type="parTrans" cxnId="{3EF09671-AEBA-401F-966E-52287C9B0FA4}">
      <dgm:prSet/>
      <dgm:spPr/>
      <dgm:t>
        <a:bodyPr/>
        <a:lstStyle/>
        <a:p>
          <a:endParaRPr lang="en-US"/>
        </a:p>
      </dgm:t>
    </dgm:pt>
    <dgm:pt modelId="{3B72DEBC-2F47-49A1-BAAA-668F9695DF5D}" type="sibTrans" cxnId="{3EF09671-AEBA-401F-966E-52287C9B0FA4}">
      <dgm:prSet/>
      <dgm:spPr/>
      <dgm:t>
        <a:bodyPr/>
        <a:lstStyle/>
        <a:p>
          <a:endParaRPr lang="en-US"/>
        </a:p>
      </dgm:t>
    </dgm:pt>
    <dgm:pt modelId="{CCFAB1F5-44D2-434F-9021-0024DD1ABAAF}">
      <dgm:prSet/>
      <dgm:spPr/>
      <dgm:t>
        <a:bodyPr/>
        <a:lstStyle/>
        <a:p>
          <a:pPr rtl="0"/>
          <a:r>
            <a:rPr lang="en-US" dirty="0" smtClean="0"/>
            <a:t>Implement action steps according to 2017-2021 Comprehensive Strategic Plan for 2021</a:t>
          </a:r>
          <a:endParaRPr lang="en-US" dirty="0"/>
        </a:p>
      </dgm:t>
    </dgm:pt>
    <dgm:pt modelId="{A6200D63-1CC6-4A78-9854-9DC97635945D}" type="parTrans" cxnId="{395E60AE-9884-4F94-8567-3CD93D856443}">
      <dgm:prSet/>
      <dgm:spPr/>
      <dgm:t>
        <a:bodyPr/>
        <a:lstStyle/>
        <a:p>
          <a:endParaRPr lang="en-US"/>
        </a:p>
      </dgm:t>
    </dgm:pt>
    <dgm:pt modelId="{F87DF752-4CF5-498F-8908-B417A86D3622}" type="sibTrans" cxnId="{395E60AE-9884-4F94-8567-3CD93D856443}">
      <dgm:prSet/>
      <dgm:spPr/>
      <dgm:t>
        <a:bodyPr/>
        <a:lstStyle/>
        <a:p>
          <a:endParaRPr lang="en-US"/>
        </a:p>
      </dgm:t>
    </dgm:pt>
    <dgm:pt modelId="{53FFBAF1-E34F-435B-83F9-C37E2226CA7A}">
      <dgm:prSet/>
      <dgm:spPr/>
      <dgm:t>
        <a:bodyPr/>
        <a:lstStyle/>
        <a:p>
          <a:pPr rtl="0"/>
          <a:r>
            <a:rPr lang="en-US" dirty="0" smtClean="0"/>
            <a:t>Programming</a:t>
          </a:r>
          <a:endParaRPr lang="en-US" dirty="0">
            <a:solidFill>
              <a:srgbClr val="FF0000"/>
            </a:solidFill>
          </a:endParaRPr>
        </a:p>
      </dgm:t>
    </dgm:pt>
    <dgm:pt modelId="{1AFC2D84-EFEB-4BF7-88EF-C2488A3A43DF}" type="parTrans" cxnId="{CEBC3772-2468-49AF-9E03-92DE6DFFC5E4}">
      <dgm:prSet/>
      <dgm:spPr/>
      <dgm:t>
        <a:bodyPr/>
        <a:lstStyle/>
        <a:p>
          <a:endParaRPr lang="en-US"/>
        </a:p>
      </dgm:t>
    </dgm:pt>
    <dgm:pt modelId="{0412BDF6-D232-4590-9ECC-C4DDD6A5F7B8}" type="sibTrans" cxnId="{CEBC3772-2468-49AF-9E03-92DE6DFFC5E4}">
      <dgm:prSet/>
      <dgm:spPr/>
      <dgm:t>
        <a:bodyPr/>
        <a:lstStyle/>
        <a:p>
          <a:endParaRPr lang="en-US"/>
        </a:p>
      </dgm:t>
    </dgm:pt>
    <dgm:pt modelId="{971933D0-EC36-4F82-A7A1-9E9520662471}">
      <dgm:prSet/>
      <dgm:spPr/>
      <dgm:t>
        <a:bodyPr/>
        <a:lstStyle/>
        <a:p>
          <a:pPr rtl="0"/>
          <a:r>
            <a:rPr lang="en-US" dirty="0" smtClean="0"/>
            <a:t>Create Transportation Hub System and guidelines for Door-to-Door Transportation</a:t>
          </a:r>
          <a:endParaRPr lang="en-US" dirty="0"/>
        </a:p>
      </dgm:t>
    </dgm:pt>
    <dgm:pt modelId="{5DA22F8F-73EE-45FF-B1DC-979233F09B7C}" type="parTrans" cxnId="{10859F71-748C-44E5-A5C3-94E711D3AFEA}">
      <dgm:prSet/>
      <dgm:spPr/>
      <dgm:t>
        <a:bodyPr/>
        <a:lstStyle/>
        <a:p>
          <a:endParaRPr lang="en-US"/>
        </a:p>
      </dgm:t>
    </dgm:pt>
    <dgm:pt modelId="{B5BCDD76-4556-4753-9EBB-D5F226774873}" type="sibTrans" cxnId="{10859F71-748C-44E5-A5C3-94E711D3AFEA}">
      <dgm:prSet/>
      <dgm:spPr/>
      <dgm:t>
        <a:bodyPr/>
        <a:lstStyle/>
        <a:p>
          <a:endParaRPr lang="en-US"/>
        </a:p>
      </dgm:t>
    </dgm:pt>
    <dgm:pt modelId="{20CE25FC-663B-4BB2-81D9-5509F90E6B4A}">
      <dgm:prSet/>
      <dgm:spPr/>
      <dgm:t>
        <a:bodyPr/>
        <a:lstStyle/>
        <a:p>
          <a:pPr rtl="0"/>
          <a:r>
            <a:rPr lang="en-US" dirty="0" smtClean="0"/>
            <a:t>Expansion of NWSRA Programming Spaces</a:t>
          </a:r>
          <a:endParaRPr lang="en-US" dirty="0"/>
        </a:p>
      </dgm:t>
    </dgm:pt>
    <dgm:pt modelId="{B2C83FD4-DC0C-4B60-914A-5DBEF33C7494}" type="parTrans" cxnId="{25E460FB-3AE0-4371-ABC1-252A2CDDA127}">
      <dgm:prSet/>
      <dgm:spPr/>
      <dgm:t>
        <a:bodyPr/>
        <a:lstStyle/>
        <a:p>
          <a:endParaRPr lang="en-US"/>
        </a:p>
      </dgm:t>
    </dgm:pt>
    <dgm:pt modelId="{55AC1814-3DCB-4D49-89DC-CE0087292BBE}" type="sibTrans" cxnId="{25E460FB-3AE0-4371-ABC1-252A2CDDA127}">
      <dgm:prSet/>
      <dgm:spPr/>
      <dgm:t>
        <a:bodyPr/>
        <a:lstStyle/>
        <a:p>
          <a:endParaRPr lang="en-US"/>
        </a:p>
      </dgm:t>
    </dgm:pt>
    <dgm:pt modelId="{E508A96B-21B5-453C-BD7C-F56269FD6C18}">
      <dgm:prSet/>
      <dgm:spPr/>
      <dgm:t>
        <a:bodyPr/>
        <a:lstStyle/>
        <a:p>
          <a:pPr rtl="0"/>
          <a:r>
            <a:rPr lang="en-US" dirty="0" smtClean="0"/>
            <a:t>Researching NWSRA programming Space in Hoffman Estates </a:t>
          </a:r>
          <a:endParaRPr lang="en-US" dirty="0"/>
        </a:p>
      </dgm:t>
    </dgm:pt>
    <dgm:pt modelId="{BA38C05C-5007-44B9-9F4E-16ED31B4537F}" type="parTrans" cxnId="{1FF82F25-D49C-4EA7-8AB4-04ED67826586}">
      <dgm:prSet/>
      <dgm:spPr/>
      <dgm:t>
        <a:bodyPr/>
        <a:lstStyle/>
        <a:p>
          <a:endParaRPr lang="en-US"/>
        </a:p>
      </dgm:t>
    </dgm:pt>
    <dgm:pt modelId="{8561D7EE-72F2-472E-8F78-12C91F239787}" type="sibTrans" cxnId="{1FF82F25-D49C-4EA7-8AB4-04ED67826586}">
      <dgm:prSet/>
      <dgm:spPr/>
      <dgm:t>
        <a:bodyPr/>
        <a:lstStyle/>
        <a:p>
          <a:endParaRPr lang="en-US"/>
        </a:p>
      </dgm:t>
    </dgm:pt>
    <dgm:pt modelId="{29FD418B-4A62-442E-B660-002A4A2E6B85}">
      <dgm:prSet/>
      <dgm:spPr/>
      <dgm:t>
        <a:bodyPr/>
        <a:lstStyle/>
        <a:p>
          <a:pPr rtl="0"/>
          <a:r>
            <a:rPr lang="en-US" dirty="0" smtClean="0"/>
            <a:t>Exploring senior programming options</a:t>
          </a:r>
          <a:endParaRPr lang="en-US" dirty="0"/>
        </a:p>
      </dgm:t>
    </dgm:pt>
    <dgm:pt modelId="{948EE86E-93C0-424D-B957-980E7750481E}" type="parTrans" cxnId="{1FAFD87D-087B-4D13-9B48-0365F39E2035}">
      <dgm:prSet/>
      <dgm:spPr/>
      <dgm:t>
        <a:bodyPr/>
        <a:lstStyle/>
        <a:p>
          <a:endParaRPr lang="en-US"/>
        </a:p>
      </dgm:t>
    </dgm:pt>
    <dgm:pt modelId="{8A2BEFBE-FDDF-42D5-8632-3AA54F007ED6}" type="sibTrans" cxnId="{1FAFD87D-087B-4D13-9B48-0365F39E2035}">
      <dgm:prSet/>
      <dgm:spPr/>
      <dgm:t>
        <a:bodyPr/>
        <a:lstStyle/>
        <a:p>
          <a:endParaRPr lang="en-US"/>
        </a:p>
      </dgm:t>
    </dgm:pt>
    <dgm:pt modelId="{BDA123C7-634D-4AC3-BD28-EE4086B37C27}">
      <dgm:prSet/>
      <dgm:spPr/>
      <dgm:t>
        <a:bodyPr/>
        <a:lstStyle/>
        <a:p>
          <a:pPr rtl="0"/>
          <a:r>
            <a:rPr lang="en-US" dirty="0" smtClean="0"/>
            <a:t>Distinguished Agency</a:t>
          </a:r>
          <a:endParaRPr lang="en-US" dirty="0"/>
        </a:p>
      </dgm:t>
    </dgm:pt>
    <dgm:pt modelId="{B4F3F16F-D991-44DD-AA09-59989059822E}" type="parTrans" cxnId="{63543D45-05CB-4494-A4CC-C8324D0F4B32}">
      <dgm:prSet/>
      <dgm:spPr/>
      <dgm:t>
        <a:bodyPr/>
        <a:lstStyle/>
        <a:p>
          <a:endParaRPr lang="en-US"/>
        </a:p>
      </dgm:t>
    </dgm:pt>
    <dgm:pt modelId="{4B15E482-02C0-4E0A-940F-B4C1F9489465}" type="sibTrans" cxnId="{63543D45-05CB-4494-A4CC-C8324D0F4B32}">
      <dgm:prSet/>
      <dgm:spPr/>
      <dgm:t>
        <a:bodyPr/>
        <a:lstStyle/>
        <a:p>
          <a:endParaRPr lang="en-US"/>
        </a:p>
      </dgm:t>
    </dgm:pt>
    <dgm:pt modelId="{BEDAB55F-3601-41BE-A6BF-0B113AB0E0FF}">
      <dgm:prSet/>
      <dgm:spPr/>
      <dgm:t>
        <a:bodyPr/>
        <a:lstStyle/>
        <a:p>
          <a:pPr rtl="0"/>
          <a:r>
            <a:rPr lang="en-US" dirty="0" smtClean="0"/>
            <a:t>Prepare for Distinguished Agency Accreditation process to take place </a:t>
          </a:r>
          <a:r>
            <a:rPr lang="en-US" smtClean="0"/>
            <a:t>in 2021</a:t>
          </a:r>
          <a:endParaRPr lang="en-US" dirty="0"/>
        </a:p>
      </dgm:t>
    </dgm:pt>
    <dgm:pt modelId="{EBB98D05-BF87-4E65-ADFA-B84DAA265B40}" type="parTrans" cxnId="{BAC3E2C1-D3CA-48C5-B061-B89787F958A7}">
      <dgm:prSet/>
      <dgm:spPr/>
    </dgm:pt>
    <dgm:pt modelId="{78909DB1-179F-4C90-9B0F-9499D9CDD1AE}" type="sibTrans" cxnId="{BAC3E2C1-D3CA-48C5-B061-B89787F958A7}">
      <dgm:prSet/>
      <dgm:spPr/>
    </dgm:pt>
    <dgm:pt modelId="{84A12859-186D-49E8-BA66-D54F64D2C004}">
      <dgm:prSet/>
      <dgm:spPr/>
      <dgm:t>
        <a:bodyPr/>
        <a:lstStyle/>
        <a:p>
          <a:pPr rtl="0"/>
          <a:r>
            <a:rPr lang="en-US" dirty="0" smtClean="0"/>
            <a:t>Develop Comprehensive Strategic Plan for 2022-2026</a:t>
          </a:r>
          <a:endParaRPr lang="en-US" dirty="0"/>
        </a:p>
      </dgm:t>
    </dgm:pt>
    <dgm:pt modelId="{77397F97-FBA4-40A7-924B-5851F903AB68}" type="parTrans" cxnId="{0294419A-6FB0-4E79-AC4C-1FD64C9DD4E2}">
      <dgm:prSet/>
      <dgm:spPr/>
    </dgm:pt>
    <dgm:pt modelId="{E78CA3EB-4E23-4E6C-A78C-3D9B511E4116}" type="sibTrans" cxnId="{0294419A-6FB0-4E79-AC4C-1FD64C9DD4E2}">
      <dgm:prSet/>
      <dgm:spPr/>
    </dgm:pt>
    <dgm:pt modelId="{C7A0B6BB-A48A-4B07-8A12-04E1309ED5F8}" type="pres">
      <dgm:prSet presAssocID="{DAECA19A-6A19-467C-BAEA-AA15A5F491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53748-CC91-4464-92DE-988C38B0E1F5}" type="pres">
      <dgm:prSet presAssocID="{7F6A9BF0-BD10-42CB-89B9-5BADDB0E83B8}" presName="linNode" presStyleCnt="0"/>
      <dgm:spPr/>
    </dgm:pt>
    <dgm:pt modelId="{B8A037EB-1779-4F53-A336-F5DA962FF8E4}" type="pres">
      <dgm:prSet presAssocID="{7F6A9BF0-BD10-42CB-89B9-5BADDB0E83B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E97B-E2C2-479C-A3B4-47B3B4D0A558}" type="pres">
      <dgm:prSet presAssocID="{7F6A9BF0-BD10-42CB-89B9-5BADDB0E83B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372D1-DDAF-47B4-A93A-7E000BE2CE4B}" type="pres">
      <dgm:prSet presAssocID="{3B72DEBC-2F47-49A1-BAAA-668F9695DF5D}" presName="sp" presStyleCnt="0"/>
      <dgm:spPr/>
    </dgm:pt>
    <dgm:pt modelId="{FF42566E-4ADE-4DBD-81A7-D587827B57BD}" type="pres">
      <dgm:prSet presAssocID="{53FFBAF1-E34F-435B-83F9-C37E2226CA7A}" presName="linNode" presStyleCnt="0"/>
      <dgm:spPr/>
    </dgm:pt>
    <dgm:pt modelId="{7E302235-8C3E-4C94-B5B6-1AC7BA53F3C7}" type="pres">
      <dgm:prSet presAssocID="{53FFBAF1-E34F-435B-83F9-C37E2226CA7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45DFB-5D63-4B97-BDED-D8D6D23C88C6}" type="pres">
      <dgm:prSet presAssocID="{53FFBAF1-E34F-435B-83F9-C37E2226CA7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5271-DB89-42C2-9E47-E9876A05A780}" type="pres">
      <dgm:prSet presAssocID="{0412BDF6-D232-4590-9ECC-C4DDD6A5F7B8}" presName="sp" presStyleCnt="0"/>
      <dgm:spPr/>
    </dgm:pt>
    <dgm:pt modelId="{D7C74E6C-6712-4FFB-84F0-C962C25A593D}" type="pres">
      <dgm:prSet presAssocID="{20CE25FC-663B-4BB2-81D9-5509F90E6B4A}" presName="linNode" presStyleCnt="0"/>
      <dgm:spPr/>
    </dgm:pt>
    <dgm:pt modelId="{9D731276-4A98-4244-81B7-38C0F7C83768}" type="pres">
      <dgm:prSet presAssocID="{20CE25FC-663B-4BB2-81D9-5509F90E6B4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FF057-21F9-40EB-AB12-2B16FA38FE2C}" type="pres">
      <dgm:prSet presAssocID="{20CE25FC-663B-4BB2-81D9-5509F90E6B4A}" presName="descendantText" presStyleLbl="alignAccFollowNode1" presStyleIdx="2" presStyleCnt="4" custLinFactNeighborY="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ED8D5-2805-4119-A7AB-8FB5BFF537E6}" type="pres">
      <dgm:prSet presAssocID="{55AC1814-3DCB-4D49-89DC-CE0087292BBE}" presName="sp" presStyleCnt="0"/>
      <dgm:spPr/>
    </dgm:pt>
    <dgm:pt modelId="{BA24B561-1DB1-4BB7-B459-82D811DED785}" type="pres">
      <dgm:prSet presAssocID="{BDA123C7-634D-4AC3-BD28-EE4086B37C27}" presName="linNode" presStyleCnt="0"/>
      <dgm:spPr/>
    </dgm:pt>
    <dgm:pt modelId="{4A7FF6CD-D2D3-4E8A-8C8F-B95A9ED852D8}" type="pres">
      <dgm:prSet presAssocID="{BDA123C7-634D-4AC3-BD28-EE4086B37C2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A7407-6915-48FD-8F11-A0E5CB1DFC77}" type="pres">
      <dgm:prSet presAssocID="{BDA123C7-634D-4AC3-BD28-EE4086B37C2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BC3D4-7F75-45A7-86D9-342A5BFF0600}" type="presOf" srcId="{CCFAB1F5-44D2-434F-9021-0024DD1ABAAF}" destId="{48E0E97B-E2C2-479C-A3B4-47B3B4D0A558}" srcOrd="0" destOrd="0" presId="urn:microsoft.com/office/officeart/2005/8/layout/vList5"/>
    <dgm:cxn modelId="{63543D45-05CB-4494-A4CC-C8324D0F4B32}" srcId="{DAECA19A-6A19-467C-BAEA-AA15A5F49149}" destId="{BDA123C7-634D-4AC3-BD28-EE4086B37C27}" srcOrd="3" destOrd="0" parTransId="{B4F3F16F-D991-44DD-AA09-59989059822E}" sibTransId="{4B15E482-02C0-4E0A-940F-B4C1F9489465}"/>
    <dgm:cxn modelId="{2476C6DE-FB61-4262-AA37-751FEBAA8C0B}" type="presOf" srcId="{BEDAB55F-3601-41BE-A6BF-0B113AB0E0FF}" destId="{EECA7407-6915-48FD-8F11-A0E5CB1DFC77}" srcOrd="0" destOrd="0" presId="urn:microsoft.com/office/officeart/2005/8/layout/vList5"/>
    <dgm:cxn modelId="{CEBC3772-2468-49AF-9E03-92DE6DFFC5E4}" srcId="{DAECA19A-6A19-467C-BAEA-AA15A5F49149}" destId="{53FFBAF1-E34F-435B-83F9-C37E2226CA7A}" srcOrd="1" destOrd="0" parTransId="{1AFC2D84-EFEB-4BF7-88EF-C2488A3A43DF}" sibTransId="{0412BDF6-D232-4590-9ECC-C4DDD6A5F7B8}"/>
    <dgm:cxn modelId="{1FAFD87D-087B-4D13-9B48-0365F39E2035}" srcId="{53FFBAF1-E34F-435B-83F9-C37E2226CA7A}" destId="{29FD418B-4A62-442E-B660-002A4A2E6B85}" srcOrd="1" destOrd="0" parTransId="{948EE86E-93C0-424D-B957-980E7750481E}" sibTransId="{8A2BEFBE-FDDF-42D5-8632-3AA54F007ED6}"/>
    <dgm:cxn modelId="{3EF09671-AEBA-401F-966E-52287C9B0FA4}" srcId="{DAECA19A-6A19-467C-BAEA-AA15A5F49149}" destId="{7F6A9BF0-BD10-42CB-89B9-5BADDB0E83B8}" srcOrd="0" destOrd="0" parTransId="{8DB0AAE2-5D32-4C49-8C0F-CFF3629AECAC}" sibTransId="{3B72DEBC-2F47-49A1-BAAA-668F9695DF5D}"/>
    <dgm:cxn modelId="{16F2F10C-C65A-4FCA-927F-8547C64F1959}" type="presOf" srcId="{84A12859-186D-49E8-BA66-D54F64D2C004}" destId="{48E0E97B-E2C2-479C-A3B4-47B3B4D0A558}" srcOrd="0" destOrd="1" presId="urn:microsoft.com/office/officeart/2005/8/layout/vList5"/>
    <dgm:cxn modelId="{BAC3E2C1-D3CA-48C5-B061-B89787F958A7}" srcId="{BDA123C7-634D-4AC3-BD28-EE4086B37C27}" destId="{BEDAB55F-3601-41BE-A6BF-0B113AB0E0FF}" srcOrd="0" destOrd="0" parTransId="{EBB98D05-BF87-4E65-ADFA-B84DAA265B40}" sibTransId="{78909DB1-179F-4C90-9B0F-9499D9CDD1AE}"/>
    <dgm:cxn modelId="{C2D9B800-04C9-4FCF-B227-38306629A328}" type="presOf" srcId="{20CE25FC-663B-4BB2-81D9-5509F90E6B4A}" destId="{9D731276-4A98-4244-81B7-38C0F7C83768}" srcOrd="0" destOrd="0" presId="urn:microsoft.com/office/officeart/2005/8/layout/vList5"/>
    <dgm:cxn modelId="{10859F71-748C-44E5-A5C3-94E711D3AFEA}" srcId="{53FFBAF1-E34F-435B-83F9-C37E2226CA7A}" destId="{971933D0-EC36-4F82-A7A1-9E9520662471}" srcOrd="0" destOrd="0" parTransId="{5DA22F8F-73EE-45FF-B1DC-979233F09B7C}" sibTransId="{B5BCDD76-4556-4753-9EBB-D5F226774873}"/>
    <dgm:cxn modelId="{EA8D3210-3386-4E11-A08B-DC17267319E0}" type="presOf" srcId="{7F6A9BF0-BD10-42CB-89B9-5BADDB0E83B8}" destId="{B8A037EB-1779-4F53-A336-F5DA962FF8E4}" srcOrd="0" destOrd="0" presId="urn:microsoft.com/office/officeart/2005/8/layout/vList5"/>
    <dgm:cxn modelId="{C5B14C3B-7822-4310-8D89-D1E473B70537}" type="presOf" srcId="{971933D0-EC36-4F82-A7A1-9E9520662471}" destId="{C8F45DFB-5D63-4B97-BDED-D8D6D23C88C6}" srcOrd="0" destOrd="0" presId="urn:microsoft.com/office/officeart/2005/8/layout/vList5"/>
    <dgm:cxn modelId="{C0E41ABE-6321-488E-B14E-EA9EF08EF394}" type="presOf" srcId="{BDA123C7-634D-4AC3-BD28-EE4086B37C27}" destId="{4A7FF6CD-D2D3-4E8A-8C8F-B95A9ED852D8}" srcOrd="0" destOrd="0" presId="urn:microsoft.com/office/officeart/2005/8/layout/vList5"/>
    <dgm:cxn modelId="{25E460FB-3AE0-4371-ABC1-252A2CDDA127}" srcId="{DAECA19A-6A19-467C-BAEA-AA15A5F49149}" destId="{20CE25FC-663B-4BB2-81D9-5509F90E6B4A}" srcOrd="2" destOrd="0" parTransId="{B2C83FD4-DC0C-4B60-914A-5DBEF33C7494}" sibTransId="{55AC1814-3DCB-4D49-89DC-CE0087292BBE}"/>
    <dgm:cxn modelId="{395E60AE-9884-4F94-8567-3CD93D856443}" srcId="{7F6A9BF0-BD10-42CB-89B9-5BADDB0E83B8}" destId="{CCFAB1F5-44D2-434F-9021-0024DD1ABAAF}" srcOrd="0" destOrd="0" parTransId="{A6200D63-1CC6-4A78-9854-9DC97635945D}" sibTransId="{F87DF752-4CF5-498F-8908-B417A86D3622}"/>
    <dgm:cxn modelId="{8CB0FDB9-A536-447B-95D3-3EC2B8C69E77}" type="presOf" srcId="{29FD418B-4A62-442E-B660-002A4A2E6B85}" destId="{C8F45DFB-5D63-4B97-BDED-D8D6D23C88C6}" srcOrd="0" destOrd="1" presId="urn:microsoft.com/office/officeart/2005/8/layout/vList5"/>
    <dgm:cxn modelId="{C305EDCC-6653-4672-9C67-7C4B975B5B0F}" type="presOf" srcId="{E508A96B-21B5-453C-BD7C-F56269FD6C18}" destId="{5C0FF057-21F9-40EB-AB12-2B16FA38FE2C}" srcOrd="0" destOrd="0" presId="urn:microsoft.com/office/officeart/2005/8/layout/vList5"/>
    <dgm:cxn modelId="{82A162F5-CD47-46E7-83F5-4E20B4884F1B}" type="presOf" srcId="{53FFBAF1-E34F-435B-83F9-C37E2226CA7A}" destId="{7E302235-8C3E-4C94-B5B6-1AC7BA53F3C7}" srcOrd="0" destOrd="0" presId="urn:microsoft.com/office/officeart/2005/8/layout/vList5"/>
    <dgm:cxn modelId="{B3FECB84-1885-4C20-B36D-2E2A190833B6}" type="presOf" srcId="{DAECA19A-6A19-467C-BAEA-AA15A5F49149}" destId="{C7A0B6BB-A48A-4B07-8A12-04E1309ED5F8}" srcOrd="0" destOrd="0" presId="urn:microsoft.com/office/officeart/2005/8/layout/vList5"/>
    <dgm:cxn modelId="{0294419A-6FB0-4E79-AC4C-1FD64C9DD4E2}" srcId="{7F6A9BF0-BD10-42CB-89B9-5BADDB0E83B8}" destId="{84A12859-186D-49E8-BA66-D54F64D2C004}" srcOrd="1" destOrd="0" parTransId="{77397F97-FBA4-40A7-924B-5851F903AB68}" sibTransId="{E78CA3EB-4E23-4E6C-A78C-3D9B511E4116}"/>
    <dgm:cxn modelId="{1FF82F25-D49C-4EA7-8AB4-04ED67826586}" srcId="{20CE25FC-663B-4BB2-81D9-5509F90E6B4A}" destId="{E508A96B-21B5-453C-BD7C-F56269FD6C18}" srcOrd="0" destOrd="0" parTransId="{BA38C05C-5007-44B9-9F4E-16ED31B4537F}" sibTransId="{8561D7EE-72F2-472E-8F78-12C91F239787}"/>
    <dgm:cxn modelId="{0833C11E-C721-4635-90F2-6A7404E1D786}" type="presParOf" srcId="{C7A0B6BB-A48A-4B07-8A12-04E1309ED5F8}" destId="{7C453748-CC91-4464-92DE-988C38B0E1F5}" srcOrd="0" destOrd="0" presId="urn:microsoft.com/office/officeart/2005/8/layout/vList5"/>
    <dgm:cxn modelId="{1F31C527-8CED-4DDD-8211-28EEFE197364}" type="presParOf" srcId="{7C453748-CC91-4464-92DE-988C38B0E1F5}" destId="{B8A037EB-1779-4F53-A336-F5DA962FF8E4}" srcOrd="0" destOrd="0" presId="urn:microsoft.com/office/officeart/2005/8/layout/vList5"/>
    <dgm:cxn modelId="{88195EB1-0303-46B2-8357-40172427204B}" type="presParOf" srcId="{7C453748-CC91-4464-92DE-988C38B0E1F5}" destId="{48E0E97B-E2C2-479C-A3B4-47B3B4D0A558}" srcOrd="1" destOrd="0" presId="urn:microsoft.com/office/officeart/2005/8/layout/vList5"/>
    <dgm:cxn modelId="{54BEF48B-9270-4969-9C2C-1ED7B2A91D75}" type="presParOf" srcId="{C7A0B6BB-A48A-4B07-8A12-04E1309ED5F8}" destId="{214372D1-DDAF-47B4-A93A-7E000BE2CE4B}" srcOrd="1" destOrd="0" presId="urn:microsoft.com/office/officeart/2005/8/layout/vList5"/>
    <dgm:cxn modelId="{4AA2CCBA-9DCD-4F24-8570-143CCA23304F}" type="presParOf" srcId="{C7A0B6BB-A48A-4B07-8A12-04E1309ED5F8}" destId="{FF42566E-4ADE-4DBD-81A7-D587827B57BD}" srcOrd="2" destOrd="0" presId="urn:microsoft.com/office/officeart/2005/8/layout/vList5"/>
    <dgm:cxn modelId="{AD3E6388-A797-42CB-8C6A-2310F5F264A9}" type="presParOf" srcId="{FF42566E-4ADE-4DBD-81A7-D587827B57BD}" destId="{7E302235-8C3E-4C94-B5B6-1AC7BA53F3C7}" srcOrd="0" destOrd="0" presId="urn:microsoft.com/office/officeart/2005/8/layout/vList5"/>
    <dgm:cxn modelId="{4CA3FB1A-EB60-4E18-8A4A-777BBDA20743}" type="presParOf" srcId="{FF42566E-4ADE-4DBD-81A7-D587827B57BD}" destId="{C8F45DFB-5D63-4B97-BDED-D8D6D23C88C6}" srcOrd="1" destOrd="0" presId="urn:microsoft.com/office/officeart/2005/8/layout/vList5"/>
    <dgm:cxn modelId="{01F3A476-05FB-48FF-A0E1-F4B6E0C91AFD}" type="presParOf" srcId="{C7A0B6BB-A48A-4B07-8A12-04E1309ED5F8}" destId="{39DC5271-DB89-42C2-9E47-E9876A05A780}" srcOrd="3" destOrd="0" presId="urn:microsoft.com/office/officeart/2005/8/layout/vList5"/>
    <dgm:cxn modelId="{03E8437C-AC7D-4D20-BE19-9FC9DD75C079}" type="presParOf" srcId="{C7A0B6BB-A48A-4B07-8A12-04E1309ED5F8}" destId="{D7C74E6C-6712-4FFB-84F0-C962C25A593D}" srcOrd="4" destOrd="0" presId="urn:microsoft.com/office/officeart/2005/8/layout/vList5"/>
    <dgm:cxn modelId="{A9FDF3C7-F95D-4E7C-8CEB-05FCEAFC7587}" type="presParOf" srcId="{D7C74E6C-6712-4FFB-84F0-C962C25A593D}" destId="{9D731276-4A98-4244-81B7-38C0F7C83768}" srcOrd="0" destOrd="0" presId="urn:microsoft.com/office/officeart/2005/8/layout/vList5"/>
    <dgm:cxn modelId="{DEE8406E-373A-47F0-A4D2-15473FF8B861}" type="presParOf" srcId="{D7C74E6C-6712-4FFB-84F0-C962C25A593D}" destId="{5C0FF057-21F9-40EB-AB12-2B16FA38FE2C}" srcOrd="1" destOrd="0" presId="urn:microsoft.com/office/officeart/2005/8/layout/vList5"/>
    <dgm:cxn modelId="{D8B844DE-7289-4934-B7E1-ACADE0D9196E}" type="presParOf" srcId="{C7A0B6BB-A48A-4B07-8A12-04E1309ED5F8}" destId="{E8BED8D5-2805-4119-A7AB-8FB5BFF537E6}" srcOrd="5" destOrd="0" presId="urn:microsoft.com/office/officeart/2005/8/layout/vList5"/>
    <dgm:cxn modelId="{1D6E6C95-5864-4214-93A1-82C46C5723CF}" type="presParOf" srcId="{C7A0B6BB-A48A-4B07-8A12-04E1309ED5F8}" destId="{BA24B561-1DB1-4BB7-B459-82D811DED785}" srcOrd="6" destOrd="0" presId="urn:microsoft.com/office/officeart/2005/8/layout/vList5"/>
    <dgm:cxn modelId="{E77D5859-EB16-4A54-AA80-3826E4015392}" type="presParOf" srcId="{BA24B561-1DB1-4BB7-B459-82D811DED785}" destId="{4A7FF6CD-D2D3-4E8A-8C8F-B95A9ED852D8}" srcOrd="0" destOrd="0" presId="urn:microsoft.com/office/officeart/2005/8/layout/vList5"/>
    <dgm:cxn modelId="{DA034A14-C7A3-4E02-9060-E49C30F842DF}" type="presParOf" srcId="{BA24B561-1DB1-4BB7-B459-82D811DED785}" destId="{EECA7407-6915-48FD-8F11-A0E5CB1DFC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519BC-8F12-4515-9862-D3576DC77BAA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F20F0005-89FA-4DEB-B69E-5E09DA0A5306}">
      <dgm:prSet phldrT="[Text]" custT="1"/>
      <dgm:spPr/>
      <dgm:t>
        <a:bodyPr/>
        <a:lstStyle/>
        <a:p>
          <a:r>
            <a:rPr lang="en-US" sz="1600" b="1" dirty="0" smtClean="0"/>
            <a:t>1 Staff: </a:t>
          </a:r>
        </a:p>
        <a:p>
          <a:r>
            <a:rPr lang="en-US" sz="1600" b="1" dirty="0" smtClean="0"/>
            <a:t>20-24 Years</a:t>
          </a:r>
          <a:endParaRPr lang="en-US" sz="1600" b="1" dirty="0"/>
        </a:p>
      </dgm:t>
    </dgm:pt>
    <dgm:pt modelId="{68516BBE-481E-4A7C-9BE6-2C42331352C8}" type="parTrans" cxnId="{D072FB43-A2B3-425B-95E0-14F015A06784}">
      <dgm:prSet/>
      <dgm:spPr/>
      <dgm:t>
        <a:bodyPr/>
        <a:lstStyle/>
        <a:p>
          <a:endParaRPr lang="en-US"/>
        </a:p>
      </dgm:t>
    </dgm:pt>
    <dgm:pt modelId="{5D748F63-F769-4941-B46F-BDC76217A141}" type="sibTrans" cxnId="{D072FB43-A2B3-425B-95E0-14F015A06784}">
      <dgm:prSet/>
      <dgm:spPr/>
      <dgm:t>
        <a:bodyPr/>
        <a:lstStyle/>
        <a:p>
          <a:endParaRPr lang="en-US"/>
        </a:p>
      </dgm:t>
    </dgm:pt>
    <dgm:pt modelId="{FB19624A-0355-4889-8D22-01F5EE67195C}">
      <dgm:prSet phldrT="[Text]" custT="1"/>
      <dgm:spPr/>
      <dgm:t>
        <a:bodyPr/>
        <a:lstStyle/>
        <a:p>
          <a:r>
            <a:rPr lang="en-US" sz="1600" b="1" dirty="0" smtClean="0"/>
            <a:t>36 Full Time Staff </a:t>
          </a:r>
          <a:endParaRPr lang="en-US" sz="1600" b="1" dirty="0"/>
        </a:p>
      </dgm:t>
    </dgm:pt>
    <dgm:pt modelId="{F655F70A-E959-4E51-8415-249585A5B737}" type="parTrans" cxnId="{FF785C92-A06A-4C96-BC7C-FD020D54851B}">
      <dgm:prSet/>
      <dgm:spPr/>
      <dgm:t>
        <a:bodyPr/>
        <a:lstStyle/>
        <a:p>
          <a:endParaRPr lang="en-US"/>
        </a:p>
      </dgm:t>
    </dgm:pt>
    <dgm:pt modelId="{43A5FBD7-4E67-477F-8EAE-8D191E90A11D}" type="sibTrans" cxnId="{FF785C92-A06A-4C96-BC7C-FD020D54851B}">
      <dgm:prSet/>
      <dgm:spPr/>
      <dgm:t>
        <a:bodyPr/>
        <a:lstStyle/>
        <a:p>
          <a:endParaRPr lang="en-US"/>
        </a:p>
      </dgm:t>
    </dgm:pt>
    <dgm:pt modelId="{C08B03B8-F2B6-4402-B8D9-1D83697DEA72}">
      <dgm:prSet phldrT="[Text]" custT="1"/>
      <dgm:spPr/>
      <dgm:t>
        <a:bodyPr/>
        <a:lstStyle/>
        <a:p>
          <a:r>
            <a:rPr lang="en-US" sz="1600" b="1" dirty="0" smtClean="0"/>
            <a:t>13 Staff: 5-9 Years</a:t>
          </a:r>
          <a:endParaRPr lang="en-US" sz="1600" b="1" dirty="0"/>
        </a:p>
      </dgm:t>
    </dgm:pt>
    <dgm:pt modelId="{BEB4D56F-86CD-4FBD-B93B-CEB8856A5D14}" type="parTrans" cxnId="{10EEF2E1-04EC-4AEE-BF5B-200565923EBD}">
      <dgm:prSet/>
      <dgm:spPr/>
      <dgm:t>
        <a:bodyPr/>
        <a:lstStyle/>
        <a:p>
          <a:endParaRPr lang="en-US"/>
        </a:p>
      </dgm:t>
    </dgm:pt>
    <dgm:pt modelId="{5E7D0978-632C-449E-A068-66D5C937B51E}" type="sibTrans" cxnId="{10EEF2E1-04EC-4AEE-BF5B-200565923EBD}">
      <dgm:prSet/>
      <dgm:spPr/>
      <dgm:t>
        <a:bodyPr/>
        <a:lstStyle/>
        <a:p>
          <a:endParaRPr lang="en-US"/>
        </a:p>
      </dgm:t>
    </dgm:pt>
    <dgm:pt modelId="{336F5DB5-E409-49E2-9E5D-F383207DF362}">
      <dgm:prSet custT="1"/>
      <dgm:spPr/>
      <dgm:t>
        <a:bodyPr/>
        <a:lstStyle/>
        <a:p>
          <a:r>
            <a:rPr lang="en-US" sz="1600" b="1" dirty="0" smtClean="0"/>
            <a:t>2 Staff: 15-19 Years</a:t>
          </a:r>
          <a:endParaRPr lang="en-US" sz="1600" b="1" dirty="0"/>
        </a:p>
      </dgm:t>
    </dgm:pt>
    <dgm:pt modelId="{8B607ED9-BACD-403A-9BD1-563C79C1A3D1}" type="parTrans" cxnId="{7E61BD46-DD40-453D-9064-C7F83FB5B128}">
      <dgm:prSet/>
      <dgm:spPr/>
      <dgm:t>
        <a:bodyPr/>
        <a:lstStyle/>
        <a:p>
          <a:endParaRPr lang="en-US"/>
        </a:p>
      </dgm:t>
    </dgm:pt>
    <dgm:pt modelId="{9717EB1E-9C14-4684-9973-166AFB442C0A}" type="sibTrans" cxnId="{7E61BD46-DD40-453D-9064-C7F83FB5B128}">
      <dgm:prSet/>
      <dgm:spPr/>
      <dgm:t>
        <a:bodyPr/>
        <a:lstStyle/>
        <a:p>
          <a:endParaRPr lang="en-US"/>
        </a:p>
      </dgm:t>
    </dgm:pt>
    <dgm:pt modelId="{36E6F380-102B-4DAC-B3F6-4BE62B07486C}">
      <dgm:prSet phldrT="[Text]" custT="1"/>
      <dgm:spPr/>
      <dgm:t>
        <a:bodyPr/>
        <a:lstStyle/>
        <a:p>
          <a:r>
            <a:rPr lang="en-US" sz="1600" b="1" dirty="0" smtClean="0"/>
            <a:t>4 Staff:  10-14 Years</a:t>
          </a:r>
          <a:endParaRPr lang="en-US" sz="1600" b="1" dirty="0"/>
        </a:p>
      </dgm:t>
    </dgm:pt>
    <dgm:pt modelId="{8E7506D1-2E33-4A61-89EF-ABBB7ED90A5A}" type="parTrans" cxnId="{3838E340-E9C2-4D6D-9FFA-58503C818287}">
      <dgm:prSet/>
      <dgm:spPr/>
      <dgm:t>
        <a:bodyPr/>
        <a:lstStyle/>
        <a:p>
          <a:endParaRPr lang="en-US"/>
        </a:p>
      </dgm:t>
    </dgm:pt>
    <dgm:pt modelId="{CABFD8F6-6300-4931-9D8C-4FCB1D782310}" type="sibTrans" cxnId="{3838E340-E9C2-4D6D-9FFA-58503C818287}">
      <dgm:prSet/>
      <dgm:spPr/>
      <dgm:t>
        <a:bodyPr/>
        <a:lstStyle/>
        <a:p>
          <a:endParaRPr lang="en-US"/>
        </a:p>
      </dgm:t>
    </dgm:pt>
    <dgm:pt modelId="{80B5467B-72C5-41ED-AEB2-F6166564714B}">
      <dgm:prSet phldrT="[Text]" custT="1"/>
      <dgm:spPr/>
      <dgm:t>
        <a:bodyPr/>
        <a:lstStyle/>
        <a:p>
          <a:pPr algn="ctr"/>
          <a:r>
            <a:rPr lang="en-US" sz="1600" b="1" dirty="0" smtClean="0"/>
            <a:t>1 Staff:                    25+ Years</a:t>
          </a:r>
          <a:endParaRPr lang="en-US" sz="1600" b="1" dirty="0"/>
        </a:p>
      </dgm:t>
    </dgm:pt>
    <dgm:pt modelId="{5E33D000-48E6-4E31-9E28-24012B9C06B8}" type="parTrans" cxnId="{185A1D0F-5B4A-4196-835C-A3F22565F22B}">
      <dgm:prSet/>
      <dgm:spPr/>
      <dgm:t>
        <a:bodyPr/>
        <a:lstStyle/>
        <a:p>
          <a:endParaRPr lang="en-US"/>
        </a:p>
      </dgm:t>
    </dgm:pt>
    <dgm:pt modelId="{A6A67C33-0576-45F6-8DA1-1BFA3AF0F60E}" type="sibTrans" cxnId="{185A1D0F-5B4A-4196-835C-A3F22565F22B}">
      <dgm:prSet/>
      <dgm:spPr/>
      <dgm:t>
        <a:bodyPr/>
        <a:lstStyle/>
        <a:p>
          <a:endParaRPr lang="en-US"/>
        </a:p>
      </dgm:t>
    </dgm:pt>
    <dgm:pt modelId="{3C19834E-C51B-43BC-8A52-E88EC248833B}" type="pres">
      <dgm:prSet presAssocID="{032519BC-8F12-4515-9862-D3576DC77BAA}" presName="Name0" presStyleCnt="0">
        <dgm:presLayoutVars>
          <dgm:dir/>
          <dgm:animLvl val="lvl"/>
          <dgm:resizeHandles val="exact"/>
        </dgm:presLayoutVars>
      </dgm:prSet>
      <dgm:spPr/>
    </dgm:pt>
    <dgm:pt modelId="{D05BF2F3-F4DA-4183-9143-B99E324A5CFB}" type="pres">
      <dgm:prSet presAssocID="{80B5467B-72C5-41ED-AEB2-F6166564714B}" presName="Name8" presStyleCnt="0"/>
      <dgm:spPr/>
    </dgm:pt>
    <dgm:pt modelId="{950DFEA5-1505-4EF9-A386-08DAC985CECA}" type="pres">
      <dgm:prSet presAssocID="{80B5467B-72C5-41ED-AEB2-F6166564714B}" presName="level" presStyleLbl="node1" presStyleIdx="0" presStyleCnt="6" custScaleX="1178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FA0C5-53D0-4B7A-A39F-60AFDC759646}" type="pres">
      <dgm:prSet presAssocID="{80B5467B-72C5-41ED-AEB2-F616656471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E9C10-823B-4F01-A85D-FFA894434080}" type="pres">
      <dgm:prSet presAssocID="{F20F0005-89FA-4DEB-B69E-5E09DA0A5306}" presName="Name8" presStyleCnt="0"/>
      <dgm:spPr/>
    </dgm:pt>
    <dgm:pt modelId="{8CA4FFE2-3401-40DC-AC5D-1219FBE6963C}" type="pres">
      <dgm:prSet presAssocID="{F20F0005-89FA-4DEB-B69E-5E09DA0A5306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CF70E-092A-4785-8881-5D1F793990C1}" type="pres">
      <dgm:prSet presAssocID="{F20F0005-89FA-4DEB-B69E-5E09DA0A53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7EDC5-1398-4E5E-AD03-A2944D4BC03B}" type="pres">
      <dgm:prSet presAssocID="{336F5DB5-E409-49E2-9E5D-F383207DF362}" presName="Name8" presStyleCnt="0"/>
      <dgm:spPr/>
    </dgm:pt>
    <dgm:pt modelId="{A00B3D0F-8516-464E-AB85-E699625ED53B}" type="pres">
      <dgm:prSet presAssocID="{336F5DB5-E409-49E2-9E5D-F383207DF362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EE3D7-463B-4D77-8F58-0AEC69A98952}" type="pres">
      <dgm:prSet presAssocID="{336F5DB5-E409-49E2-9E5D-F383207DF3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3543B-E583-4C5B-B8CE-562611AB4E37}" type="pres">
      <dgm:prSet presAssocID="{36E6F380-102B-4DAC-B3F6-4BE62B07486C}" presName="Name8" presStyleCnt="0"/>
      <dgm:spPr/>
    </dgm:pt>
    <dgm:pt modelId="{FF935542-9E2A-43A5-914D-30F9338D7ACB}" type="pres">
      <dgm:prSet presAssocID="{36E6F380-102B-4DAC-B3F6-4BE62B07486C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0F227-9561-4803-A02A-9C49DE1D1479}" type="pres">
      <dgm:prSet presAssocID="{36E6F380-102B-4DAC-B3F6-4BE62B0748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F1AD8-07D4-49FB-B2CC-7C74EDD9D240}" type="pres">
      <dgm:prSet presAssocID="{C08B03B8-F2B6-4402-B8D9-1D83697DEA72}" presName="Name8" presStyleCnt="0"/>
      <dgm:spPr/>
    </dgm:pt>
    <dgm:pt modelId="{8EC061F5-C9D7-48FA-AF9F-F332A22AAC28}" type="pres">
      <dgm:prSet presAssocID="{C08B03B8-F2B6-4402-B8D9-1D83697DEA72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A416B-5794-4928-B40E-E05E31AEF9B2}" type="pres">
      <dgm:prSet presAssocID="{C08B03B8-F2B6-4402-B8D9-1D83697DEA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C19F3-B7BF-45E2-AF11-A8E7217B69B0}" type="pres">
      <dgm:prSet presAssocID="{FB19624A-0355-4889-8D22-01F5EE67195C}" presName="Name8" presStyleCnt="0"/>
      <dgm:spPr/>
    </dgm:pt>
    <dgm:pt modelId="{1C491C83-CBFA-4796-872E-816C2875866A}" type="pres">
      <dgm:prSet presAssocID="{FB19624A-0355-4889-8D22-01F5EE67195C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3E0AB-EF00-4CCC-8C8A-BD5587C9E37F}" type="pres">
      <dgm:prSet presAssocID="{FB19624A-0355-4889-8D22-01F5EE6719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E4785-4625-45C7-8011-59F369CCA619}" type="presOf" srcId="{336F5DB5-E409-49E2-9E5D-F383207DF362}" destId="{49DEE3D7-463B-4D77-8F58-0AEC69A98952}" srcOrd="1" destOrd="0" presId="urn:microsoft.com/office/officeart/2005/8/layout/pyramid1"/>
    <dgm:cxn modelId="{10EEF2E1-04EC-4AEE-BF5B-200565923EBD}" srcId="{032519BC-8F12-4515-9862-D3576DC77BAA}" destId="{C08B03B8-F2B6-4402-B8D9-1D83697DEA72}" srcOrd="4" destOrd="0" parTransId="{BEB4D56F-86CD-4FBD-B93B-CEB8856A5D14}" sibTransId="{5E7D0978-632C-449E-A068-66D5C937B51E}"/>
    <dgm:cxn modelId="{AEE65533-3E58-403F-BDD0-E013912BF1B8}" type="presOf" srcId="{F20F0005-89FA-4DEB-B69E-5E09DA0A5306}" destId="{8CA4FFE2-3401-40DC-AC5D-1219FBE6963C}" srcOrd="0" destOrd="0" presId="urn:microsoft.com/office/officeart/2005/8/layout/pyramid1"/>
    <dgm:cxn modelId="{06FC49BC-BB26-467F-B891-4879341A9331}" type="presOf" srcId="{FB19624A-0355-4889-8D22-01F5EE67195C}" destId="{5A23E0AB-EF00-4CCC-8C8A-BD5587C9E37F}" srcOrd="1" destOrd="0" presId="urn:microsoft.com/office/officeart/2005/8/layout/pyramid1"/>
    <dgm:cxn modelId="{7E61BD46-DD40-453D-9064-C7F83FB5B128}" srcId="{032519BC-8F12-4515-9862-D3576DC77BAA}" destId="{336F5DB5-E409-49E2-9E5D-F383207DF362}" srcOrd="2" destOrd="0" parTransId="{8B607ED9-BACD-403A-9BD1-563C79C1A3D1}" sibTransId="{9717EB1E-9C14-4684-9973-166AFB442C0A}"/>
    <dgm:cxn modelId="{A6CC3555-E42F-4438-BC7C-771AA46A7BF8}" type="presOf" srcId="{C08B03B8-F2B6-4402-B8D9-1D83697DEA72}" destId="{8EC061F5-C9D7-48FA-AF9F-F332A22AAC28}" srcOrd="0" destOrd="0" presId="urn:microsoft.com/office/officeart/2005/8/layout/pyramid1"/>
    <dgm:cxn modelId="{1586333D-B102-4168-8CA6-8CEEF5E10B7D}" type="presOf" srcId="{80B5467B-72C5-41ED-AEB2-F6166564714B}" destId="{950DFEA5-1505-4EF9-A386-08DAC985CECA}" srcOrd="0" destOrd="0" presId="urn:microsoft.com/office/officeart/2005/8/layout/pyramid1"/>
    <dgm:cxn modelId="{71FA02EB-6E7C-464D-A4D0-5806B5B0757F}" type="presOf" srcId="{032519BC-8F12-4515-9862-D3576DC77BAA}" destId="{3C19834E-C51B-43BC-8A52-E88EC248833B}" srcOrd="0" destOrd="0" presId="urn:microsoft.com/office/officeart/2005/8/layout/pyramid1"/>
    <dgm:cxn modelId="{5F11A1E0-F297-425D-B647-699C847B413D}" type="presOf" srcId="{336F5DB5-E409-49E2-9E5D-F383207DF362}" destId="{A00B3D0F-8516-464E-AB85-E699625ED53B}" srcOrd="0" destOrd="0" presId="urn:microsoft.com/office/officeart/2005/8/layout/pyramid1"/>
    <dgm:cxn modelId="{2DBE698B-544A-4CA8-9B7E-2C4DE1C74743}" type="presOf" srcId="{36E6F380-102B-4DAC-B3F6-4BE62B07486C}" destId="{0490F227-9561-4803-A02A-9C49DE1D1479}" srcOrd="1" destOrd="0" presId="urn:microsoft.com/office/officeart/2005/8/layout/pyramid1"/>
    <dgm:cxn modelId="{3838E340-E9C2-4D6D-9FFA-58503C818287}" srcId="{032519BC-8F12-4515-9862-D3576DC77BAA}" destId="{36E6F380-102B-4DAC-B3F6-4BE62B07486C}" srcOrd="3" destOrd="0" parTransId="{8E7506D1-2E33-4A61-89EF-ABBB7ED90A5A}" sibTransId="{CABFD8F6-6300-4931-9D8C-4FCB1D782310}"/>
    <dgm:cxn modelId="{D072FB43-A2B3-425B-95E0-14F015A06784}" srcId="{032519BC-8F12-4515-9862-D3576DC77BAA}" destId="{F20F0005-89FA-4DEB-B69E-5E09DA0A5306}" srcOrd="1" destOrd="0" parTransId="{68516BBE-481E-4A7C-9BE6-2C42331352C8}" sibTransId="{5D748F63-F769-4941-B46F-BDC76217A141}"/>
    <dgm:cxn modelId="{2E000398-B1BD-4DD9-8D19-9EC99965B972}" type="presOf" srcId="{80B5467B-72C5-41ED-AEB2-F6166564714B}" destId="{10CFA0C5-53D0-4B7A-A39F-60AFDC759646}" srcOrd="1" destOrd="0" presId="urn:microsoft.com/office/officeart/2005/8/layout/pyramid1"/>
    <dgm:cxn modelId="{FF785C92-A06A-4C96-BC7C-FD020D54851B}" srcId="{032519BC-8F12-4515-9862-D3576DC77BAA}" destId="{FB19624A-0355-4889-8D22-01F5EE67195C}" srcOrd="5" destOrd="0" parTransId="{F655F70A-E959-4E51-8415-249585A5B737}" sibTransId="{43A5FBD7-4E67-477F-8EAE-8D191E90A11D}"/>
    <dgm:cxn modelId="{126B476E-7ECE-42E9-A7D4-38DBD412BC97}" type="presOf" srcId="{36E6F380-102B-4DAC-B3F6-4BE62B07486C}" destId="{FF935542-9E2A-43A5-914D-30F9338D7ACB}" srcOrd="0" destOrd="0" presId="urn:microsoft.com/office/officeart/2005/8/layout/pyramid1"/>
    <dgm:cxn modelId="{2B55992F-D84C-414E-9512-2F6BC69361E1}" type="presOf" srcId="{F20F0005-89FA-4DEB-B69E-5E09DA0A5306}" destId="{EE3CF70E-092A-4785-8881-5D1F793990C1}" srcOrd="1" destOrd="0" presId="urn:microsoft.com/office/officeart/2005/8/layout/pyramid1"/>
    <dgm:cxn modelId="{36DD596D-3D78-489E-8F31-3602CCFDA637}" type="presOf" srcId="{C08B03B8-F2B6-4402-B8D9-1D83697DEA72}" destId="{DE3A416B-5794-4928-B40E-E05E31AEF9B2}" srcOrd="1" destOrd="0" presId="urn:microsoft.com/office/officeart/2005/8/layout/pyramid1"/>
    <dgm:cxn modelId="{185A1D0F-5B4A-4196-835C-A3F22565F22B}" srcId="{032519BC-8F12-4515-9862-D3576DC77BAA}" destId="{80B5467B-72C5-41ED-AEB2-F6166564714B}" srcOrd="0" destOrd="0" parTransId="{5E33D000-48E6-4E31-9E28-24012B9C06B8}" sibTransId="{A6A67C33-0576-45F6-8DA1-1BFA3AF0F60E}"/>
    <dgm:cxn modelId="{8F286E54-F45D-4372-88B1-483700AEF0A8}" type="presOf" srcId="{FB19624A-0355-4889-8D22-01F5EE67195C}" destId="{1C491C83-CBFA-4796-872E-816C2875866A}" srcOrd="0" destOrd="0" presId="urn:microsoft.com/office/officeart/2005/8/layout/pyramid1"/>
    <dgm:cxn modelId="{2E4844D9-5BAE-43C1-B085-EA59DD186CDF}" type="presParOf" srcId="{3C19834E-C51B-43BC-8A52-E88EC248833B}" destId="{D05BF2F3-F4DA-4183-9143-B99E324A5CFB}" srcOrd="0" destOrd="0" presId="urn:microsoft.com/office/officeart/2005/8/layout/pyramid1"/>
    <dgm:cxn modelId="{959CDF67-9C0C-4CFB-A25F-F60590EE9E50}" type="presParOf" srcId="{D05BF2F3-F4DA-4183-9143-B99E324A5CFB}" destId="{950DFEA5-1505-4EF9-A386-08DAC985CECA}" srcOrd="0" destOrd="0" presId="urn:microsoft.com/office/officeart/2005/8/layout/pyramid1"/>
    <dgm:cxn modelId="{603E6F24-5AA3-4003-B6C0-520ECF1E7ED2}" type="presParOf" srcId="{D05BF2F3-F4DA-4183-9143-B99E324A5CFB}" destId="{10CFA0C5-53D0-4B7A-A39F-60AFDC759646}" srcOrd="1" destOrd="0" presId="urn:microsoft.com/office/officeart/2005/8/layout/pyramid1"/>
    <dgm:cxn modelId="{9333B280-4C43-4E77-A6FB-6E64E45F4B05}" type="presParOf" srcId="{3C19834E-C51B-43BC-8A52-E88EC248833B}" destId="{FE1E9C10-823B-4F01-A85D-FFA894434080}" srcOrd="1" destOrd="0" presId="urn:microsoft.com/office/officeart/2005/8/layout/pyramid1"/>
    <dgm:cxn modelId="{29965A77-9905-4FAF-91C7-39B126DBB1ED}" type="presParOf" srcId="{FE1E9C10-823B-4F01-A85D-FFA894434080}" destId="{8CA4FFE2-3401-40DC-AC5D-1219FBE6963C}" srcOrd="0" destOrd="0" presId="urn:microsoft.com/office/officeart/2005/8/layout/pyramid1"/>
    <dgm:cxn modelId="{CF40706D-6C94-4AE5-97ED-FD8002026DB6}" type="presParOf" srcId="{FE1E9C10-823B-4F01-A85D-FFA894434080}" destId="{EE3CF70E-092A-4785-8881-5D1F793990C1}" srcOrd="1" destOrd="0" presId="urn:microsoft.com/office/officeart/2005/8/layout/pyramid1"/>
    <dgm:cxn modelId="{C6924B24-6E8D-4656-95CE-248310097EC0}" type="presParOf" srcId="{3C19834E-C51B-43BC-8A52-E88EC248833B}" destId="{5927EDC5-1398-4E5E-AD03-A2944D4BC03B}" srcOrd="2" destOrd="0" presId="urn:microsoft.com/office/officeart/2005/8/layout/pyramid1"/>
    <dgm:cxn modelId="{80677336-9AB0-4D06-86A4-1AAA1D5E0471}" type="presParOf" srcId="{5927EDC5-1398-4E5E-AD03-A2944D4BC03B}" destId="{A00B3D0F-8516-464E-AB85-E699625ED53B}" srcOrd="0" destOrd="0" presId="urn:microsoft.com/office/officeart/2005/8/layout/pyramid1"/>
    <dgm:cxn modelId="{DCE8F5E6-2799-4A44-A450-0491E169098E}" type="presParOf" srcId="{5927EDC5-1398-4E5E-AD03-A2944D4BC03B}" destId="{49DEE3D7-463B-4D77-8F58-0AEC69A98952}" srcOrd="1" destOrd="0" presId="urn:microsoft.com/office/officeart/2005/8/layout/pyramid1"/>
    <dgm:cxn modelId="{F7B6C317-B7C5-4A3D-BDDD-8C0D210E0718}" type="presParOf" srcId="{3C19834E-C51B-43BC-8A52-E88EC248833B}" destId="{C813543B-E583-4C5B-B8CE-562611AB4E37}" srcOrd="3" destOrd="0" presId="urn:microsoft.com/office/officeart/2005/8/layout/pyramid1"/>
    <dgm:cxn modelId="{476055D7-58CB-4287-A6D5-29D8AB884E9D}" type="presParOf" srcId="{C813543B-E583-4C5B-B8CE-562611AB4E37}" destId="{FF935542-9E2A-43A5-914D-30F9338D7ACB}" srcOrd="0" destOrd="0" presId="urn:microsoft.com/office/officeart/2005/8/layout/pyramid1"/>
    <dgm:cxn modelId="{E8A88B8C-FD5D-4A91-88B7-36A6AC8192D3}" type="presParOf" srcId="{C813543B-E583-4C5B-B8CE-562611AB4E37}" destId="{0490F227-9561-4803-A02A-9C49DE1D1479}" srcOrd="1" destOrd="0" presId="urn:microsoft.com/office/officeart/2005/8/layout/pyramid1"/>
    <dgm:cxn modelId="{D6B2673A-4AC6-4361-914F-58DB269A9219}" type="presParOf" srcId="{3C19834E-C51B-43BC-8A52-E88EC248833B}" destId="{5A1F1AD8-07D4-49FB-B2CC-7C74EDD9D240}" srcOrd="4" destOrd="0" presId="urn:microsoft.com/office/officeart/2005/8/layout/pyramid1"/>
    <dgm:cxn modelId="{B4007D5B-1CDF-411C-B369-C1E7BA63758A}" type="presParOf" srcId="{5A1F1AD8-07D4-49FB-B2CC-7C74EDD9D240}" destId="{8EC061F5-C9D7-48FA-AF9F-F332A22AAC28}" srcOrd="0" destOrd="0" presId="urn:microsoft.com/office/officeart/2005/8/layout/pyramid1"/>
    <dgm:cxn modelId="{C71E0F93-D457-4214-9B7D-4FB6F16E339D}" type="presParOf" srcId="{5A1F1AD8-07D4-49FB-B2CC-7C74EDD9D240}" destId="{DE3A416B-5794-4928-B40E-E05E31AEF9B2}" srcOrd="1" destOrd="0" presId="urn:microsoft.com/office/officeart/2005/8/layout/pyramid1"/>
    <dgm:cxn modelId="{B6656A14-D39D-4E0A-9609-952D995DBCD5}" type="presParOf" srcId="{3C19834E-C51B-43BC-8A52-E88EC248833B}" destId="{ABFC19F3-B7BF-45E2-AF11-A8E7217B69B0}" srcOrd="5" destOrd="0" presId="urn:microsoft.com/office/officeart/2005/8/layout/pyramid1"/>
    <dgm:cxn modelId="{FC9659B2-FACC-4BC3-98CF-E6B40BA84283}" type="presParOf" srcId="{ABFC19F3-B7BF-45E2-AF11-A8E7217B69B0}" destId="{1C491C83-CBFA-4796-872E-816C2875866A}" srcOrd="0" destOrd="0" presId="urn:microsoft.com/office/officeart/2005/8/layout/pyramid1"/>
    <dgm:cxn modelId="{11364C73-5D93-4D53-87E2-46A5AF6D184B}" type="presParOf" srcId="{ABFC19F3-B7BF-45E2-AF11-A8E7217B69B0}" destId="{5A23E0AB-EF00-4CCC-8C8A-BD5587C9E37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6FF77-F56D-4274-BE69-3D729352791A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B56F3-E334-4E9B-8D92-238FC134E881}">
      <dgm:prSet phldrT="[Text]"/>
      <dgm:spPr/>
      <dgm:t>
        <a:bodyPr/>
        <a:lstStyle/>
        <a:p>
          <a:r>
            <a:rPr lang="en-US" dirty="0" smtClean="0"/>
            <a:t>Promoted/Lateral Move within Agency</a:t>
          </a:r>
          <a:endParaRPr lang="en-US" dirty="0"/>
        </a:p>
      </dgm:t>
    </dgm:pt>
    <dgm:pt modelId="{938B3F3C-600D-46FB-9741-536B54D7E003}" type="parTrans" cxnId="{7B955B75-26B2-49D2-A34A-ECC6A22E39D0}">
      <dgm:prSet/>
      <dgm:spPr/>
      <dgm:t>
        <a:bodyPr/>
        <a:lstStyle/>
        <a:p>
          <a:endParaRPr lang="en-US"/>
        </a:p>
      </dgm:t>
    </dgm:pt>
    <dgm:pt modelId="{0B22522A-3B45-4263-95A5-28EE41751C4A}" type="sibTrans" cxnId="{7B955B75-26B2-49D2-A34A-ECC6A22E39D0}">
      <dgm:prSet/>
      <dgm:spPr/>
      <dgm:t>
        <a:bodyPr/>
        <a:lstStyle/>
        <a:p>
          <a:endParaRPr lang="en-US"/>
        </a:p>
      </dgm:t>
    </dgm:pt>
    <dgm:pt modelId="{D83D5109-903B-4037-8B36-34D3A0E0760D}">
      <dgm:prSet phldrT="[Text]"/>
      <dgm:spPr/>
      <dgm:t>
        <a:bodyPr/>
        <a:lstStyle/>
        <a:p>
          <a:r>
            <a:rPr lang="en-US" dirty="0" smtClean="0"/>
            <a:t>Accepted position within the field: Park District/SRA/Other or Retired</a:t>
          </a:r>
          <a:endParaRPr lang="en-US" dirty="0"/>
        </a:p>
      </dgm:t>
    </dgm:pt>
    <dgm:pt modelId="{50A56649-90A3-4666-A232-69B6742CACA1}" type="parTrans" cxnId="{E2F9A021-BD98-4936-B8E3-539B216E21CF}">
      <dgm:prSet/>
      <dgm:spPr/>
      <dgm:t>
        <a:bodyPr/>
        <a:lstStyle/>
        <a:p>
          <a:endParaRPr lang="en-US"/>
        </a:p>
      </dgm:t>
    </dgm:pt>
    <dgm:pt modelId="{A5ECFA48-62A1-4752-8897-6EF356CAD771}" type="sibTrans" cxnId="{E2F9A021-BD98-4936-B8E3-539B216E21CF}">
      <dgm:prSet/>
      <dgm:spPr/>
      <dgm:t>
        <a:bodyPr/>
        <a:lstStyle/>
        <a:p>
          <a:endParaRPr lang="en-US"/>
        </a:p>
      </dgm:t>
    </dgm:pt>
    <dgm:pt modelId="{C09968B5-51BD-432C-990A-C377BBD6F232}">
      <dgm:prSet/>
      <dgm:spPr/>
      <dgm:t>
        <a:bodyPr/>
        <a:lstStyle/>
        <a:p>
          <a:r>
            <a:rPr lang="en-US" dirty="0" smtClean="0"/>
            <a:t>Accepted position outside of Park District/SRA</a:t>
          </a:r>
          <a:endParaRPr lang="en-US" dirty="0"/>
        </a:p>
      </dgm:t>
    </dgm:pt>
    <dgm:pt modelId="{6DD9ED04-A326-4072-94A1-F28EB60CF83D}" type="parTrans" cxnId="{59AF63CD-C707-4078-BCD0-4FE6E8169E7E}">
      <dgm:prSet/>
      <dgm:spPr/>
      <dgm:t>
        <a:bodyPr/>
        <a:lstStyle/>
        <a:p>
          <a:endParaRPr lang="en-US"/>
        </a:p>
      </dgm:t>
    </dgm:pt>
    <dgm:pt modelId="{7163DED3-0010-4A9D-B265-F9843CFC3957}" type="sibTrans" cxnId="{59AF63CD-C707-4078-BCD0-4FE6E8169E7E}">
      <dgm:prSet/>
      <dgm:spPr/>
      <dgm:t>
        <a:bodyPr/>
        <a:lstStyle/>
        <a:p>
          <a:endParaRPr lang="en-US"/>
        </a:p>
      </dgm:t>
    </dgm:pt>
    <dgm:pt modelId="{847398A5-2C12-4352-A54B-C337F45732D0}">
      <dgm:prSet phldrT="[Text]" custT="1"/>
      <dgm:spPr/>
      <dgm:t>
        <a:bodyPr/>
        <a:lstStyle/>
        <a:p>
          <a:endParaRPr lang="en-US" sz="1200" dirty="0"/>
        </a:p>
      </dgm:t>
    </dgm:pt>
    <dgm:pt modelId="{42050D31-939F-4BCB-8F94-F5C2919A0043}" type="parTrans" cxnId="{D0E6C0BE-ED1C-4513-945B-0E746335269C}">
      <dgm:prSet/>
      <dgm:spPr/>
      <dgm:t>
        <a:bodyPr/>
        <a:lstStyle/>
        <a:p>
          <a:endParaRPr lang="en-US"/>
        </a:p>
      </dgm:t>
    </dgm:pt>
    <dgm:pt modelId="{093E15BA-8B1B-4EEA-8F92-13A49E43F1EB}" type="sibTrans" cxnId="{D0E6C0BE-ED1C-4513-945B-0E746335269C}">
      <dgm:prSet/>
      <dgm:spPr/>
      <dgm:t>
        <a:bodyPr/>
        <a:lstStyle/>
        <a:p>
          <a:endParaRPr lang="en-US"/>
        </a:p>
      </dgm:t>
    </dgm:pt>
    <dgm:pt modelId="{F912B6EC-2B34-4A9B-9DA2-E2FFF1F587BE}">
      <dgm:prSet custT="1"/>
      <dgm:spPr/>
      <dgm:t>
        <a:bodyPr/>
        <a:lstStyle/>
        <a:p>
          <a:endParaRPr lang="en-US" sz="1200" dirty="0"/>
        </a:p>
      </dgm:t>
    </dgm:pt>
    <dgm:pt modelId="{0309043E-6610-4BE5-AE01-9760483944E0}" type="parTrans" cxnId="{1CB2EB6B-473C-4007-8289-6E543FA87D37}">
      <dgm:prSet/>
      <dgm:spPr/>
      <dgm:t>
        <a:bodyPr/>
        <a:lstStyle/>
        <a:p>
          <a:endParaRPr lang="en-US"/>
        </a:p>
      </dgm:t>
    </dgm:pt>
    <dgm:pt modelId="{9BE9F66C-2CB4-4BE1-BC22-9D99C6C41EB8}" type="sibTrans" cxnId="{1CB2EB6B-473C-4007-8289-6E543FA87D37}">
      <dgm:prSet/>
      <dgm:spPr/>
      <dgm:t>
        <a:bodyPr/>
        <a:lstStyle/>
        <a:p>
          <a:endParaRPr lang="en-US"/>
        </a:p>
      </dgm:t>
    </dgm:pt>
    <dgm:pt modelId="{C5A45E69-8EE0-44E0-9BA8-6CB30BBB7672}">
      <dgm:prSet custT="1"/>
      <dgm:spPr/>
      <dgm:t>
        <a:bodyPr/>
        <a:lstStyle/>
        <a:p>
          <a:r>
            <a:rPr lang="en-US" sz="2600" dirty="0" smtClean="0"/>
            <a:t>New Staff Hires</a:t>
          </a:r>
          <a:endParaRPr lang="en-US" sz="2600" dirty="0"/>
        </a:p>
      </dgm:t>
    </dgm:pt>
    <dgm:pt modelId="{1FEDB122-8B83-43B1-AAD3-A19C115DD456}" type="parTrans" cxnId="{8FFB604D-7809-48BC-AE2C-85A933C64055}">
      <dgm:prSet/>
      <dgm:spPr/>
      <dgm:t>
        <a:bodyPr/>
        <a:lstStyle/>
        <a:p>
          <a:endParaRPr lang="en-US"/>
        </a:p>
      </dgm:t>
    </dgm:pt>
    <dgm:pt modelId="{1ADADCD8-4D7D-4E79-B152-1549BABFF42B}" type="sibTrans" cxnId="{8FFB604D-7809-48BC-AE2C-85A933C64055}">
      <dgm:prSet/>
      <dgm:spPr/>
      <dgm:t>
        <a:bodyPr/>
        <a:lstStyle/>
        <a:p>
          <a:endParaRPr lang="en-US"/>
        </a:p>
      </dgm:t>
    </dgm:pt>
    <dgm:pt modelId="{98C6512C-7190-4167-A8E4-6C58ADAF556C}">
      <dgm:prSet phldrT="[Text]" custT="1"/>
      <dgm:spPr/>
      <dgm:t>
        <a:bodyPr/>
        <a:lstStyle/>
        <a:p>
          <a:r>
            <a:rPr lang="en-US" sz="1200" dirty="0" smtClean="0"/>
            <a:t>Morgan Wirkus	</a:t>
          </a:r>
          <a:endParaRPr lang="en-US" sz="1200" dirty="0"/>
        </a:p>
      </dgm:t>
    </dgm:pt>
    <dgm:pt modelId="{2363B885-54A5-40B8-9C26-BE7055E5F755}" type="parTrans" cxnId="{E9BFE36E-E6D4-4B20-BDE0-A49DACC051D2}">
      <dgm:prSet/>
      <dgm:spPr/>
      <dgm:t>
        <a:bodyPr/>
        <a:lstStyle/>
        <a:p>
          <a:endParaRPr lang="en-US"/>
        </a:p>
      </dgm:t>
    </dgm:pt>
    <dgm:pt modelId="{44829A3C-F940-4D3B-A480-1D2474977938}" type="sibTrans" cxnId="{E9BFE36E-E6D4-4B20-BDE0-A49DACC051D2}">
      <dgm:prSet/>
      <dgm:spPr/>
      <dgm:t>
        <a:bodyPr/>
        <a:lstStyle/>
        <a:p>
          <a:endParaRPr lang="en-US"/>
        </a:p>
      </dgm:t>
    </dgm:pt>
    <dgm:pt modelId="{B589824C-2EAE-413B-BEDB-D014A55B6040}">
      <dgm:prSet phldrT="[Text]" custT="1"/>
      <dgm:spPr/>
      <dgm:t>
        <a:bodyPr/>
        <a:lstStyle/>
        <a:p>
          <a:r>
            <a:rPr lang="en-US" sz="1200" dirty="0" smtClean="0"/>
            <a:t>Nicole Derrig</a:t>
          </a:r>
          <a:endParaRPr lang="en-US" sz="1200" dirty="0"/>
        </a:p>
      </dgm:t>
    </dgm:pt>
    <dgm:pt modelId="{69A9F4E0-78E1-484C-AE55-5620EF063387}" type="parTrans" cxnId="{757D0FE0-C7FD-4C23-B74A-370A36226129}">
      <dgm:prSet/>
      <dgm:spPr/>
      <dgm:t>
        <a:bodyPr/>
        <a:lstStyle/>
        <a:p>
          <a:endParaRPr lang="en-US"/>
        </a:p>
      </dgm:t>
    </dgm:pt>
    <dgm:pt modelId="{805A2098-141D-4196-BC7C-4653203C0F85}" type="sibTrans" cxnId="{757D0FE0-C7FD-4C23-B74A-370A36226129}">
      <dgm:prSet/>
      <dgm:spPr/>
      <dgm:t>
        <a:bodyPr/>
        <a:lstStyle/>
        <a:p>
          <a:endParaRPr lang="en-US"/>
        </a:p>
      </dgm:t>
    </dgm:pt>
    <dgm:pt modelId="{4A6B5EF7-42A2-4541-ABC9-6864C960E4B0}">
      <dgm:prSet custT="1"/>
      <dgm:spPr/>
      <dgm:t>
        <a:bodyPr/>
        <a:lstStyle/>
        <a:p>
          <a:r>
            <a:rPr lang="en-US" sz="1200" dirty="0" smtClean="0"/>
            <a:t>Brianna Assad- January 2020</a:t>
          </a:r>
          <a:endParaRPr lang="en-US" sz="1200" dirty="0"/>
        </a:p>
      </dgm:t>
    </dgm:pt>
    <dgm:pt modelId="{27218536-CFEB-473B-8392-3EB2E4CD93B0}" type="parTrans" cxnId="{AF600AC3-449E-4A12-B85F-9A67F442C225}">
      <dgm:prSet/>
      <dgm:spPr/>
      <dgm:t>
        <a:bodyPr/>
        <a:lstStyle/>
        <a:p>
          <a:endParaRPr lang="en-US"/>
        </a:p>
      </dgm:t>
    </dgm:pt>
    <dgm:pt modelId="{52EA6718-09D7-43A6-9458-17C3F9C27FCC}" type="sibTrans" cxnId="{AF600AC3-449E-4A12-B85F-9A67F442C225}">
      <dgm:prSet/>
      <dgm:spPr/>
      <dgm:t>
        <a:bodyPr/>
        <a:lstStyle/>
        <a:p>
          <a:endParaRPr lang="en-US"/>
        </a:p>
      </dgm:t>
    </dgm:pt>
    <dgm:pt modelId="{FE4DA0A9-0854-4C35-8A35-4786CB5501CC}">
      <dgm:prSet phldrT="[Text]" custT="1"/>
      <dgm:spPr/>
      <dgm:t>
        <a:bodyPr/>
        <a:lstStyle/>
        <a:p>
          <a:r>
            <a:rPr lang="en-US" sz="1200" dirty="0" smtClean="0"/>
            <a:t>Victoria Gonzalez	</a:t>
          </a:r>
          <a:endParaRPr lang="en-US" sz="1200" dirty="0"/>
        </a:p>
      </dgm:t>
    </dgm:pt>
    <dgm:pt modelId="{D774B4BE-B2FF-4736-A482-F7444349906D}" type="parTrans" cxnId="{DB56C01E-2585-4818-802E-64EAA924E008}">
      <dgm:prSet/>
      <dgm:spPr/>
      <dgm:t>
        <a:bodyPr/>
        <a:lstStyle/>
        <a:p>
          <a:endParaRPr lang="en-US"/>
        </a:p>
      </dgm:t>
    </dgm:pt>
    <dgm:pt modelId="{E40B7271-DFEC-4EF9-A085-842C9C677E5A}" type="sibTrans" cxnId="{DB56C01E-2585-4818-802E-64EAA924E008}">
      <dgm:prSet/>
      <dgm:spPr/>
      <dgm:t>
        <a:bodyPr/>
        <a:lstStyle/>
        <a:p>
          <a:endParaRPr lang="en-US"/>
        </a:p>
      </dgm:t>
    </dgm:pt>
    <dgm:pt modelId="{30E4472E-0069-429D-8AB3-F4EEDE2099E7}">
      <dgm:prSet phldrT="[Text]" custT="1"/>
      <dgm:spPr/>
      <dgm:t>
        <a:bodyPr/>
        <a:lstStyle/>
        <a:p>
          <a:r>
            <a:rPr lang="en-US" sz="1200" dirty="0" smtClean="0"/>
            <a:t>Jacki Moore</a:t>
          </a:r>
          <a:endParaRPr lang="en-US" sz="1200" dirty="0"/>
        </a:p>
      </dgm:t>
    </dgm:pt>
    <dgm:pt modelId="{D014C83C-8222-4E0D-BBB0-E9A684CDC5E5}" type="parTrans" cxnId="{D239460F-AFB2-4484-B0F9-F844CF09A720}">
      <dgm:prSet/>
      <dgm:spPr/>
      <dgm:t>
        <a:bodyPr/>
        <a:lstStyle/>
        <a:p>
          <a:endParaRPr lang="en-US"/>
        </a:p>
      </dgm:t>
    </dgm:pt>
    <dgm:pt modelId="{4811CF78-BF7A-4F4E-B012-5692B022069A}" type="sibTrans" cxnId="{D239460F-AFB2-4484-B0F9-F844CF09A720}">
      <dgm:prSet/>
      <dgm:spPr/>
      <dgm:t>
        <a:bodyPr/>
        <a:lstStyle/>
        <a:p>
          <a:endParaRPr lang="en-US"/>
        </a:p>
      </dgm:t>
    </dgm:pt>
    <dgm:pt modelId="{1173170D-5921-40D2-A478-5FF2C51811EA}">
      <dgm:prSet phldrT="[Text]" custT="1"/>
      <dgm:spPr/>
      <dgm:t>
        <a:bodyPr/>
        <a:lstStyle/>
        <a:p>
          <a:r>
            <a:rPr lang="en-US" sz="1200" dirty="0" smtClean="0"/>
            <a:t>Liz Thomas</a:t>
          </a:r>
          <a:endParaRPr lang="en-US" sz="1200" dirty="0"/>
        </a:p>
      </dgm:t>
    </dgm:pt>
    <dgm:pt modelId="{2E119577-AB8B-4CA6-BACD-76F4E3B8293B}" type="parTrans" cxnId="{DE2671D5-8AB9-49E4-9A22-868C48786AD8}">
      <dgm:prSet/>
      <dgm:spPr/>
      <dgm:t>
        <a:bodyPr/>
        <a:lstStyle/>
        <a:p>
          <a:endParaRPr lang="en-US"/>
        </a:p>
      </dgm:t>
    </dgm:pt>
    <dgm:pt modelId="{BD20DD71-9313-464A-A257-73D8F00EF6BE}" type="sibTrans" cxnId="{DE2671D5-8AB9-49E4-9A22-868C48786AD8}">
      <dgm:prSet/>
      <dgm:spPr/>
      <dgm:t>
        <a:bodyPr/>
        <a:lstStyle/>
        <a:p>
          <a:endParaRPr lang="en-US"/>
        </a:p>
      </dgm:t>
    </dgm:pt>
    <dgm:pt modelId="{DE4A05E3-06F7-4999-B392-6E1C082143E8}">
      <dgm:prSet phldrT="[Text]" custT="1"/>
      <dgm:spPr/>
      <dgm:t>
        <a:bodyPr/>
        <a:lstStyle/>
        <a:p>
          <a:r>
            <a:rPr lang="en-US" sz="1200" dirty="0" smtClean="0"/>
            <a:t>Clariza Kotsovos</a:t>
          </a:r>
          <a:endParaRPr lang="en-US" sz="1200" dirty="0"/>
        </a:p>
      </dgm:t>
    </dgm:pt>
    <dgm:pt modelId="{D00EF32E-E111-4693-960D-7342FDC5C574}" type="parTrans" cxnId="{9B0F4E44-E1B3-4BD0-A9A8-F1796F3CE04B}">
      <dgm:prSet/>
      <dgm:spPr/>
      <dgm:t>
        <a:bodyPr/>
        <a:lstStyle/>
        <a:p>
          <a:endParaRPr lang="en-US"/>
        </a:p>
      </dgm:t>
    </dgm:pt>
    <dgm:pt modelId="{9A1770F7-841E-4776-AA95-F880502CF4C9}" type="sibTrans" cxnId="{9B0F4E44-E1B3-4BD0-A9A8-F1796F3CE04B}">
      <dgm:prSet/>
      <dgm:spPr/>
      <dgm:t>
        <a:bodyPr/>
        <a:lstStyle/>
        <a:p>
          <a:endParaRPr lang="en-US"/>
        </a:p>
      </dgm:t>
    </dgm:pt>
    <dgm:pt modelId="{A225F3E1-CD23-496B-AD17-C00C45F3E96D}">
      <dgm:prSet phldrT="[Text]" custT="1"/>
      <dgm:spPr/>
      <dgm:t>
        <a:bodyPr/>
        <a:lstStyle/>
        <a:p>
          <a:r>
            <a:rPr lang="en-US" sz="1200" dirty="0" smtClean="0"/>
            <a:t>Lauren Jevaney</a:t>
          </a:r>
          <a:endParaRPr lang="en-US" sz="1200" dirty="0"/>
        </a:p>
      </dgm:t>
    </dgm:pt>
    <dgm:pt modelId="{F84A93EA-C9AD-464C-B3F6-21C8041563D3}" type="parTrans" cxnId="{6C56CBA8-85FD-4D00-B2A6-3722EF3E10E8}">
      <dgm:prSet/>
      <dgm:spPr/>
      <dgm:t>
        <a:bodyPr/>
        <a:lstStyle/>
        <a:p>
          <a:endParaRPr lang="en-US"/>
        </a:p>
      </dgm:t>
    </dgm:pt>
    <dgm:pt modelId="{5252A260-A27F-48B9-A0F8-4B194659F6F1}" type="sibTrans" cxnId="{6C56CBA8-85FD-4D00-B2A6-3722EF3E10E8}">
      <dgm:prSet/>
      <dgm:spPr/>
      <dgm:t>
        <a:bodyPr/>
        <a:lstStyle/>
        <a:p>
          <a:endParaRPr lang="en-US"/>
        </a:p>
      </dgm:t>
    </dgm:pt>
    <dgm:pt modelId="{54A7D560-B46C-4598-8B58-6EBA0E28B608}">
      <dgm:prSet phldrT="[Text]" custT="1"/>
      <dgm:spPr/>
      <dgm:t>
        <a:bodyPr/>
        <a:lstStyle/>
        <a:p>
          <a:r>
            <a:rPr lang="en-US" sz="1200" dirty="0" smtClean="0"/>
            <a:t>Emily Nock</a:t>
          </a:r>
          <a:endParaRPr lang="en-US" sz="1200" dirty="0"/>
        </a:p>
      </dgm:t>
    </dgm:pt>
    <dgm:pt modelId="{57CE6606-5CD3-419C-BF3F-5280578A2C17}" type="parTrans" cxnId="{0A8276F6-2936-4DAE-92CD-F75AD69C78B2}">
      <dgm:prSet/>
      <dgm:spPr/>
      <dgm:t>
        <a:bodyPr/>
        <a:lstStyle/>
        <a:p>
          <a:endParaRPr lang="en-US"/>
        </a:p>
      </dgm:t>
    </dgm:pt>
    <dgm:pt modelId="{830416A9-6F99-43FF-9734-642CC123A2D4}" type="sibTrans" cxnId="{0A8276F6-2936-4DAE-92CD-F75AD69C78B2}">
      <dgm:prSet/>
      <dgm:spPr/>
      <dgm:t>
        <a:bodyPr/>
        <a:lstStyle/>
        <a:p>
          <a:endParaRPr lang="en-US"/>
        </a:p>
      </dgm:t>
    </dgm:pt>
    <dgm:pt modelId="{06468219-C910-4E50-8C1C-63447B293FE3}">
      <dgm:prSet custT="1"/>
      <dgm:spPr/>
      <dgm:t>
        <a:bodyPr/>
        <a:lstStyle/>
        <a:p>
          <a:r>
            <a:rPr lang="en-US" sz="1200" dirty="0" smtClean="0"/>
            <a:t>Anita Trzebunia- January 2020</a:t>
          </a:r>
          <a:endParaRPr lang="en-US" sz="1200" dirty="0"/>
        </a:p>
      </dgm:t>
    </dgm:pt>
    <dgm:pt modelId="{C1ED7C02-6A2C-48BB-BB17-CE82CB2A4ED4}" type="parTrans" cxnId="{DFAB400C-6613-4DBD-83AA-5C820E600720}">
      <dgm:prSet/>
      <dgm:spPr/>
      <dgm:t>
        <a:bodyPr/>
        <a:lstStyle/>
        <a:p>
          <a:endParaRPr lang="en-US"/>
        </a:p>
      </dgm:t>
    </dgm:pt>
    <dgm:pt modelId="{37729885-CB27-416C-8867-1E7B90074053}" type="sibTrans" cxnId="{DFAB400C-6613-4DBD-83AA-5C820E600720}">
      <dgm:prSet/>
      <dgm:spPr/>
      <dgm:t>
        <a:bodyPr/>
        <a:lstStyle/>
        <a:p>
          <a:endParaRPr lang="en-US"/>
        </a:p>
      </dgm:t>
    </dgm:pt>
    <dgm:pt modelId="{03A411A5-EC95-4670-BB34-BE6ABF867E81}">
      <dgm:prSet custT="1"/>
      <dgm:spPr/>
      <dgm:t>
        <a:bodyPr/>
        <a:lstStyle/>
        <a:p>
          <a:r>
            <a:rPr lang="en-US" sz="1200" dirty="0" smtClean="0"/>
            <a:t>Dustin King</a:t>
          </a:r>
          <a:endParaRPr lang="en-US" sz="1200" dirty="0"/>
        </a:p>
      </dgm:t>
    </dgm:pt>
    <dgm:pt modelId="{48D18F80-7353-48C9-A92B-D706C1343408}" type="parTrans" cxnId="{68E3C545-FF7F-4523-A0AD-FA385DF9EC8C}">
      <dgm:prSet/>
      <dgm:spPr/>
      <dgm:t>
        <a:bodyPr/>
        <a:lstStyle/>
        <a:p>
          <a:endParaRPr lang="en-US"/>
        </a:p>
      </dgm:t>
    </dgm:pt>
    <dgm:pt modelId="{E80E30F2-03B4-467E-9A77-56741BEB4506}" type="sibTrans" cxnId="{68E3C545-FF7F-4523-A0AD-FA385DF9EC8C}">
      <dgm:prSet/>
      <dgm:spPr/>
      <dgm:t>
        <a:bodyPr/>
        <a:lstStyle/>
        <a:p>
          <a:endParaRPr lang="en-US"/>
        </a:p>
      </dgm:t>
    </dgm:pt>
    <dgm:pt modelId="{670810B5-7E69-44AE-9DE5-0E672E39B5D2}">
      <dgm:prSet custT="1"/>
      <dgm:spPr/>
      <dgm:t>
        <a:bodyPr/>
        <a:lstStyle/>
        <a:p>
          <a:r>
            <a:rPr lang="en-US" sz="1200" dirty="0" smtClean="0"/>
            <a:t>Erica Patricca</a:t>
          </a:r>
          <a:endParaRPr lang="en-US" sz="1200" dirty="0"/>
        </a:p>
      </dgm:t>
    </dgm:pt>
    <dgm:pt modelId="{6226C33D-89BE-4279-93B2-A1727076BCF4}" type="parTrans" cxnId="{2F5F10C8-3837-458C-A871-7E83C9551114}">
      <dgm:prSet/>
      <dgm:spPr/>
    </dgm:pt>
    <dgm:pt modelId="{3F397AA5-947E-4603-BC15-F344D1DF9A8D}" type="sibTrans" cxnId="{2F5F10C8-3837-458C-A871-7E83C9551114}">
      <dgm:prSet/>
      <dgm:spPr/>
    </dgm:pt>
    <dgm:pt modelId="{CA11F2D5-4656-49DF-8585-C799C2C05588}">
      <dgm:prSet custT="1"/>
      <dgm:spPr/>
      <dgm:t>
        <a:bodyPr/>
        <a:lstStyle/>
        <a:p>
          <a:r>
            <a:rPr lang="en-US" sz="1200" dirty="0" smtClean="0"/>
            <a:t>Cortney Lucente</a:t>
          </a:r>
          <a:endParaRPr lang="en-US" sz="1200" dirty="0"/>
        </a:p>
      </dgm:t>
    </dgm:pt>
    <dgm:pt modelId="{52C5082A-4640-4B3F-A05B-1D7EDE665A64}" type="parTrans" cxnId="{9A7B0B12-C317-400C-860F-C71C4CF750FA}">
      <dgm:prSet/>
      <dgm:spPr/>
    </dgm:pt>
    <dgm:pt modelId="{954B776B-1595-4B90-8D22-41BF5BE66924}" type="sibTrans" cxnId="{9A7B0B12-C317-400C-860F-C71C4CF750FA}">
      <dgm:prSet/>
      <dgm:spPr/>
    </dgm:pt>
    <dgm:pt modelId="{C992C689-1537-4783-93A5-574E61217E38}">
      <dgm:prSet custT="1"/>
      <dgm:spPr/>
      <dgm:t>
        <a:bodyPr/>
        <a:lstStyle/>
        <a:p>
          <a:r>
            <a:rPr lang="en-US" sz="1200" dirty="0" smtClean="0"/>
            <a:t>Georgia Klotz</a:t>
          </a:r>
          <a:endParaRPr lang="en-US" sz="1200" dirty="0"/>
        </a:p>
      </dgm:t>
    </dgm:pt>
    <dgm:pt modelId="{F8357C76-40C6-4D01-A5A7-45769A47FB5B}" type="parTrans" cxnId="{DF55D744-3F04-41EE-A427-D7B7C0E7635F}">
      <dgm:prSet/>
      <dgm:spPr/>
    </dgm:pt>
    <dgm:pt modelId="{8F57FFBF-D8A4-485F-A4A8-18402A354115}" type="sibTrans" cxnId="{DF55D744-3F04-41EE-A427-D7B7C0E7635F}">
      <dgm:prSet/>
      <dgm:spPr/>
    </dgm:pt>
    <dgm:pt modelId="{43E21382-7C5B-4A8F-87E4-8922DECFB4FB}">
      <dgm:prSet custT="1"/>
      <dgm:spPr/>
      <dgm:t>
        <a:bodyPr/>
        <a:lstStyle/>
        <a:p>
          <a:r>
            <a:rPr lang="en-US" sz="1200" dirty="0" smtClean="0"/>
            <a:t>Megan Edwards</a:t>
          </a:r>
          <a:endParaRPr lang="en-US" sz="1200" dirty="0"/>
        </a:p>
      </dgm:t>
    </dgm:pt>
    <dgm:pt modelId="{D4EA81F4-38A5-45A3-A63E-900249CEC5F7}" type="parTrans" cxnId="{C190163E-C057-42C8-A213-47E99CA263E6}">
      <dgm:prSet/>
      <dgm:spPr/>
    </dgm:pt>
    <dgm:pt modelId="{B5FB2026-90A9-4A86-B984-F3FE3A442DEF}" type="sibTrans" cxnId="{C190163E-C057-42C8-A213-47E99CA263E6}">
      <dgm:prSet/>
      <dgm:spPr/>
    </dgm:pt>
    <dgm:pt modelId="{0EEAABB3-5C64-47AE-B9D1-18AF898BD54C}">
      <dgm:prSet custT="1"/>
      <dgm:spPr/>
      <dgm:t>
        <a:bodyPr/>
        <a:lstStyle/>
        <a:p>
          <a:r>
            <a:rPr lang="en-US" sz="1200" dirty="0" smtClean="0"/>
            <a:t>Jocelyn Wright</a:t>
          </a:r>
          <a:endParaRPr lang="en-US" sz="1200" dirty="0"/>
        </a:p>
      </dgm:t>
    </dgm:pt>
    <dgm:pt modelId="{BEB6B64A-A0B6-431D-93B1-7F22FC63C0BB}" type="parTrans" cxnId="{E0B3FF51-92EB-4F56-87D0-A796F8B614F9}">
      <dgm:prSet/>
      <dgm:spPr/>
    </dgm:pt>
    <dgm:pt modelId="{DC25229C-BDE1-45BA-9ACA-B0903ABFFA93}" type="sibTrans" cxnId="{E0B3FF51-92EB-4F56-87D0-A796F8B614F9}">
      <dgm:prSet/>
      <dgm:spPr/>
    </dgm:pt>
    <dgm:pt modelId="{3804AA91-F952-4B15-9312-514687EA83E9}" type="pres">
      <dgm:prSet presAssocID="{CD56FF77-F56D-4274-BE69-3D72935279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81A6D9-A5FF-4842-997E-6EC41CAE1C40}" type="pres">
      <dgm:prSet presAssocID="{F92B56F3-E334-4E9B-8D92-238FC134E881}" presName="linNode" presStyleCnt="0"/>
      <dgm:spPr/>
      <dgm:t>
        <a:bodyPr/>
        <a:lstStyle/>
        <a:p>
          <a:endParaRPr lang="en-US"/>
        </a:p>
      </dgm:t>
    </dgm:pt>
    <dgm:pt modelId="{27FC9872-EF77-4A7A-B5AA-9C77D4C41403}" type="pres">
      <dgm:prSet presAssocID="{F92B56F3-E334-4E9B-8D92-238FC134E88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E5941-8879-485C-9EDE-4BD8DCA6E81A}" type="pres">
      <dgm:prSet presAssocID="{F92B56F3-E334-4E9B-8D92-238FC134E881}" presName="childShp" presStyleLbl="bgAccFollowNode1" presStyleIdx="0" presStyleCnt="4" custScaleY="320031" custLinFactNeighborX="-88" custLinFactNeighborY="-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F3E2D-4F2C-48DD-9CD3-078415096A76}" type="pres">
      <dgm:prSet presAssocID="{0B22522A-3B45-4263-95A5-28EE41751C4A}" presName="spacing" presStyleCnt="0"/>
      <dgm:spPr/>
      <dgm:t>
        <a:bodyPr/>
        <a:lstStyle/>
        <a:p>
          <a:endParaRPr lang="en-US"/>
        </a:p>
      </dgm:t>
    </dgm:pt>
    <dgm:pt modelId="{A2BCC394-5503-40F5-8403-60545E6080C0}" type="pres">
      <dgm:prSet presAssocID="{D83D5109-903B-4037-8B36-34D3A0E0760D}" presName="linNode" presStyleCnt="0"/>
      <dgm:spPr/>
      <dgm:t>
        <a:bodyPr/>
        <a:lstStyle/>
        <a:p>
          <a:endParaRPr lang="en-US"/>
        </a:p>
      </dgm:t>
    </dgm:pt>
    <dgm:pt modelId="{7D5A1203-56B1-49ED-9752-2FD0C4852864}" type="pres">
      <dgm:prSet presAssocID="{D83D5109-903B-4037-8B36-34D3A0E0760D}" presName="parentShp" presStyleLbl="node1" presStyleIdx="1" presStyleCnt="4" custScaleY="173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CEAB-2B2E-47D4-B774-5DC49A665305}" type="pres">
      <dgm:prSet presAssocID="{D83D5109-903B-4037-8B36-34D3A0E0760D}" presName="childShp" presStyleLbl="bgAccFollowNode1" presStyleIdx="1" presStyleCnt="4" custScaleY="121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B0D7E-8E51-4453-8F68-770B73B93137}" type="pres">
      <dgm:prSet presAssocID="{A5ECFA48-62A1-4752-8897-6EF356CAD771}" presName="spacing" presStyleCnt="0"/>
      <dgm:spPr/>
      <dgm:t>
        <a:bodyPr/>
        <a:lstStyle/>
        <a:p>
          <a:endParaRPr lang="en-US"/>
        </a:p>
      </dgm:t>
    </dgm:pt>
    <dgm:pt modelId="{A5CBE23A-B4F1-40EA-AD77-97A4C2D1539E}" type="pres">
      <dgm:prSet presAssocID="{C09968B5-51BD-432C-990A-C377BBD6F232}" presName="linNode" presStyleCnt="0"/>
      <dgm:spPr/>
      <dgm:t>
        <a:bodyPr/>
        <a:lstStyle/>
        <a:p>
          <a:endParaRPr lang="en-US"/>
        </a:p>
      </dgm:t>
    </dgm:pt>
    <dgm:pt modelId="{7B57E25D-1238-49BC-BA36-E2BEF04DD1E8}" type="pres">
      <dgm:prSet presAssocID="{C09968B5-51BD-432C-990A-C377BBD6F23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22591-5455-4932-ACE7-2C984D4DB49B}" type="pres">
      <dgm:prSet presAssocID="{C09968B5-51BD-432C-990A-C377BBD6F232}" presName="childShp" presStyleLbl="bgAccFollowNode1" presStyleIdx="2" presStyleCnt="4" custScaleY="269934" custLinFactNeighborX="122" custLinFactNeighborY="-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ADA6D-CA65-4FBA-BD64-E88EAF540197}" type="pres">
      <dgm:prSet presAssocID="{7163DED3-0010-4A9D-B265-F9843CFC3957}" presName="spacing" presStyleCnt="0"/>
      <dgm:spPr/>
    </dgm:pt>
    <dgm:pt modelId="{4681B332-182E-4D59-BDA0-6A35816E505C}" type="pres">
      <dgm:prSet presAssocID="{C5A45E69-8EE0-44E0-9BA8-6CB30BBB7672}" presName="linNode" presStyleCnt="0"/>
      <dgm:spPr/>
    </dgm:pt>
    <dgm:pt modelId="{8C8562E0-CD43-4E0C-B652-D56ADB998761}" type="pres">
      <dgm:prSet presAssocID="{C5A45E69-8EE0-44E0-9BA8-6CB30BBB767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F8A98-89A9-4140-80BB-2AEA2512AFFC}" type="pres">
      <dgm:prSet presAssocID="{C5A45E69-8EE0-44E0-9BA8-6CB30BBB7672}" presName="childShp" presStyleLbl="bgAccFollowNode1" presStyleIdx="3" presStyleCnt="4" custScaleY="158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2CA2A-6DA4-452B-82D5-D132DD4C1516}" type="presOf" srcId="{CA11F2D5-4656-49DF-8585-C799C2C05588}" destId="{28422591-5455-4932-ACE7-2C984D4DB49B}" srcOrd="0" destOrd="2" presId="urn:microsoft.com/office/officeart/2005/8/layout/vList6"/>
    <dgm:cxn modelId="{DF966A60-8E03-4583-8AC4-20EAFDBF50FC}" type="presOf" srcId="{847398A5-2C12-4352-A54B-C337F45732D0}" destId="{C28ECEAB-2B2E-47D4-B774-5DC49A665305}" srcOrd="0" destOrd="0" presId="urn:microsoft.com/office/officeart/2005/8/layout/vList6"/>
    <dgm:cxn modelId="{04400669-7312-46FC-9225-71830D7612D3}" type="presOf" srcId="{43E21382-7C5B-4A8F-87E4-8922DECFB4FB}" destId="{28422591-5455-4932-ACE7-2C984D4DB49B}" srcOrd="0" destOrd="4" presId="urn:microsoft.com/office/officeart/2005/8/layout/vList6"/>
    <dgm:cxn modelId="{757D0FE0-C7FD-4C23-B74A-370A36226129}" srcId="{D83D5109-903B-4037-8B36-34D3A0E0760D}" destId="{B589824C-2EAE-413B-BEDB-D014A55B6040}" srcOrd="1" destOrd="0" parTransId="{69A9F4E0-78E1-484C-AE55-5620EF063387}" sibTransId="{805A2098-141D-4196-BC7C-4653203C0F85}"/>
    <dgm:cxn modelId="{790AA46C-E3CC-4050-8D01-5C0167964434}" type="presOf" srcId="{B589824C-2EAE-413B-BEDB-D014A55B6040}" destId="{C28ECEAB-2B2E-47D4-B774-5DC49A665305}" srcOrd="0" destOrd="1" presId="urn:microsoft.com/office/officeart/2005/8/layout/vList6"/>
    <dgm:cxn modelId="{08F31265-F14A-4C3E-BCEF-7524C1437CFA}" type="presOf" srcId="{C09968B5-51BD-432C-990A-C377BBD6F232}" destId="{7B57E25D-1238-49BC-BA36-E2BEF04DD1E8}" srcOrd="0" destOrd="0" presId="urn:microsoft.com/office/officeart/2005/8/layout/vList6"/>
    <dgm:cxn modelId="{E0B3FF51-92EB-4F56-87D0-A796F8B614F9}" srcId="{C09968B5-51BD-432C-990A-C377BBD6F232}" destId="{0EEAABB3-5C64-47AE-B9D1-18AF898BD54C}" srcOrd="5" destOrd="0" parTransId="{BEB6B64A-A0B6-431D-93B1-7F22FC63C0BB}" sibTransId="{DC25229C-BDE1-45BA-9ACA-B0903ABFFA93}"/>
    <dgm:cxn modelId="{6C56CBA8-85FD-4D00-B2A6-3722EF3E10E8}" srcId="{F92B56F3-E334-4E9B-8D92-238FC134E881}" destId="{A225F3E1-CD23-496B-AD17-C00C45F3E96D}" srcOrd="3" destOrd="0" parTransId="{F84A93EA-C9AD-464C-B3F6-21C8041563D3}" sibTransId="{5252A260-A27F-48B9-A0F8-4B194659F6F1}"/>
    <dgm:cxn modelId="{59E62941-D0B1-4100-A4AB-AF1357875C3E}" type="presOf" srcId="{0EEAABB3-5C64-47AE-B9D1-18AF898BD54C}" destId="{28422591-5455-4932-ACE7-2C984D4DB49B}" srcOrd="0" destOrd="5" presId="urn:microsoft.com/office/officeart/2005/8/layout/vList6"/>
    <dgm:cxn modelId="{E0FAF205-09B2-479C-B05C-CF2B81E9642B}" type="presOf" srcId="{CD56FF77-F56D-4274-BE69-3D729352791A}" destId="{3804AA91-F952-4B15-9312-514687EA83E9}" srcOrd="0" destOrd="0" presId="urn:microsoft.com/office/officeart/2005/8/layout/vList6"/>
    <dgm:cxn modelId="{B1D4B591-4D10-4B41-90C7-EA496075DEFB}" type="presOf" srcId="{DE4A05E3-06F7-4999-B392-6E1C082143E8}" destId="{0D2E5941-8879-485C-9EDE-4BD8DCA6E81A}" srcOrd="0" destOrd="0" presId="urn:microsoft.com/office/officeart/2005/8/layout/vList6"/>
    <dgm:cxn modelId="{1CB2EB6B-473C-4007-8289-6E543FA87D37}" srcId="{C5A45E69-8EE0-44E0-9BA8-6CB30BBB7672}" destId="{F912B6EC-2B34-4A9B-9DA2-E2FFF1F587BE}" srcOrd="0" destOrd="0" parTransId="{0309043E-6610-4BE5-AE01-9760483944E0}" sibTransId="{9BE9F66C-2CB4-4BE1-BC22-9D99C6C41EB8}"/>
    <dgm:cxn modelId="{DB56C01E-2585-4818-802E-64EAA924E008}" srcId="{F92B56F3-E334-4E9B-8D92-238FC134E881}" destId="{FE4DA0A9-0854-4C35-8A35-4786CB5501CC}" srcOrd="1" destOrd="0" parTransId="{D774B4BE-B2FF-4736-A482-F7444349906D}" sibTransId="{E40B7271-DFEC-4EF9-A085-842C9C677E5A}"/>
    <dgm:cxn modelId="{27C89E14-6DB5-4493-8B96-D61AB55A3A48}" type="presOf" srcId="{F92B56F3-E334-4E9B-8D92-238FC134E881}" destId="{27FC9872-EF77-4A7A-B5AA-9C77D4C41403}" srcOrd="0" destOrd="0" presId="urn:microsoft.com/office/officeart/2005/8/layout/vList6"/>
    <dgm:cxn modelId="{DFAB400C-6613-4DBD-83AA-5C820E600720}" srcId="{C5A45E69-8EE0-44E0-9BA8-6CB30BBB7672}" destId="{06468219-C910-4E50-8C1C-63447B293FE3}" srcOrd="2" destOrd="0" parTransId="{C1ED7C02-6A2C-48BB-BB17-CE82CB2A4ED4}" sibTransId="{37729885-CB27-416C-8867-1E7B90074053}"/>
    <dgm:cxn modelId="{F4547220-320C-4CA1-9DE6-0DEC81FCDAF1}" type="presOf" srcId="{98C6512C-7190-4167-A8E4-6C58ADAF556C}" destId="{0D2E5941-8879-485C-9EDE-4BD8DCA6E81A}" srcOrd="0" destOrd="5" presId="urn:microsoft.com/office/officeart/2005/8/layout/vList6"/>
    <dgm:cxn modelId="{DE2671D5-8AB9-49E4-9A22-868C48786AD8}" srcId="{F92B56F3-E334-4E9B-8D92-238FC134E881}" destId="{1173170D-5921-40D2-A478-5FF2C51811EA}" srcOrd="6" destOrd="0" parTransId="{2E119577-AB8B-4CA6-BACD-76F4E3B8293B}" sibTransId="{BD20DD71-9313-464A-A257-73D8F00EF6BE}"/>
    <dgm:cxn modelId="{E9BFE36E-E6D4-4B20-BDE0-A49DACC051D2}" srcId="{F92B56F3-E334-4E9B-8D92-238FC134E881}" destId="{98C6512C-7190-4167-A8E4-6C58ADAF556C}" srcOrd="5" destOrd="0" parTransId="{2363B885-54A5-40B8-9C26-BE7055E5F755}" sibTransId="{44829A3C-F940-4D3B-A480-1D2474977938}"/>
    <dgm:cxn modelId="{9B0F4E44-E1B3-4BD0-A9A8-F1796F3CE04B}" srcId="{F92B56F3-E334-4E9B-8D92-238FC134E881}" destId="{DE4A05E3-06F7-4999-B392-6E1C082143E8}" srcOrd="0" destOrd="0" parTransId="{D00EF32E-E111-4693-960D-7342FDC5C574}" sibTransId="{9A1770F7-841E-4776-AA95-F880502CF4C9}"/>
    <dgm:cxn modelId="{E1699047-7FE7-455F-826F-856E8080CC58}" type="presOf" srcId="{A225F3E1-CD23-496B-AD17-C00C45F3E96D}" destId="{0D2E5941-8879-485C-9EDE-4BD8DCA6E81A}" srcOrd="0" destOrd="3" presId="urn:microsoft.com/office/officeart/2005/8/layout/vList6"/>
    <dgm:cxn modelId="{E2F9A021-BD98-4936-B8E3-539B216E21CF}" srcId="{CD56FF77-F56D-4274-BE69-3D729352791A}" destId="{D83D5109-903B-4037-8B36-34D3A0E0760D}" srcOrd="1" destOrd="0" parTransId="{50A56649-90A3-4666-A232-69B6742CACA1}" sibTransId="{A5ECFA48-62A1-4752-8897-6EF356CAD771}"/>
    <dgm:cxn modelId="{7B955B75-26B2-49D2-A34A-ECC6A22E39D0}" srcId="{CD56FF77-F56D-4274-BE69-3D729352791A}" destId="{F92B56F3-E334-4E9B-8D92-238FC134E881}" srcOrd="0" destOrd="0" parTransId="{938B3F3C-600D-46FB-9741-536B54D7E003}" sibTransId="{0B22522A-3B45-4263-95A5-28EE41751C4A}"/>
    <dgm:cxn modelId="{D4729794-B6EC-449A-BE34-E81F8A751F5A}" type="presOf" srcId="{C5A45E69-8EE0-44E0-9BA8-6CB30BBB7672}" destId="{8C8562E0-CD43-4E0C-B652-D56ADB998761}" srcOrd="0" destOrd="0" presId="urn:microsoft.com/office/officeart/2005/8/layout/vList6"/>
    <dgm:cxn modelId="{70E89FD3-ECD1-44E8-9092-C33C1BFC44B4}" type="presOf" srcId="{F912B6EC-2B34-4A9B-9DA2-E2FFF1F587BE}" destId="{358F8A98-89A9-4140-80BB-2AEA2512AFFC}" srcOrd="0" destOrd="0" presId="urn:microsoft.com/office/officeart/2005/8/layout/vList6"/>
    <dgm:cxn modelId="{00A37D8C-587F-432C-A7DC-D724BBD01C0F}" type="presOf" srcId="{1173170D-5921-40D2-A478-5FF2C51811EA}" destId="{0D2E5941-8879-485C-9EDE-4BD8DCA6E81A}" srcOrd="0" destOrd="6" presId="urn:microsoft.com/office/officeart/2005/8/layout/vList6"/>
    <dgm:cxn modelId="{D239460F-AFB2-4484-B0F9-F844CF09A720}" srcId="{F92B56F3-E334-4E9B-8D92-238FC134E881}" destId="{30E4472E-0069-429D-8AB3-F4EEDE2099E7}" srcOrd="2" destOrd="0" parTransId="{D014C83C-8222-4E0D-BBB0-E9A684CDC5E5}" sibTransId="{4811CF78-BF7A-4F4E-B012-5692B022069A}"/>
    <dgm:cxn modelId="{D0E6C0BE-ED1C-4513-945B-0E746335269C}" srcId="{D83D5109-903B-4037-8B36-34D3A0E0760D}" destId="{847398A5-2C12-4352-A54B-C337F45732D0}" srcOrd="0" destOrd="0" parTransId="{42050D31-939F-4BCB-8F94-F5C2919A0043}" sibTransId="{093E15BA-8B1B-4EEA-8F92-13A49E43F1EB}"/>
    <dgm:cxn modelId="{0A8276F6-2936-4DAE-92CD-F75AD69C78B2}" srcId="{F92B56F3-E334-4E9B-8D92-238FC134E881}" destId="{54A7D560-B46C-4598-8B58-6EBA0E28B608}" srcOrd="4" destOrd="0" parTransId="{57CE6606-5CD3-419C-BF3F-5280578A2C17}" sibTransId="{830416A9-6F99-43FF-9734-642CC123A2D4}"/>
    <dgm:cxn modelId="{8FFB604D-7809-48BC-AE2C-85A933C64055}" srcId="{CD56FF77-F56D-4274-BE69-3D729352791A}" destId="{C5A45E69-8EE0-44E0-9BA8-6CB30BBB7672}" srcOrd="3" destOrd="0" parTransId="{1FEDB122-8B83-43B1-AAD3-A19C115DD456}" sibTransId="{1ADADCD8-4D7D-4E79-B152-1549BABFF42B}"/>
    <dgm:cxn modelId="{D34F4552-8EE4-4217-A293-25B3FD35C7CB}" type="presOf" srcId="{670810B5-7E69-44AE-9DE5-0E672E39B5D2}" destId="{28422591-5455-4932-ACE7-2C984D4DB49B}" srcOrd="0" destOrd="1" presId="urn:microsoft.com/office/officeart/2005/8/layout/vList6"/>
    <dgm:cxn modelId="{2F39EDEF-388B-430B-B194-8EAF65DC2561}" type="presOf" srcId="{30E4472E-0069-429D-8AB3-F4EEDE2099E7}" destId="{0D2E5941-8879-485C-9EDE-4BD8DCA6E81A}" srcOrd="0" destOrd="2" presId="urn:microsoft.com/office/officeart/2005/8/layout/vList6"/>
    <dgm:cxn modelId="{8C7EF8C8-C420-4AAC-83A2-0F4615322B13}" type="presOf" srcId="{C992C689-1537-4783-93A5-574E61217E38}" destId="{28422591-5455-4932-ACE7-2C984D4DB49B}" srcOrd="0" destOrd="3" presId="urn:microsoft.com/office/officeart/2005/8/layout/vList6"/>
    <dgm:cxn modelId="{E55D8BB9-C565-48BE-8776-00F436EAD7E9}" type="presOf" srcId="{FE4DA0A9-0854-4C35-8A35-4786CB5501CC}" destId="{0D2E5941-8879-485C-9EDE-4BD8DCA6E81A}" srcOrd="0" destOrd="1" presId="urn:microsoft.com/office/officeart/2005/8/layout/vList6"/>
    <dgm:cxn modelId="{159CA8EB-4F5D-4BBA-9E76-AF75CB928DEC}" type="presOf" srcId="{03A411A5-EC95-4670-BB34-BE6ABF867E81}" destId="{28422591-5455-4932-ACE7-2C984D4DB49B}" srcOrd="0" destOrd="0" presId="urn:microsoft.com/office/officeart/2005/8/layout/vList6"/>
    <dgm:cxn modelId="{AF600AC3-449E-4A12-B85F-9A67F442C225}" srcId="{C5A45E69-8EE0-44E0-9BA8-6CB30BBB7672}" destId="{4A6B5EF7-42A2-4541-ABC9-6864C960E4B0}" srcOrd="1" destOrd="0" parTransId="{27218536-CFEB-473B-8392-3EB2E4CD93B0}" sibTransId="{52EA6718-09D7-43A6-9458-17C3F9C27FCC}"/>
    <dgm:cxn modelId="{68E3C545-FF7F-4523-A0AD-FA385DF9EC8C}" srcId="{C09968B5-51BD-432C-990A-C377BBD6F232}" destId="{03A411A5-EC95-4670-BB34-BE6ABF867E81}" srcOrd="0" destOrd="0" parTransId="{48D18F80-7353-48C9-A92B-D706C1343408}" sibTransId="{E80E30F2-03B4-467E-9A77-56741BEB4506}"/>
    <dgm:cxn modelId="{7BF8DD90-7F52-4C7B-B661-0CB13D3055AA}" type="presOf" srcId="{D83D5109-903B-4037-8B36-34D3A0E0760D}" destId="{7D5A1203-56B1-49ED-9752-2FD0C4852864}" srcOrd="0" destOrd="0" presId="urn:microsoft.com/office/officeart/2005/8/layout/vList6"/>
    <dgm:cxn modelId="{E644245D-8ABB-40EC-80B6-6FC45AD7478C}" type="presOf" srcId="{54A7D560-B46C-4598-8B58-6EBA0E28B608}" destId="{0D2E5941-8879-485C-9EDE-4BD8DCA6E81A}" srcOrd="0" destOrd="4" presId="urn:microsoft.com/office/officeart/2005/8/layout/vList6"/>
    <dgm:cxn modelId="{2F5F10C8-3837-458C-A871-7E83C9551114}" srcId="{C09968B5-51BD-432C-990A-C377BBD6F232}" destId="{670810B5-7E69-44AE-9DE5-0E672E39B5D2}" srcOrd="1" destOrd="0" parTransId="{6226C33D-89BE-4279-93B2-A1727076BCF4}" sibTransId="{3F397AA5-947E-4603-BC15-F344D1DF9A8D}"/>
    <dgm:cxn modelId="{9A7B0B12-C317-400C-860F-C71C4CF750FA}" srcId="{C09968B5-51BD-432C-990A-C377BBD6F232}" destId="{CA11F2D5-4656-49DF-8585-C799C2C05588}" srcOrd="2" destOrd="0" parTransId="{52C5082A-4640-4B3F-A05B-1D7EDE665A64}" sibTransId="{954B776B-1595-4B90-8D22-41BF5BE66924}"/>
    <dgm:cxn modelId="{DF55D744-3F04-41EE-A427-D7B7C0E7635F}" srcId="{C09968B5-51BD-432C-990A-C377BBD6F232}" destId="{C992C689-1537-4783-93A5-574E61217E38}" srcOrd="3" destOrd="0" parTransId="{F8357C76-40C6-4D01-A5A7-45769A47FB5B}" sibTransId="{8F57FFBF-D8A4-485F-A4A8-18402A354115}"/>
    <dgm:cxn modelId="{59AF63CD-C707-4078-BCD0-4FE6E8169E7E}" srcId="{CD56FF77-F56D-4274-BE69-3D729352791A}" destId="{C09968B5-51BD-432C-990A-C377BBD6F232}" srcOrd="2" destOrd="0" parTransId="{6DD9ED04-A326-4072-94A1-F28EB60CF83D}" sibTransId="{7163DED3-0010-4A9D-B265-F9843CFC3957}"/>
    <dgm:cxn modelId="{C190163E-C057-42C8-A213-47E99CA263E6}" srcId="{C09968B5-51BD-432C-990A-C377BBD6F232}" destId="{43E21382-7C5B-4A8F-87E4-8922DECFB4FB}" srcOrd="4" destOrd="0" parTransId="{D4EA81F4-38A5-45A3-A63E-900249CEC5F7}" sibTransId="{B5FB2026-90A9-4A86-B984-F3FE3A442DEF}"/>
    <dgm:cxn modelId="{BD63A63C-8AB7-47D9-B546-91F7C66EA812}" type="presOf" srcId="{06468219-C910-4E50-8C1C-63447B293FE3}" destId="{358F8A98-89A9-4140-80BB-2AEA2512AFFC}" srcOrd="0" destOrd="2" presId="urn:microsoft.com/office/officeart/2005/8/layout/vList6"/>
    <dgm:cxn modelId="{095B3D83-A91B-4EEC-B7E2-5F9C2130E57F}" type="presOf" srcId="{4A6B5EF7-42A2-4541-ABC9-6864C960E4B0}" destId="{358F8A98-89A9-4140-80BB-2AEA2512AFFC}" srcOrd="0" destOrd="1" presId="urn:microsoft.com/office/officeart/2005/8/layout/vList6"/>
    <dgm:cxn modelId="{0ACCCC6C-698C-4659-9431-CFD83DBCFFDF}" type="presParOf" srcId="{3804AA91-F952-4B15-9312-514687EA83E9}" destId="{0A81A6D9-A5FF-4842-997E-6EC41CAE1C40}" srcOrd="0" destOrd="0" presId="urn:microsoft.com/office/officeart/2005/8/layout/vList6"/>
    <dgm:cxn modelId="{48804B49-2BBF-48E7-AFF6-AFED8BA332C6}" type="presParOf" srcId="{0A81A6D9-A5FF-4842-997E-6EC41CAE1C40}" destId="{27FC9872-EF77-4A7A-B5AA-9C77D4C41403}" srcOrd="0" destOrd="0" presId="urn:microsoft.com/office/officeart/2005/8/layout/vList6"/>
    <dgm:cxn modelId="{FB31D478-F665-4FE3-B675-E83A4E1C7AD1}" type="presParOf" srcId="{0A81A6D9-A5FF-4842-997E-6EC41CAE1C40}" destId="{0D2E5941-8879-485C-9EDE-4BD8DCA6E81A}" srcOrd="1" destOrd="0" presId="urn:microsoft.com/office/officeart/2005/8/layout/vList6"/>
    <dgm:cxn modelId="{E381B6E9-AA85-46CD-92F4-287B50CF7C14}" type="presParOf" srcId="{3804AA91-F952-4B15-9312-514687EA83E9}" destId="{8E6F3E2D-4F2C-48DD-9CD3-078415096A76}" srcOrd="1" destOrd="0" presId="urn:microsoft.com/office/officeart/2005/8/layout/vList6"/>
    <dgm:cxn modelId="{3AC06BCB-492B-40B4-BF64-F7879F96E2AD}" type="presParOf" srcId="{3804AA91-F952-4B15-9312-514687EA83E9}" destId="{A2BCC394-5503-40F5-8403-60545E6080C0}" srcOrd="2" destOrd="0" presId="urn:microsoft.com/office/officeart/2005/8/layout/vList6"/>
    <dgm:cxn modelId="{742EBC36-AB20-41C1-BEFD-C1D28A075E15}" type="presParOf" srcId="{A2BCC394-5503-40F5-8403-60545E6080C0}" destId="{7D5A1203-56B1-49ED-9752-2FD0C4852864}" srcOrd="0" destOrd="0" presId="urn:microsoft.com/office/officeart/2005/8/layout/vList6"/>
    <dgm:cxn modelId="{B8C5311E-3477-4227-B532-CFDD63B7D267}" type="presParOf" srcId="{A2BCC394-5503-40F5-8403-60545E6080C0}" destId="{C28ECEAB-2B2E-47D4-B774-5DC49A665305}" srcOrd="1" destOrd="0" presId="urn:microsoft.com/office/officeart/2005/8/layout/vList6"/>
    <dgm:cxn modelId="{97721979-6E0C-4E94-9E7F-F91433D3A6CB}" type="presParOf" srcId="{3804AA91-F952-4B15-9312-514687EA83E9}" destId="{14EB0D7E-8E51-4453-8F68-770B73B93137}" srcOrd="3" destOrd="0" presId="urn:microsoft.com/office/officeart/2005/8/layout/vList6"/>
    <dgm:cxn modelId="{4E571F82-A48F-4A7D-8C62-9123DE77AA90}" type="presParOf" srcId="{3804AA91-F952-4B15-9312-514687EA83E9}" destId="{A5CBE23A-B4F1-40EA-AD77-97A4C2D1539E}" srcOrd="4" destOrd="0" presId="urn:microsoft.com/office/officeart/2005/8/layout/vList6"/>
    <dgm:cxn modelId="{13C903B4-51C9-47FC-9B4A-24FCCC480344}" type="presParOf" srcId="{A5CBE23A-B4F1-40EA-AD77-97A4C2D1539E}" destId="{7B57E25D-1238-49BC-BA36-E2BEF04DD1E8}" srcOrd="0" destOrd="0" presId="urn:microsoft.com/office/officeart/2005/8/layout/vList6"/>
    <dgm:cxn modelId="{C6059143-3697-4E63-9967-003685412E44}" type="presParOf" srcId="{A5CBE23A-B4F1-40EA-AD77-97A4C2D1539E}" destId="{28422591-5455-4932-ACE7-2C984D4DB49B}" srcOrd="1" destOrd="0" presId="urn:microsoft.com/office/officeart/2005/8/layout/vList6"/>
    <dgm:cxn modelId="{F2BA5C1D-A796-43B8-9E28-1032D1A6E6BC}" type="presParOf" srcId="{3804AA91-F952-4B15-9312-514687EA83E9}" destId="{475ADA6D-CA65-4FBA-BD64-E88EAF540197}" srcOrd="5" destOrd="0" presId="urn:microsoft.com/office/officeart/2005/8/layout/vList6"/>
    <dgm:cxn modelId="{BBBC41D1-585C-4251-A1AC-5AA61AF239C4}" type="presParOf" srcId="{3804AA91-F952-4B15-9312-514687EA83E9}" destId="{4681B332-182E-4D59-BDA0-6A35816E505C}" srcOrd="6" destOrd="0" presId="urn:microsoft.com/office/officeart/2005/8/layout/vList6"/>
    <dgm:cxn modelId="{D033C3B5-5364-437E-823C-0406BEAE1950}" type="presParOf" srcId="{4681B332-182E-4D59-BDA0-6A35816E505C}" destId="{8C8562E0-CD43-4E0C-B652-D56ADB998761}" srcOrd="0" destOrd="0" presId="urn:microsoft.com/office/officeart/2005/8/layout/vList6"/>
    <dgm:cxn modelId="{CF525C0F-6D26-4068-8454-EAE37BAA14F7}" type="presParOf" srcId="{4681B332-182E-4D59-BDA0-6A35816E505C}" destId="{358F8A98-89A9-4140-80BB-2AEA2512AF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AB5A7A-0400-4CBB-AE27-32DB51FDD02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013A3-6838-400D-A1EE-08E6A6D2AB53}">
      <dgm:prSet/>
      <dgm:spPr/>
      <dgm:t>
        <a:bodyPr/>
        <a:lstStyle/>
        <a:p>
          <a:r>
            <a:rPr lang="en-US" dirty="0" smtClean="0"/>
            <a:t>10 staff trained in Club Wellness, a fitness and nutrition program</a:t>
          </a:r>
          <a:endParaRPr lang="en-US" dirty="0"/>
        </a:p>
      </dgm:t>
    </dgm:pt>
    <dgm:pt modelId="{75265CC3-A83B-44D8-ABAE-C02778A44A6B}" type="parTrans" cxnId="{E7345AEC-63A9-4830-96D8-4D3D0BC92A09}">
      <dgm:prSet/>
      <dgm:spPr/>
      <dgm:t>
        <a:bodyPr/>
        <a:lstStyle/>
        <a:p>
          <a:endParaRPr lang="en-US"/>
        </a:p>
      </dgm:t>
    </dgm:pt>
    <dgm:pt modelId="{F2ED8DB6-55BB-4E8E-A40F-1F62A44CBE6A}" type="sibTrans" cxnId="{E7345AEC-63A9-4830-96D8-4D3D0BC92A09}">
      <dgm:prSet/>
      <dgm:spPr/>
      <dgm:t>
        <a:bodyPr/>
        <a:lstStyle/>
        <a:p>
          <a:endParaRPr lang="en-US"/>
        </a:p>
      </dgm:t>
    </dgm:pt>
    <dgm:pt modelId="{968DCBE0-17A8-430F-8DFB-166F4FBA9286}">
      <dgm:prSet/>
      <dgm:spPr/>
      <dgm:t>
        <a:bodyPr/>
        <a:lstStyle/>
        <a:p>
          <a:r>
            <a:rPr lang="en-US" dirty="0" smtClean="0"/>
            <a:t>5 staff certified to be Chair One Yoga Instructors</a:t>
          </a:r>
          <a:endParaRPr lang="en-US" dirty="0"/>
        </a:p>
      </dgm:t>
    </dgm:pt>
    <dgm:pt modelId="{D0662C44-AE52-49B5-953C-13E20FC4D386}" type="parTrans" cxnId="{5F65CD51-E7B2-48B9-A058-D7AF4750053D}">
      <dgm:prSet/>
      <dgm:spPr/>
      <dgm:t>
        <a:bodyPr/>
        <a:lstStyle/>
        <a:p>
          <a:endParaRPr lang="en-US"/>
        </a:p>
      </dgm:t>
    </dgm:pt>
    <dgm:pt modelId="{01539F0A-0822-4E3A-A8D0-4A4C603C3E1B}" type="sibTrans" cxnId="{5F65CD51-E7B2-48B9-A058-D7AF4750053D}">
      <dgm:prSet/>
      <dgm:spPr/>
      <dgm:t>
        <a:bodyPr/>
        <a:lstStyle/>
        <a:p>
          <a:endParaRPr lang="en-US"/>
        </a:p>
      </dgm:t>
    </dgm:pt>
    <dgm:pt modelId="{877D64EA-DC22-4FD1-A284-51DDE12EE7BA}">
      <dgm:prSet/>
      <dgm:spPr/>
      <dgm:t>
        <a:bodyPr/>
        <a:lstStyle/>
        <a:p>
          <a:r>
            <a:rPr lang="en-US" dirty="0" smtClean="0"/>
            <a:t>2 staff completed a course to be </a:t>
          </a:r>
          <a:r>
            <a:rPr lang="en-US" dirty="0" err="1" smtClean="0"/>
            <a:t>Sibshop</a:t>
          </a:r>
          <a:r>
            <a:rPr lang="en-US" dirty="0" smtClean="0"/>
            <a:t> Generation One Facilitators </a:t>
          </a:r>
          <a:endParaRPr lang="en-US" dirty="0"/>
        </a:p>
      </dgm:t>
    </dgm:pt>
    <dgm:pt modelId="{3E4C9F7F-D3EA-4396-9C3F-AFB705C11A0B}" type="parTrans" cxnId="{23F162FA-08B8-4799-A10A-545F2699B025}">
      <dgm:prSet/>
      <dgm:spPr/>
      <dgm:t>
        <a:bodyPr/>
        <a:lstStyle/>
        <a:p>
          <a:endParaRPr lang="en-US"/>
        </a:p>
      </dgm:t>
    </dgm:pt>
    <dgm:pt modelId="{D08A85EC-A448-4553-A96F-905F7450291D}" type="sibTrans" cxnId="{23F162FA-08B8-4799-A10A-545F2699B025}">
      <dgm:prSet/>
      <dgm:spPr/>
      <dgm:t>
        <a:bodyPr/>
        <a:lstStyle/>
        <a:p>
          <a:endParaRPr lang="en-US"/>
        </a:p>
      </dgm:t>
    </dgm:pt>
    <dgm:pt modelId="{F9CCEDCB-BDE9-486B-AD75-3A9C9E31E668}" type="pres">
      <dgm:prSet presAssocID="{86AB5A7A-0400-4CBB-AE27-32DB51FDD0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E2D7B5-D199-4BE7-8D32-A31AAE334FC1}" type="pres">
      <dgm:prSet presAssocID="{C0B013A3-6838-400D-A1EE-08E6A6D2AB53}" presName="circle1" presStyleLbl="node1" presStyleIdx="0" presStyleCnt="3"/>
      <dgm:spPr/>
    </dgm:pt>
    <dgm:pt modelId="{D7B8B148-5532-4F70-B235-E4459B91E719}" type="pres">
      <dgm:prSet presAssocID="{C0B013A3-6838-400D-A1EE-08E6A6D2AB53}" presName="space" presStyleCnt="0"/>
      <dgm:spPr/>
    </dgm:pt>
    <dgm:pt modelId="{B13B2371-C2E5-4264-9700-3FB45979B158}" type="pres">
      <dgm:prSet presAssocID="{C0B013A3-6838-400D-A1EE-08E6A6D2AB53}" presName="rect1" presStyleLbl="alignAcc1" presStyleIdx="0" presStyleCnt="3"/>
      <dgm:spPr/>
      <dgm:t>
        <a:bodyPr/>
        <a:lstStyle/>
        <a:p>
          <a:endParaRPr lang="en-US"/>
        </a:p>
      </dgm:t>
    </dgm:pt>
    <dgm:pt modelId="{7632EA64-C3D8-45E5-B790-CC3F486CC3FA}" type="pres">
      <dgm:prSet presAssocID="{968DCBE0-17A8-430F-8DFB-166F4FBA9286}" presName="vertSpace2" presStyleLbl="node1" presStyleIdx="0" presStyleCnt="3"/>
      <dgm:spPr/>
    </dgm:pt>
    <dgm:pt modelId="{F74193CF-3749-401A-985B-E96EE2713B03}" type="pres">
      <dgm:prSet presAssocID="{968DCBE0-17A8-430F-8DFB-166F4FBA9286}" presName="circle2" presStyleLbl="node1" presStyleIdx="1" presStyleCnt="3"/>
      <dgm:spPr/>
    </dgm:pt>
    <dgm:pt modelId="{3FE978EE-9EAA-4634-BB12-E100BE825529}" type="pres">
      <dgm:prSet presAssocID="{968DCBE0-17A8-430F-8DFB-166F4FBA9286}" presName="rect2" presStyleLbl="alignAcc1" presStyleIdx="1" presStyleCnt="3"/>
      <dgm:spPr/>
      <dgm:t>
        <a:bodyPr/>
        <a:lstStyle/>
        <a:p>
          <a:endParaRPr lang="en-US"/>
        </a:p>
      </dgm:t>
    </dgm:pt>
    <dgm:pt modelId="{FCC66453-3E95-4B3E-8E5C-B9C59599EC49}" type="pres">
      <dgm:prSet presAssocID="{877D64EA-DC22-4FD1-A284-51DDE12EE7BA}" presName="vertSpace3" presStyleLbl="node1" presStyleIdx="1" presStyleCnt="3"/>
      <dgm:spPr/>
    </dgm:pt>
    <dgm:pt modelId="{286A566D-3224-4455-9BE6-9E12438603E6}" type="pres">
      <dgm:prSet presAssocID="{877D64EA-DC22-4FD1-A284-51DDE12EE7BA}" presName="circle3" presStyleLbl="node1" presStyleIdx="2" presStyleCnt="3"/>
      <dgm:spPr/>
    </dgm:pt>
    <dgm:pt modelId="{3723DCB8-311E-4477-81F3-AEEF0E4F4737}" type="pres">
      <dgm:prSet presAssocID="{877D64EA-DC22-4FD1-A284-51DDE12EE7BA}" presName="rect3" presStyleLbl="alignAcc1" presStyleIdx="2" presStyleCnt="3"/>
      <dgm:spPr/>
      <dgm:t>
        <a:bodyPr/>
        <a:lstStyle/>
        <a:p>
          <a:endParaRPr lang="en-US"/>
        </a:p>
      </dgm:t>
    </dgm:pt>
    <dgm:pt modelId="{DAEBB8E1-B1C0-4DF7-94B2-1D8FD5681B01}" type="pres">
      <dgm:prSet presAssocID="{C0B013A3-6838-400D-A1EE-08E6A6D2AB5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02DF-2B5D-4D00-9AD4-5009A9C4F382}" type="pres">
      <dgm:prSet presAssocID="{968DCBE0-17A8-430F-8DFB-166F4FBA928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8051C-3B66-4A6C-B47D-811C80EA411A}" type="pres">
      <dgm:prSet presAssocID="{877D64EA-DC22-4FD1-A284-51DDE12EE7B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5CD51-E7B2-48B9-A058-D7AF4750053D}" srcId="{86AB5A7A-0400-4CBB-AE27-32DB51FDD021}" destId="{968DCBE0-17A8-430F-8DFB-166F4FBA9286}" srcOrd="1" destOrd="0" parTransId="{D0662C44-AE52-49B5-953C-13E20FC4D386}" sibTransId="{01539F0A-0822-4E3A-A8D0-4A4C603C3E1B}"/>
    <dgm:cxn modelId="{E4E8967F-449C-41F6-A6D5-AFBB4FFA05F2}" type="presOf" srcId="{C0B013A3-6838-400D-A1EE-08E6A6D2AB53}" destId="{DAEBB8E1-B1C0-4DF7-94B2-1D8FD5681B01}" srcOrd="1" destOrd="0" presId="urn:microsoft.com/office/officeart/2005/8/layout/target3"/>
    <dgm:cxn modelId="{23F162FA-08B8-4799-A10A-545F2699B025}" srcId="{86AB5A7A-0400-4CBB-AE27-32DB51FDD021}" destId="{877D64EA-DC22-4FD1-A284-51DDE12EE7BA}" srcOrd="2" destOrd="0" parTransId="{3E4C9F7F-D3EA-4396-9C3F-AFB705C11A0B}" sibTransId="{D08A85EC-A448-4553-A96F-905F7450291D}"/>
    <dgm:cxn modelId="{E7345AEC-63A9-4830-96D8-4D3D0BC92A09}" srcId="{86AB5A7A-0400-4CBB-AE27-32DB51FDD021}" destId="{C0B013A3-6838-400D-A1EE-08E6A6D2AB53}" srcOrd="0" destOrd="0" parTransId="{75265CC3-A83B-44D8-ABAE-C02778A44A6B}" sibTransId="{F2ED8DB6-55BB-4E8E-A40F-1F62A44CBE6A}"/>
    <dgm:cxn modelId="{311A2D04-016C-4C5B-96D3-F272BF1353DE}" type="presOf" srcId="{C0B013A3-6838-400D-A1EE-08E6A6D2AB53}" destId="{B13B2371-C2E5-4264-9700-3FB45979B158}" srcOrd="0" destOrd="0" presId="urn:microsoft.com/office/officeart/2005/8/layout/target3"/>
    <dgm:cxn modelId="{738C4A0E-DE28-4E4F-889D-6624185C9AEE}" type="presOf" srcId="{86AB5A7A-0400-4CBB-AE27-32DB51FDD021}" destId="{F9CCEDCB-BDE9-486B-AD75-3A9C9E31E668}" srcOrd="0" destOrd="0" presId="urn:microsoft.com/office/officeart/2005/8/layout/target3"/>
    <dgm:cxn modelId="{573F2855-EF8B-468F-95CA-AE8688A527FC}" type="presOf" srcId="{968DCBE0-17A8-430F-8DFB-166F4FBA9286}" destId="{3FE978EE-9EAA-4634-BB12-E100BE825529}" srcOrd="0" destOrd="0" presId="urn:microsoft.com/office/officeart/2005/8/layout/target3"/>
    <dgm:cxn modelId="{C137DC53-02EE-4F12-9FA6-1981B5E68DAD}" type="presOf" srcId="{877D64EA-DC22-4FD1-A284-51DDE12EE7BA}" destId="{3723DCB8-311E-4477-81F3-AEEF0E4F4737}" srcOrd="0" destOrd="0" presId="urn:microsoft.com/office/officeart/2005/8/layout/target3"/>
    <dgm:cxn modelId="{9D1741AE-1986-435C-8EF0-7A34A56B2090}" type="presOf" srcId="{968DCBE0-17A8-430F-8DFB-166F4FBA9286}" destId="{20A002DF-2B5D-4D00-9AD4-5009A9C4F382}" srcOrd="1" destOrd="0" presId="urn:microsoft.com/office/officeart/2005/8/layout/target3"/>
    <dgm:cxn modelId="{97C85BF5-EC83-4063-BD26-CAEA506D9B5C}" type="presOf" srcId="{877D64EA-DC22-4FD1-A284-51DDE12EE7BA}" destId="{3698051C-3B66-4A6C-B47D-811C80EA411A}" srcOrd="1" destOrd="0" presId="urn:microsoft.com/office/officeart/2005/8/layout/target3"/>
    <dgm:cxn modelId="{E4B860D0-3FC4-4589-8A49-B1D6430D8C7B}" type="presParOf" srcId="{F9CCEDCB-BDE9-486B-AD75-3A9C9E31E668}" destId="{81E2D7B5-D199-4BE7-8D32-A31AAE334FC1}" srcOrd="0" destOrd="0" presId="urn:microsoft.com/office/officeart/2005/8/layout/target3"/>
    <dgm:cxn modelId="{1BA6CAE6-C240-4FAC-9FA1-998A951EDB45}" type="presParOf" srcId="{F9CCEDCB-BDE9-486B-AD75-3A9C9E31E668}" destId="{D7B8B148-5532-4F70-B235-E4459B91E719}" srcOrd="1" destOrd="0" presId="urn:microsoft.com/office/officeart/2005/8/layout/target3"/>
    <dgm:cxn modelId="{7875BEF6-4014-4E2D-AAF8-F1A4751BC90F}" type="presParOf" srcId="{F9CCEDCB-BDE9-486B-AD75-3A9C9E31E668}" destId="{B13B2371-C2E5-4264-9700-3FB45979B158}" srcOrd="2" destOrd="0" presId="urn:microsoft.com/office/officeart/2005/8/layout/target3"/>
    <dgm:cxn modelId="{C5E45D81-E720-4B11-8A6A-6E1C02840E6D}" type="presParOf" srcId="{F9CCEDCB-BDE9-486B-AD75-3A9C9E31E668}" destId="{7632EA64-C3D8-45E5-B790-CC3F486CC3FA}" srcOrd="3" destOrd="0" presId="urn:microsoft.com/office/officeart/2005/8/layout/target3"/>
    <dgm:cxn modelId="{CFFC7672-BD52-459D-ADD7-5FFA2204F603}" type="presParOf" srcId="{F9CCEDCB-BDE9-486B-AD75-3A9C9E31E668}" destId="{F74193CF-3749-401A-985B-E96EE2713B03}" srcOrd="4" destOrd="0" presId="urn:microsoft.com/office/officeart/2005/8/layout/target3"/>
    <dgm:cxn modelId="{2AE8A608-2E27-4CFE-BA44-CEC504A0477B}" type="presParOf" srcId="{F9CCEDCB-BDE9-486B-AD75-3A9C9E31E668}" destId="{3FE978EE-9EAA-4634-BB12-E100BE825529}" srcOrd="5" destOrd="0" presId="urn:microsoft.com/office/officeart/2005/8/layout/target3"/>
    <dgm:cxn modelId="{69C72A43-3C8F-4AF9-BC56-2B753D1EE5A2}" type="presParOf" srcId="{F9CCEDCB-BDE9-486B-AD75-3A9C9E31E668}" destId="{FCC66453-3E95-4B3E-8E5C-B9C59599EC49}" srcOrd="6" destOrd="0" presId="urn:microsoft.com/office/officeart/2005/8/layout/target3"/>
    <dgm:cxn modelId="{88C320D4-2E07-4433-8DE4-3BA9AFD3337F}" type="presParOf" srcId="{F9CCEDCB-BDE9-486B-AD75-3A9C9E31E668}" destId="{286A566D-3224-4455-9BE6-9E12438603E6}" srcOrd="7" destOrd="0" presId="urn:microsoft.com/office/officeart/2005/8/layout/target3"/>
    <dgm:cxn modelId="{F679575E-55A6-4A03-8C1C-D36389CB5EEA}" type="presParOf" srcId="{F9CCEDCB-BDE9-486B-AD75-3A9C9E31E668}" destId="{3723DCB8-311E-4477-81F3-AEEF0E4F4737}" srcOrd="8" destOrd="0" presId="urn:microsoft.com/office/officeart/2005/8/layout/target3"/>
    <dgm:cxn modelId="{CCE7D8C6-063D-43C1-9F34-29D552C5340A}" type="presParOf" srcId="{F9CCEDCB-BDE9-486B-AD75-3A9C9E31E668}" destId="{DAEBB8E1-B1C0-4DF7-94B2-1D8FD5681B01}" srcOrd="9" destOrd="0" presId="urn:microsoft.com/office/officeart/2005/8/layout/target3"/>
    <dgm:cxn modelId="{3F18D736-58C9-4979-AD1E-6CC0320761FB}" type="presParOf" srcId="{F9CCEDCB-BDE9-486B-AD75-3A9C9E31E668}" destId="{20A002DF-2B5D-4D00-9AD4-5009A9C4F382}" srcOrd="10" destOrd="0" presId="urn:microsoft.com/office/officeart/2005/8/layout/target3"/>
    <dgm:cxn modelId="{B133571C-288D-4236-A282-1ECCF0C29002}" type="presParOf" srcId="{F9CCEDCB-BDE9-486B-AD75-3A9C9E31E668}" destId="{3698051C-3B66-4A6C-B47D-811C80EA411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F446E9-F578-4E7B-812E-AE87543F1B69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936ED-55AD-4CDA-A274-B36F08766C09}">
      <dgm:prSet/>
      <dgm:spPr/>
      <dgm:t>
        <a:bodyPr/>
        <a:lstStyle/>
        <a:p>
          <a:pPr rtl="0"/>
          <a:r>
            <a:rPr lang="en-US" dirty="0" smtClean="0"/>
            <a:t>Conferences and Workshops </a:t>
          </a:r>
          <a:endParaRPr lang="en-US" dirty="0"/>
        </a:p>
      </dgm:t>
    </dgm:pt>
    <dgm:pt modelId="{19334F74-083B-43D4-BC2C-552E9C8339E5}" type="parTrans" cxnId="{7500C6E5-1CD6-4B57-ACD3-D3FF33B62893}">
      <dgm:prSet/>
      <dgm:spPr/>
      <dgm:t>
        <a:bodyPr/>
        <a:lstStyle/>
        <a:p>
          <a:endParaRPr lang="en-US"/>
        </a:p>
      </dgm:t>
    </dgm:pt>
    <dgm:pt modelId="{7F1563FA-9CEE-4B83-9732-E0F7782EA672}" type="sibTrans" cxnId="{7500C6E5-1CD6-4B57-ACD3-D3FF33B62893}">
      <dgm:prSet/>
      <dgm:spPr/>
      <dgm:t>
        <a:bodyPr/>
        <a:lstStyle/>
        <a:p>
          <a:endParaRPr lang="en-US"/>
        </a:p>
      </dgm:t>
    </dgm:pt>
    <dgm:pt modelId="{BE8AA864-C8F6-45EC-BC3A-0FDB1E6B2081}">
      <dgm:prSet custT="1"/>
      <dgm:spPr/>
      <dgm:t>
        <a:bodyPr/>
        <a:lstStyle/>
        <a:p>
          <a:pPr rtl="0"/>
          <a:r>
            <a:rPr lang="en-US" sz="1400" dirty="0" smtClean="0"/>
            <a:t>Autism Movement Therapy</a:t>
          </a:r>
          <a:endParaRPr lang="en-US" sz="1400" dirty="0"/>
        </a:p>
      </dgm:t>
    </dgm:pt>
    <dgm:pt modelId="{A5C0AA4F-32DD-4F16-BD8B-628CEEED9E57}" type="parTrans" cxnId="{9AA7EE9B-19D1-4E04-A3EB-E207383D5D8C}">
      <dgm:prSet/>
      <dgm:spPr/>
      <dgm:t>
        <a:bodyPr/>
        <a:lstStyle/>
        <a:p>
          <a:endParaRPr lang="en-US"/>
        </a:p>
      </dgm:t>
    </dgm:pt>
    <dgm:pt modelId="{7BFC1CB0-86FE-4901-B918-A99B9F2D9427}" type="sibTrans" cxnId="{9AA7EE9B-19D1-4E04-A3EB-E207383D5D8C}">
      <dgm:prSet/>
      <dgm:spPr/>
      <dgm:t>
        <a:bodyPr/>
        <a:lstStyle/>
        <a:p>
          <a:endParaRPr lang="en-US"/>
        </a:p>
      </dgm:t>
    </dgm:pt>
    <dgm:pt modelId="{1DFDAAF2-7EA0-4BCF-A32F-350E66EFF9E3}">
      <dgm:prSet custT="1"/>
      <dgm:spPr/>
      <dgm:t>
        <a:bodyPr/>
        <a:lstStyle/>
        <a:p>
          <a:pPr rtl="0"/>
          <a:r>
            <a:rPr lang="en-US" sz="1400" dirty="0" smtClean="0"/>
            <a:t>Human Services Conference at Harper College </a:t>
          </a:r>
          <a:endParaRPr lang="en-US" sz="1400" dirty="0"/>
        </a:p>
      </dgm:t>
    </dgm:pt>
    <dgm:pt modelId="{EC13476C-A1E5-4F56-8783-A68B1C6428E2}" type="parTrans" cxnId="{4A2A01B9-9506-4450-A7AA-688D3389C74C}">
      <dgm:prSet/>
      <dgm:spPr/>
      <dgm:t>
        <a:bodyPr/>
        <a:lstStyle/>
        <a:p>
          <a:endParaRPr lang="en-US"/>
        </a:p>
      </dgm:t>
    </dgm:pt>
    <dgm:pt modelId="{A3A734DC-5A6B-4E07-A1B9-B99E1DF707CC}" type="sibTrans" cxnId="{4A2A01B9-9506-4450-A7AA-688D3389C74C}">
      <dgm:prSet/>
      <dgm:spPr/>
      <dgm:t>
        <a:bodyPr/>
        <a:lstStyle/>
        <a:p>
          <a:endParaRPr lang="en-US"/>
        </a:p>
      </dgm:t>
    </dgm:pt>
    <dgm:pt modelId="{3C33D2E8-BA02-422E-903C-C655A535C7D3}">
      <dgm:prSet custT="1"/>
      <dgm:spPr/>
      <dgm:t>
        <a:bodyPr/>
        <a:lstStyle/>
        <a:p>
          <a:pPr rtl="0"/>
          <a:r>
            <a:rPr lang="en-US" sz="1400" dirty="0" smtClean="0"/>
            <a:t>IPRA Supervisor’s Symposium </a:t>
          </a:r>
          <a:endParaRPr lang="en-US" sz="1400" dirty="0"/>
        </a:p>
      </dgm:t>
    </dgm:pt>
    <dgm:pt modelId="{0F0F3433-A3DD-481F-914A-8677CBB30045}" type="parTrans" cxnId="{9F67129B-30AD-4964-B8D7-A63F9675561C}">
      <dgm:prSet/>
      <dgm:spPr/>
      <dgm:t>
        <a:bodyPr/>
        <a:lstStyle/>
        <a:p>
          <a:endParaRPr lang="en-US"/>
        </a:p>
      </dgm:t>
    </dgm:pt>
    <dgm:pt modelId="{AC9CCFD4-06DC-4813-B955-51BF4F9AE653}" type="sibTrans" cxnId="{9F67129B-30AD-4964-B8D7-A63F9675561C}">
      <dgm:prSet/>
      <dgm:spPr/>
      <dgm:t>
        <a:bodyPr/>
        <a:lstStyle/>
        <a:p>
          <a:endParaRPr lang="en-US"/>
        </a:p>
      </dgm:t>
    </dgm:pt>
    <dgm:pt modelId="{80521B76-F732-4DC5-90EB-C9DFDDEB3D17}">
      <dgm:prSet/>
      <dgm:spPr/>
      <dgm:t>
        <a:bodyPr/>
        <a:lstStyle/>
        <a:p>
          <a:pPr rtl="0"/>
          <a:r>
            <a:rPr lang="en-US" dirty="0" smtClean="0"/>
            <a:t>In-House Training </a:t>
          </a:r>
          <a:endParaRPr lang="en-US" dirty="0"/>
        </a:p>
      </dgm:t>
    </dgm:pt>
    <dgm:pt modelId="{0768E35F-3D29-491A-BB07-7DD644F43D19}" type="parTrans" cxnId="{504C0030-198C-428C-812A-3A81EE75C05D}">
      <dgm:prSet/>
      <dgm:spPr/>
      <dgm:t>
        <a:bodyPr/>
        <a:lstStyle/>
        <a:p>
          <a:endParaRPr lang="en-US"/>
        </a:p>
      </dgm:t>
    </dgm:pt>
    <dgm:pt modelId="{6CB353FC-0C1F-49AD-8413-EE3534F99E9B}" type="sibTrans" cxnId="{504C0030-198C-428C-812A-3A81EE75C05D}">
      <dgm:prSet/>
      <dgm:spPr/>
      <dgm:t>
        <a:bodyPr/>
        <a:lstStyle/>
        <a:p>
          <a:endParaRPr lang="en-US"/>
        </a:p>
      </dgm:t>
    </dgm:pt>
    <dgm:pt modelId="{CCF90CE0-3508-499C-89B5-D400109B7F0C}">
      <dgm:prSet custT="1"/>
      <dgm:spPr/>
      <dgm:t>
        <a:bodyPr/>
        <a:lstStyle/>
        <a:p>
          <a:pPr rtl="0"/>
          <a:r>
            <a:rPr lang="en-US" sz="1400" dirty="0" smtClean="0"/>
            <a:t>Ergonomics, Patron Transfers and Back Safety</a:t>
          </a:r>
          <a:endParaRPr lang="en-US" sz="1400" dirty="0"/>
        </a:p>
      </dgm:t>
    </dgm:pt>
    <dgm:pt modelId="{37C1B4A4-EE2A-4B0C-A59B-627821E1ADE9}" type="parTrans" cxnId="{D2DDBF28-4450-46BB-B26F-CA0D81C9D6D8}">
      <dgm:prSet/>
      <dgm:spPr/>
      <dgm:t>
        <a:bodyPr/>
        <a:lstStyle/>
        <a:p>
          <a:endParaRPr lang="en-US"/>
        </a:p>
      </dgm:t>
    </dgm:pt>
    <dgm:pt modelId="{E63CAB3E-F6A2-43FB-B90F-1920551285B6}" type="sibTrans" cxnId="{D2DDBF28-4450-46BB-B26F-CA0D81C9D6D8}">
      <dgm:prSet/>
      <dgm:spPr/>
      <dgm:t>
        <a:bodyPr/>
        <a:lstStyle/>
        <a:p>
          <a:endParaRPr lang="en-US"/>
        </a:p>
      </dgm:t>
    </dgm:pt>
    <dgm:pt modelId="{EB460746-D906-4DA9-9978-01C3E94F10D0}">
      <dgm:prSet/>
      <dgm:spPr/>
      <dgm:t>
        <a:bodyPr/>
        <a:lstStyle/>
        <a:p>
          <a:pPr rtl="0"/>
          <a:endParaRPr lang="en-US" sz="1000" dirty="0"/>
        </a:p>
      </dgm:t>
    </dgm:pt>
    <dgm:pt modelId="{4D09CEED-88F8-4833-83DA-C4C2428ED9BF}" type="parTrans" cxnId="{703B3137-BD3C-4538-8509-300B632C2B7A}">
      <dgm:prSet/>
      <dgm:spPr/>
      <dgm:t>
        <a:bodyPr/>
        <a:lstStyle/>
        <a:p>
          <a:endParaRPr lang="en-US"/>
        </a:p>
      </dgm:t>
    </dgm:pt>
    <dgm:pt modelId="{B7D634CF-DC67-4B7E-BD25-A755B4998465}" type="sibTrans" cxnId="{703B3137-BD3C-4538-8509-300B632C2B7A}">
      <dgm:prSet/>
      <dgm:spPr/>
      <dgm:t>
        <a:bodyPr/>
        <a:lstStyle/>
        <a:p>
          <a:endParaRPr lang="en-US"/>
        </a:p>
      </dgm:t>
    </dgm:pt>
    <dgm:pt modelId="{3C260CAA-CFD2-4E54-A46B-3F8527C5622F}">
      <dgm:prSet custT="1"/>
      <dgm:spPr/>
      <dgm:t>
        <a:bodyPr/>
        <a:lstStyle/>
        <a:p>
          <a:pPr rtl="0"/>
          <a:r>
            <a:rPr lang="en-US" sz="1400" dirty="0" smtClean="0"/>
            <a:t>IPRA State Conference </a:t>
          </a:r>
          <a:endParaRPr lang="en-US" sz="1400" dirty="0"/>
        </a:p>
      </dgm:t>
    </dgm:pt>
    <dgm:pt modelId="{612CD293-5D34-47F5-BE2C-305B298CB3C9}" type="parTrans" cxnId="{CFAEB5D7-BFDB-4D70-96FE-4A823D9D76F4}">
      <dgm:prSet/>
      <dgm:spPr/>
      <dgm:t>
        <a:bodyPr/>
        <a:lstStyle/>
        <a:p>
          <a:endParaRPr lang="en-US"/>
        </a:p>
      </dgm:t>
    </dgm:pt>
    <dgm:pt modelId="{C50733EB-746F-425D-A35B-59244C90B2B2}" type="sibTrans" cxnId="{CFAEB5D7-BFDB-4D70-96FE-4A823D9D76F4}">
      <dgm:prSet/>
      <dgm:spPr/>
      <dgm:t>
        <a:bodyPr/>
        <a:lstStyle/>
        <a:p>
          <a:endParaRPr lang="en-US"/>
        </a:p>
      </dgm:t>
    </dgm:pt>
    <dgm:pt modelId="{81D2ACA8-16A2-4C9B-AC30-DD5171468FFE}">
      <dgm:prSet custT="1"/>
      <dgm:spPr/>
      <dgm:t>
        <a:bodyPr/>
        <a:lstStyle/>
        <a:p>
          <a:pPr rtl="0"/>
          <a:r>
            <a:rPr lang="en-US" sz="1400" dirty="0" smtClean="0"/>
            <a:t>American Therapeutic Recreation Association (ATRA) Annual Conference </a:t>
          </a:r>
          <a:endParaRPr lang="en-US" sz="1400" dirty="0"/>
        </a:p>
      </dgm:t>
    </dgm:pt>
    <dgm:pt modelId="{5BA8F1B5-4C0F-4A8B-B23E-E03FCA240DFB}" type="sibTrans" cxnId="{48240207-8391-4CF3-BC78-B530EC332345}">
      <dgm:prSet/>
      <dgm:spPr/>
      <dgm:t>
        <a:bodyPr/>
        <a:lstStyle/>
        <a:p>
          <a:endParaRPr lang="en-US"/>
        </a:p>
      </dgm:t>
    </dgm:pt>
    <dgm:pt modelId="{54FD3606-65A3-46BC-BAF6-7ADEEEA50BC3}" type="parTrans" cxnId="{48240207-8391-4CF3-BC78-B530EC332345}">
      <dgm:prSet/>
      <dgm:spPr/>
      <dgm:t>
        <a:bodyPr/>
        <a:lstStyle/>
        <a:p>
          <a:endParaRPr lang="en-US"/>
        </a:p>
      </dgm:t>
    </dgm:pt>
    <dgm:pt modelId="{F1081748-0F13-4DFF-9DDC-380C12640026}">
      <dgm:prSet custT="1"/>
      <dgm:spPr/>
      <dgm:t>
        <a:bodyPr/>
        <a:lstStyle/>
        <a:p>
          <a:pPr rtl="0"/>
          <a:r>
            <a:rPr lang="en-US" sz="1400" dirty="0" smtClean="0"/>
            <a:t>Reasonable Suspicion Drug and Alcohol Training for Supervisors </a:t>
          </a:r>
          <a:endParaRPr lang="en-US" sz="1400" dirty="0"/>
        </a:p>
      </dgm:t>
    </dgm:pt>
    <dgm:pt modelId="{A1F311D7-A969-4405-B2DE-E40B5121FBB0}" type="parTrans" cxnId="{BB5B088A-316C-4FC7-A3FB-F92A0A04598F}">
      <dgm:prSet/>
      <dgm:spPr/>
      <dgm:t>
        <a:bodyPr/>
        <a:lstStyle/>
        <a:p>
          <a:endParaRPr lang="en-US"/>
        </a:p>
      </dgm:t>
    </dgm:pt>
    <dgm:pt modelId="{7C2F2594-078A-441E-B800-9A0167118BCF}" type="sibTrans" cxnId="{BB5B088A-316C-4FC7-A3FB-F92A0A04598F}">
      <dgm:prSet/>
      <dgm:spPr/>
      <dgm:t>
        <a:bodyPr/>
        <a:lstStyle/>
        <a:p>
          <a:endParaRPr lang="en-US"/>
        </a:p>
      </dgm:t>
    </dgm:pt>
    <dgm:pt modelId="{C36DBCA8-7B06-4398-9436-971457D06259}">
      <dgm:prSet custT="1"/>
      <dgm:spPr/>
      <dgm:t>
        <a:bodyPr/>
        <a:lstStyle/>
        <a:p>
          <a:pPr rtl="0"/>
          <a:r>
            <a:rPr lang="en-US" sz="1400" dirty="0" smtClean="0"/>
            <a:t>CPR/First Aid </a:t>
          </a:r>
          <a:endParaRPr lang="en-US" sz="1400" dirty="0"/>
        </a:p>
      </dgm:t>
    </dgm:pt>
    <dgm:pt modelId="{71389992-3319-4D0F-ABFA-3E3323A8D691}" type="parTrans" cxnId="{C83240F4-E2B5-4217-B55A-0CE7026A27E1}">
      <dgm:prSet/>
      <dgm:spPr/>
      <dgm:t>
        <a:bodyPr/>
        <a:lstStyle/>
        <a:p>
          <a:endParaRPr lang="en-US"/>
        </a:p>
      </dgm:t>
    </dgm:pt>
    <dgm:pt modelId="{F892A7EF-6784-4F41-BF1B-0E7CCD1990D4}" type="sibTrans" cxnId="{C83240F4-E2B5-4217-B55A-0CE7026A27E1}">
      <dgm:prSet/>
      <dgm:spPr/>
      <dgm:t>
        <a:bodyPr/>
        <a:lstStyle/>
        <a:p>
          <a:endParaRPr lang="en-US"/>
        </a:p>
      </dgm:t>
    </dgm:pt>
    <dgm:pt modelId="{E2FF02E2-6508-4DAE-ACE8-0F21EBF8D49F}">
      <dgm:prSet custT="1"/>
      <dgm:spPr/>
      <dgm:t>
        <a:bodyPr/>
        <a:lstStyle/>
        <a:p>
          <a:pPr rtl="0"/>
          <a:r>
            <a:rPr lang="en-US" sz="1400" dirty="0" err="1" smtClean="0"/>
            <a:t>Bloodborne</a:t>
          </a:r>
          <a:r>
            <a:rPr lang="en-US" sz="1400" dirty="0" smtClean="0"/>
            <a:t> Pathogens Training </a:t>
          </a:r>
          <a:endParaRPr lang="en-US" sz="1400" dirty="0"/>
        </a:p>
      </dgm:t>
    </dgm:pt>
    <dgm:pt modelId="{76EB8392-BCEE-46BD-951E-892EA34468C6}" type="parTrans" cxnId="{70F02817-AD37-4EDE-AB7E-DDE9193B21B7}">
      <dgm:prSet/>
      <dgm:spPr/>
      <dgm:t>
        <a:bodyPr/>
        <a:lstStyle/>
        <a:p>
          <a:endParaRPr lang="en-US"/>
        </a:p>
      </dgm:t>
    </dgm:pt>
    <dgm:pt modelId="{BD809283-DB73-4DAB-ADD3-21A905B50F4D}" type="sibTrans" cxnId="{70F02817-AD37-4EDE-AB7E-DDE9193B21B7}">
      <dgm:prSet/>
      <dgm:spPr/>
      <dgm:t>
        <a:bodyPr/>
        <a:lstStyle/>
        <a:p>
          <a:endParaRPr lang="en-US"/>
        </a:p>
      </dgm:t>
    </dgm:pt>
    <dgm:pt modelId="{4B4D5493-B511-4BC6-8529-643C63DF16B0}">
      <dgm:prSet/>
      <dgm:spPr/>
      <dgm:t>
        <a:bodyPr/>
        <a:lstStyle/>
        <a:p>
          <a:pPr rtl="0"/>
          <a:endParaRPr lang="en-US" sz="1000" dirty="0"/>
        </a:p>
      </dgm:t>
    </dgm:pt>
    <dgm:pt modelId="{18739D44-A001-4497-B3DA-4AE23EA01612}" type="parTrans" cxnId="{095931CD-FC9C-4A64-9C9B-13C41C87BAA6}">
      <dgm:prSet/>
      <dgm:spPr/>
      <dgm:t>
        <a:bodyPr/>
        <a:lstStyle/>
        <a:p>
          <a:endParaRPr lang="en-US"/>
        </a:p>
      </dgm:t>
    </dgm:pt>
    <dgm:pt modelId="{8E909840-DFBD-4E26-86F0-63855F6AA37F}" type="sibTrans" cxnId="{095931CD-FC9C-4A64-9C9B-13C41C87BAA6}">
      <dgm:prSet/>
      <dgm:spPr/>
      <dgm:t>
        <a:bodyPr/>
        <a:lstStyle/>
        <a:p>
          <a:endParaRPr lang="en-US"/>
        </a:p>
      </dgm:t>
    </dgm:pt>
    <dgm:pt modelId="{E770D5E8-6440-44C5-A37A-A333EF10F263}">
      <dgm:prSet custT="1"/>
      <dgm:spPr/>
      <dgm:t>
        <a:bodyPr/>
        <a:lstStyle/>
        <a:p>
          <a:pPr rtl="0"/>
          <a:r>
            <a:rPr lang="en-US" sz="1400" dirty="0" smtClean="0"/>
            <a:t>PDRMA Online Workshops</a:t>
          </a:r>
          <a:endParaRPr lang="en-US" sz="1400" dirty="0"/>
        </a:p>
      </dgm:t>
    </dgm:pt>
    <dgm:pt modelId="{8C69364B-822B-4CD7-AAA2-4BBC6E47CA84}" type="parTrans" cxnId="{22C70CEC-603B-4CD8-A70D-94773EE45848}">
      <dgm:prSet/>
      <dgm:spPr/>
      <dgm:t>
        <a:bodyPr/>
        <a:lstStyle/>
        <a:p>
          <a:endParaRPr lang="en-US"/>
        </a:p>
      </dgm:t>
    </dgm:pt>
    <dgm:pt modelId="{8AB7D87B-F1F6-415F-B29B-CCA0CADFDE47}" type="sibTrans" cxnId="{22C70CEC-603B-4CD8-A70D-94773EE45848}">
      <dgm:prSet/>
      <dgm:spPr/>
      <dgm:t>
        <a:bodyPr/>
        <a:lstStyle/>
        <a:p>
          <a:endParaRPr lang="en-US"/>
        </a:p>
      </dgm:t>
    </dgm:pt>
    <dgm:pt modelId="{671C8D22-ABD2-40BE-A6BB-9197FE8D668D}">
      <dgm:prSet custT="1"/>
      <dgm:spPr/>
      <dgm:t>
        <a:bodyPr/>
        <a:lstStyle/>
        <a:p>
          <a:pPr rtl="0"/>
          <a:r>
            <a:rPr lang="en-US" sz="1400" dirty="0" smtClean="0"/>
            <a:t>Crisis Prevention Institute Non-Violent Crisis Intervention Training (CPI) </a:t>
          </a:r>
          <a:endParaRPr lang="en-US" sz="1400" dirty="0"/>
        </a:p>
      </dgm:t>
    </dgm:pt>
    <dgm:pt modelId="{75BFADEF-32B4-474E-B4FD-D8054AE350C6}" type="parTrans" cxnId="{37BC4D55-34E3-49AF-9ECB-F4CCD64EAEB9}">
      <dgm:prSet/>
      <dgm:spPr/>
      <dgm:t>
        <a:bodyPr/>
        <a:lstStyle/>
        <a:p>
          <a:endParaRPr lang="en-US"/>
        </a:p>
      </dgm:t>
    </dgm:pt>
    <dgm:pt modelId="{B01DC7F2-80F3-462C-BA50-27B6712C21E0}" type="sibTrans" cxnId="{37BC4D55-34E3-49AF-9ECB-F4CCD64EAEB9}">
      <dgm:prSet/>
      <dgm:spPr/>
      <dgm:t>
        <a:bodyPr/>
        <a:lstStyle/>
        <a:p>
          <a:endParaRPr lang="en-US"/>
        </a:p>
      </dgm:t>
    </dgm:pt>
    <dgm:pt modelId="{5A72EA23-295F-4D23-962C-8E99125DD331}">
      <dgm:prSet custT="1"/>
      <dgm:spPr/>
      <dgm:t>
        <a:bodyPr/>
        <a:lstStyle/>
        <a:p>
          <a:pPr rtl="0"/>
          <a:r>
            <a:rPr lang="en-US" sz="1400" dirty="0" smtClean="0"/>
            <a:t>Recognizing and Responding to Seizures </a:t>
          </a:r>
          <a:endParaRPr lang="en-US" sz="1400" dirty="0"/>
        </a:p>
      </dgm:t>
    </dgm:pt>
    <dgm:pt modelId="{65DE25AC-B31C-45E3-9216-AC3CE995D1B8}" type="parTrans" cxnId="{8B0C2279-320F-4FE8-B116-64444A29469C}">
      <dgm:prSet/>
      <dgm:spPr/>
      <dgm:t>
        <a:bodyPr/>
        <a:lstStyle/>
        <a:p>
          <a:endParaRPr lang="en-US"/>
        </a:p>
      </dgm:t>
    </dgm:pt>
    <dgm:pt modelId="{A1DC8560-6E3C-4B17-A533-E8A1B8552957}" type="sibTrans" cxnId="{8B0C2279-320F-4FE8-B116-64444A29469C}">
      <dgm:prSet/>
      <dgm:spPr/>
      <dgm:t>
        <a:bodyPr/>
        <a:lstStyle/>
        <a:p>
          <a:endParaRPr lang="en-US"/>
        </a:p>
      </dgm:t>
    </dgm:pt>
    <dgm:pt modelId="{67A8F2E3-BBA1-4C5D-BD7A-CF7AECA6723A}">
      <dgm:prSet/>
      <dgm:spPr/>
      <dgm:t>
        <a:bodyPr/>
        <a:lstStyle/>
        <a:p>
          <a:pPr rtl="0"/>
          <a:endParaRPr lang="en-US" sz="1000" dirty="0"/>
        </a:p>
      </dgm:t>
    </dgm:pt>
    <dgm:pt modelId="{008E122C-262A-463F-91FB-8D14C813BC2F}" type="parTrans" cxnId="{C073F377-E549-470A-A63B-A41148BA7A2F}">
      <dgm:prSet/>
      <dgm:spPr/>
      <dgm:t>
        <a:bodyPr/>
        <a:lstStyle/>
        <a:p>
          <a:endParaRPr lang="en-US"/>
        </a:p>
      </dgm:t>
    </dgm:pt>
    <dgm:pt modelId="{9D6F64B0-DAC7-487B-9536-213A7E5FA3E5}" type="sibTrans" cxnId="{C073F377-E549-470A-A63B-A41148BA7A2F}">
      <dgm:prSet/>
      <dgm:spPr/>
      <dgm:t>
        <a:bodyPr/>
        <a:lstStyle/>
        <a:p>
          <a:endParaRPr lang="en-US"/>
        </a:p>
      </dgm:t>
    </dgm:pt>
    <dgm:pt modelId="{42781C45-BF28-4B3A-9441-75F7D3108E3B}">
      <dgm:prSet custT="1"/>
      <dgm:spPr/>
      <dgm:t>
        <a:bodyPr/>
        <a:lstStyle/>
        <a:p>
          <a:pPr rtl="0"/>
          <a:r>
            <a:rPr lang="en-US" sz="1400" dirty="0" smtClean="0"/>
            <a:t>Crisis Communication </a:t>
          </a:r>
          <a:endParaRPr lang="en-US" sz="1400" dirty="0"/>
        </a:p>
      </dgm:t>
    </dgm:pt>
    <dgm:pt modelId="{CE638C18-F411-4BE8-B468-792BEBDBDF0C}" type="parTrans" cxnId="{C4E45E01-47D5-40C9-B55A-E12E4831615D}">
      <dgm:prSet/>
      <dgm:spPr/>
      <dgm:t>
        <a:bodyPr/>
        <a:lstStyle/>
        <a:p>
          <a:endParaRPr lang="en-US"/>
        </a:p>
      </dgm:t>
    </dgm:pt>
    <dgm:pt modelId="{8D1C55D4-79F0-4039-B045-7AF7B7B2EB5C}" type="sibTrans" cxnId="{C4E45E01-47D5-40C9-B55A-E12E4831615D}">
      <dgm:prSet/>
      <dgm:spPr/>
      <dgm:t>
        <a:bodyPr/>
        <a:lstStyle/>
        <a:p>
          <a:endParaRPr lang="en-US"/>
        </a:p>
      </dgm:t>
    </dgm:pt>
    <dgm:pt modelId="{7B755CBD-4CA2-4103-A935-5FD2B64BF10D}">
      <dgm:prSet custT="1"/>
      <dgm:spPr/>
      <dgm:t>
        <a:bodyPr/>
        <a:lstStyle/>
        <a:p>
          <a:pPr rtl="0"/>
          <a:r>
            <a:rPr lang="en-US" sz="1400" dirty="0" smtClean="0"/>
            <a:t>PDRMA Risk Management Institute</a:t>
          </a:r>
          <a:endParaRPr lang="en-US" sz="1400" dirty="0"/>
        </a:p>
      </dgm:t>
    </dgm:pt>
    <dgm:pt modelId="{50CB4018-5DA8-4006-AE6B-0C0F3D862DE7}" type="parTrans" cxnId="{CE0E9588-639F-4920-955D-1C66095C8527}">
      <dgm:prSet/>
      <dgm:spPr/>
      <dgm:t>
        <a:bodyPr/>
        <a:lstStyle/>
        <a:p>
          <a:endParaRPr lang="en-US"/>
        </a:p>
      </dgm:t>
    </dgm:pt>
    <dgm:pt modelId="{C365B3C1-CA70-411B-A91E-117608CC2CB2}" type="sibTrans" cxnId="{CE0E9588-639F-4920-955D-1C66095C8527}">
      <dgm:prSet/>
      <dgm:spPr/>
      <dgm:t>
        <a:bodyPr/>
        <a:lstStyle/>
        <a:p>
          <a:endParaRPr lang="en-US"/>
        </a:p>
      </dgm:t>
    </dgm:pt>
    <dgm:pt modelId="{2A481E54-388C-404D-B54A-95844D330835}">
      <dgm:prSet custT="1"/>
      <dgm:spPr/>
      <dgm:t>
        <a:bodyPr/>
        <a:lstStyle/>
        <a:p>
          <a:pPr rtl="0"/>
          <a:r>
            <a:rPr lang="en-US" sz="1400" dirty="0" smtClean="0"/>
            <a:t>Illinois Therapeutic Recreation Summit</a:t>
          </a:r>
          <a:endParaRPr lang="en-US" sz="1400" dirty="0"/>
        </a:p>
      </dgm:t>
    </dgm:pt>
    <dgm:pt modelId="{8044F678-E41A-4C0D-9788-CF07FDA90DB3}" type="parTrans" cxnId="{33043195-EEC8-439A-9C31-F910D714B06D}">
      <dgm:prSet/>
      <dgm:spPr/>
      <dgm:t>
        <a:bodyPr/>
        <a:lstStyle/>
        <a:p>
          <a:endParaRPr lang="en-US"/>
        </a:p>
      </dgm:t>
    </dgm:pt>
    <dgm:pt modelId="{D77E4D8A-987D-48C2-8D87-6645912215FD}" type="sibTrans" cxnId="{33043195-EEC8-439A-9C31-F910D714B06D}">
      <dgm:prSet/>
      <dgm:spPr/>
      <dgm:t>
        <a:bodyPr/>
        <a:lstStyle/>
        <a:p>
          <a:endParaRPr lang="en-US"/>
        </a:p>
      </dgm:t>
    </dgm:pt>
    <dgm:pt modelId="{BFF1327D-1AD7-442D-9E5B-F05B70224445}">
      <dgm:prSet custT="1"/>
      <dgm:spPr/>
      <dgm:t>
        <a:bodyPr/>
        <a:lstStyle/>
        <a:p>
          <a:pPr rtl="0"/>
          <a:r>
            <a:rPr lang="en-US" sz="1400" dirty="0" smtClean="0"/>
            <a:t>IAPD Legislative Conference and Legal Symposium </a:t>
          </a:r>
          <a:endParaRPr lang="en-US" sz="1400" dirty="0"/>
        </a:p>
      </dgm:t>
    </dgm:pt>
    <dgm:pt modelId="{01DD4D8B-3B98-41AA-B80B-DD4774A4A2AB}" type="parTrans" cxnId="{301F8A1E-F4F9-4A51-8B08-FCD0DA81115F}">
      <dgm:prSet/>
      <dgm:spPr/>
      <dgm:t>
        <a:bodyPr/>
        <a:lstStyle/>
        <a:p>
          <a:endParaRPr lang="en-US"/>
        </a:p>
      </dgm:t>
    </dgm:pt>
    <dgm:pt modelId="{A78D9167-CE18-4695-B17C-578FB18D723B}" type="sibTrans" cxnId="{301F8A1E-F4F9-4A51-8B08-FCD0DA81115F}">
      <dgm:prSet/>
      <dgm:spPr/>
      <dgm:t>
        <a:bodyPr/>
        <a:lstStyle/>
        <a:p>
          <a:endParaRPr lang="en-US"/>
        </a:p>
      </dgm:t>
    </dgm:pt>
    <dgm:pt modelId="{6DD2810C-36B4-4E41-B485-B37C82669F1F}">
      <dgm:prSet custT="1"/>
      <dgm:spPr/>
      <dgm:t>
        <a:bodyPr/>
        <a:lstStyle/>
        <a:p>
          <a:pPr rtl="0"/>
          <a:r>
            <a:rPr lang="en-US" sz="1400" dirty="0" smtClean="0"/>
            <a:t>PDRMA Core 6 Strategies</a:t>
          </a:r>
          <a:endParaRPr lang="en-US" sz="1400" dirty="0"/>
        </a:p>
      </dgm:t>
    </dgm:pt>
    <dgm:pt modelId="{948C1EC4-E8BD-4693-B688-B19EA2D5BC02}" type="parTrans" cxnId="{34D25FAF-1158-4CD4-81AB-DA732448112A}">
      <dgm:prSet/>
      <dgm:spPr/>
      <dgm:t>
        <a:bodyPr/>
        <a:lstStyle/>
        <a:p>
          <a:endParaRPr lang="en-US"/>
        </a:p>
      </dgm:t>
    </dgm:pt>
    <dgm:pt modelId="{B73795A7-9D0C-43B2-B586-5CA8B66DE16F}" type="sibTrans" cxnId="{34D25FAF-1158-4CD4-81AB-DA732448112A}">
      <dgm:prSet/>
      <dgm:spPr/>
      <dgm:t>
        <a:bodyPr/>
        <a:lstStyle/>
        <a:p>
          <a:endParaRPr lang="en-US"/>
        </a:p>
      </dgm:t>
    </dgm:pt>
    <dgm:pt modelId="{80C82A75-2469-49F4-8E8A-9CA8C540D6FF}">
      <dgm:prSet custT="1"/>
      <dgm:spPr/>
      <dgm:t>
        <a:bodyPr/>
        <a:lstStyle/>
        <a:p>
          <a:pPr rtl="0"/>
          <a:r>
            <a:rPr lang="en-US" sz="1400" dirty="0" smtClean="0"/>
            <a:t>Illinois Transition Specialist Conference</a:t>
          </a:r>
          <a:endParaRPr lang="en-US" sz="1400" dirty="0"/>
        </a:p>
      </dgm:t>
    </dgm:pt>
    <dgm:pt modelId="{C9DADC92-501D-46C6-9205-989EDCBB8EC8}" type="parTrans" cxnId="{BD9A20D1-2445-4F77-8D25-434C1626CD85}">
      <dgm:prSet/>
      <dgm:spPr/>
      <dgm:t>
        <a:bodyPr/>
        <a:lstStyle/>
        <a:p>
          <a:endParaRPr lang="en-US"/>
        </a:p>
      </dgm:t>
    </dgm:pt>
    <dgm:pt modelId="{4825F9C1-8D5A-4339-9301-379D26ED7406}" type="sibTrans" cxnId="{BD9A20D1-2445-4F77-8D25-434C1626CD85}">
      <dgm:prSet/>
      <dgm:spPr/>
      <dgm:t>
        <a:bodyPr/>
        <a:lstStyle/>
        <a:p>
          <a:endParaRPr lang="en-US"/>
        </a:p>
      </dgm:t>
    </dgm:pt>
    <dgm:pt modelId="{7D3B5D8C-CC69-4398-8668-4378FBEB383B}">
      <dgm:prSet custT="1"/>
      <dgm:spPr/>
      <dgm:t>
        <a:bodyPr/>
        <a:lstStyle/>
        <a:p>
          <a:pPr rtl="0"/>
          <a:r>
            <a:rPr lang="en-US" sz="1400" dirty="0" smtClean="0"/>
            <a:t>Defensive Driving</a:t>
          </a:r>
          <a:endParaRPr lang="en-US" sz="1400" dirty="0"/>
        </a:p>
      </dgm:t>
    </dgm:pt>
    <dgm:pt modelId="{88F64FD5-8A06-4995-AA5E-79571CDDE8B6}" type="parTrans" cxnId="{DF4E1077-C163-46CE-81B4-E1F903DCF489}">
      <dgm:prSet/>
      <dgm:spPr/>
      <dgm:t>
        <a:bodyPr/>
        <a:lstStyle/>
        <a:p>
          <a:endParaRPr lang="en-US"/>
        </a:p>
      </dgm:t>
    </dgm:pt>
    <dgm:pt modelId="{6D63C743-FACC-4386-8B41-30D8A30B8ABB}" type="sibTrans" cxnId="{DF4E1077-C163-46CE-81B4-E1F903DCF489}">
      <dgm:prSet/>
      <dgm:spPr/>
      <dgm:t>
        <a:bodyPr/>
        <a:lstStyle/>
        <a:p>
          <a:endParaRPr lang="en-US"/>
        </a:p>
      </dgm:t>
    </dgm:pt>
    <dgm:pt modelId="{6D934D22-3727-4F1D-B0B8-2E64DC2B1B47}">
      <dgm:prSet custT="1"/>
      <dgm:spPr/>
      <dgm:t>
        <a:bodyPr/>
        <a:lstStyle/>
        <a:p>
          <a:pPr rtl="0"/>
          <a:r>
            <a:rPr lang="en-US" sz="1400" dirty="0" smtClean="0"/>
            <a:t>Driving Audits</a:t>
          </a:r>
          <a:endParaRPr lang="en-US" sz="1400" dirty="0"/>
        </a:p>
      </dgm:t>
    </dgm:pt>
    <dgm:pt modelId="{916182A6-F6FD-472A-9CF6-ADF1E679FCA3}" type="parTrans" cxnId="{9484B674-3E87-4009-9F9F-23EC5B71870F}">
      <dgm:prSet/>
      <dgm:spPr/>
      <dgm:t>
        <a:bodyPr/>
        <a:lstStyle/>
        <a:p>
          <a:endParaRPr lang="en-US"/>
        </a:p>
      </dgm:t>
    </dgm:pt>
    <dgm:pt modelId="{325B813E-9551-403D-A659-A5B204928667}" type="sibTrans" cxnId="{9484B674-3E87-4009-9F9F-23EC5B71870F}">
      <dgm:prSet/>
      <dgm:spPr/>
      <dgm:t>
        <a:bodyPr/>
        <a:lstStyle/>
        <a:p>
          <a:endParaRPr lang="en-US"/>
        </a:p>
      </dgm:t>
    </dgm:pt>
    <dgm:pt modelId="{FF822DAC-ED86-40A7-B2EA-DA3BEB9D8C1D}">
      <dgm:prSet custT="1"/>
      <dgm:spPr/>
      <dgm:t>
        <a:bodyPr/>
        <a:lstStyle/>
        <a:p>
          <a:pPr rtl="0"/>
          <a:r>
            <a:rPr lang="en-US" sz="1400" dirty="0" smtClean="0"/>
            <a:t>APIE+D process in Therapeutic Recreation</a:t>
          </a:r>
          <a:endParaRPr lang="en-US" sz="1400" dirty="0"/>
        </a:p>
      </dgm:t>
    </dgm:pt>
    <dgm:pt modelId="{009420E9-B577-49F8-AE9E-C0871BF6DD85}" type="parTrans" cxnId="{501A6A6D-B7B7-47E6-B5B5-7047E18EA435}">
      <dgm:prSet/>
      <dgm:spPr/>
      <dgm:t>
        <a:bodyPr/>
        <a:lstStyle/>
        <a:p>
          <a:endParaRPr lang="en-US"/>
        </a:p>
      </dgm:t>
    </dgm:pt>
    <dgm:pt modelId="{2DFD134B-A2E7-46B0-BE3E-CCAA84B5F9D3}" type="sibTrans" cxnId="{501A6A6D-B7B7-47E6-B5B5-7047E18EA435}">
      <dgm:prSet/>
      <dgm:spPr/>
      <dgm:t>
        <a:bodyPr/>
        <a:lstStyle/>
        <a:p>
          <a:endParaRPr lang="en-US"/>
        </a:p>
      </dgm:t>
    </dgm:pt>
    <dgm:pt modelId="{1CEC8636-3C98-40C8-9B0F-C33A01C4BDDE}">
      <dgm:prSet custT="1"/>
      <dgm:spPr/>
      <dgm:t>
        <a:bodyPr/>
        <a:lstStyle/>
        <a:p>
          <a:pPr rtl="0"/>
          <a:r>
            <a:rPr lang="en-US" sz="1400" dirty="0" smtClean="0"/>
            <a:t>Incident/Accident Reporting </a:t>
          </a:r>
          <a:endParaRPr lang="en-US" sz="1400" dirty="0"/>
        </a:p>
      </dgm:t>
    </dgm:pt>
    <dgm:pt modelId="{6C57A52B-FF65-442D-A92A-0777FFB1352E}" type="parTrans" cxnId="{A55E0C99-ECE6-49C2-BC54-32632756641B}">
      <dgm:prSet/>
      <dgm:spPr/>
      <dgm:t>
        <a:bodyPr/>
        <a:lstStyle/>
        <a:p>
          <a:endParaRPr lang="en-US"/>
        </a:p>
      </dgm:t>
    </dgm:pt>
    <dgm:pt modelId="{1834CC25-606E-43EA-953D-D3D6C4179AA1}" type="sibTrans" cxnId="{A55E0C99-ECE6-49C2-BC54-32632756641B}">
      <dgm:prSet/>
      <dgm:spPr/>
      <dgm:t>
        <a:bodyPr/>
        <a:lstStyle/>
        <a:p>
          <a:endParaRPr lang="en-US"/>
        </a:p>
      </dgm:t>
    </dgm:pt>
    <dgm:pt modelId="{E40D8DF8-1E15-4AEA-8C20-3EDDCE717F1A}">
      <dgm:prSet custT="1"/>
      <dgm:spPr/>
      <dgm:t>
        <a:bodyPr/>
        <a:lstStyle/>
        <a:p>
          <a:pPr rtl="0"/>
          <a:r>
            <a:rPr lang="en-US" sz="1400" dirty="0" smtClean="0"/>
            <a:t>Behavior Management</a:t>
          </a:r>
          <a:endParaRPr lang="en-US" sz="1400" dirty="0"/>
        </a:p>
      </dgm:t>
    </dgm:pt>
    <dgm:pt modelId="{157CA9B8-43F2-464D-846B-91F6ABF3F19D}" type="parTrans" cxnId="{6D352914-C2F7-42DC-B2A3-67CC23F91C4F}">
      <dgm:prSet/>
      <dgm:spPr/>
      <dgm:t>
        <a:bodyPr/>
        <a:lstStyle/>
        <a:p>
          <a:endParaRPr lang="en-US"/>
        </a:p>
      </dgm:t>
    </dgm:pt>
    <dgm:pt modelId="{9D64D63A-232B-41CC-A5D2-63A422921C5E}" type="sibTrans" cxnId="{6D352914-C2F7-42DC-B2A3-67CC23F91C4F}">
      <dgm:prSet/>
      <dgm:spPr/>
      <dgm:t>
        <a:bodyPr/>
        <a:lstStyle/>
        <a:p>
          <a:endParaRPr lang="en-US"/>
        </a:p>
      </dgm:t>
    </dgm:pt>
    <dgm:pt modelId="{68EEF042-11CF-466A-ABCF-0EB2C1199A69}">
      <dgm:prSet custT="1"/>
      <dgm:spPr/>
      <dgm:t>
        <a:bodyPr/>
        <a:lstStyle/>
        <a:p>
          <a:pPr rtl="0"/>
          <a:r>
            <a:rPr lang="en-US" sz="1400" dirty="0" smtClean="0"/>
            <a:t>Customer Service </a:t>
          </a:r>
          <a:endParaRPr lang="en-US" sz="1400" dirty="0"/>
        </a:p>
      </dgm:t>
    </dgm:pt>
    <dgm:pt modelId="{6690A6D8-F737-491D-ABD4-3FE79D1A58C6}" type="parTrans" cxnId="{36616F10-2703-4F8D-8E6E-24407CEA5B07}">
      <dgm:prSet/>
      <dgm:spPr/>
      <dgm:t>
        <a:bodyPr/>
        <a:lstStyle/>
        <a:p>
          <a:endParaRPr lang="en-US"/>
        </a:p>
      </dgm:t>
    </dgm:pt>
    <dgm:pt modelId="{5F793DF5-DF5E-4947-8C9B-A9F40D2B152E}" type="sibTrans" cxnId="{36616F10-2703-4F8D-8E6E-24407CEA5B07}">
      <dgm:prSet/>
      <dgm:spPr/>
      <dgm:t>
        <a:bodyPr/>
        <a:lstStyle/>
        <a:p>
          <a:endParaRPr lang="en-US"/>
        </a:p>
      </dgm:t>
    </dgm:pt>
    <dgm:pt modelId="{E3CB2AF5-1CC2-49FF-A4D9-6217C6936EFF}" type="pres">
      <dgm:prSet presAssocID="{80F446E9-F578-4E7B-812E-AE87543F1B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3808F-E921-4071-9607-C5075EEA2436}" type="pres">
      <dgm:prSet presAssocID="{94D936ED-55AD-4CDA-A274-B36F08766C09}" presName="composite" presStyleCnt="0"/>
      <dgm:spPr/>
    </dgm:pt>
    <dgm:pt modelId="{46CA5409-7A05-4821-ADB2-6B8CEDDA10F3}" type="pres">
      <dgm:prSet presAssocID="{94D936ED-55AD-4CDA-A274-B36F08766C0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0EF66-9B21-4710-9C52-6498BA72D8FD}" type="pres">
      <dgm:prSet presAssocID="{94D936ED-55AD-4CDA-A274-B36F08766C0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82115-AA66-4EAD-B829-E82E5E8613F4}" type="pres">
      <dgm:prSet presAssocID="{7F1563FA-9CEE-4B83-9732-E0F7782EA672}" presName="space" presStyleCnt="0"/>
      <dgm:spPr/>
    </dgm:pt>
    <dgm:pt modelId="{0338D47F-B483-4AFE-A175-0C50A497FC46}" type="pres">
      <dgm:prSet presAssocID="{80521B76-F732-4DC5-90EB-C9DFDDEB3D17}" presName="composite" presStyleCnt="0"/>
      <dgm:spPr/>
    </dgm:pt>
    <dgm:pt modelId="{A49854DF-ABB0-4DAC-818D-113648C847AC}" type="pres">
      <dgm:prSet presAssocID="{80521B76-F732-4DC5-90EB-C9DFDDEB3D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57831-BD9C-4FE7-96F4-FC244EAF416D}" type="pres">
      <dgm:prSet presAssocID="{80521B76-F732-4DC5-90EB-C9DFDDEB3D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E9588-639F-4920-955D-1C66095C8527}" srcId="{94D936ED-55AD-4CDA-A274-B36F08766C09}" destId="{7B755CBD-4CA2-4103-A935-5FD2B64BF10D}" srcOrd="7" destOrd="0" parTransId="{50CB4018-5DA8-4006-AE6B-0C0F3D862DE7}" sibTransId="{C365B3C1-CA70-411B-A91E-117608CC2CB2}"/>
    <dgm:cxn modelId="{58EA1837-00F6-4FF3-BB09-256902C1AD94}" type="presOf" srcId="{5A72EA23-295F-4D23-962C-8E99125DD331}" destId="{51B57831-BD9C-4FE7-96F4-FC244EAF416D}" srcOrd="0" destOrd="10" presId="urn:microsoft.com/office/officeart/2005/8/layout/hList1"/>
    <dgm:cxn modelId="{CFAEB5D7-BFDB-4D70-96FE-4A823D9D76F4}" srcId="{94D936ED-55AD-4CDA-A274-B36F08766C09}" destId="{3C260CAA-CFD2-4E54-A46B-3F8527C5622F}" srcOrd="3" destOrd="0" parTransId="{612CD293-5D34-47F5-BE2C-305B298CB3C9}" sibTransId="{C50733EB-746F-425D-A35B-59244C90B2B2}"/>
    <dgm:cxn modelId="{0A3688A2-0037-46DC-B18A-21084761CB17}" type="presOf" srcId="{42781C45-BF28-4B3A-9441-75F7D3108E3B}" destId="{51B57831-BD9C-4FE7-96F4-FC244EAF416D}" srcOrd="0" destOrd="11" presId="urn:microsoft.com/office/officeart/2005/8/layout/hList1"/>
    <dgm:cxn modelId="{618FB2D7-1575-4544-87F9-2E658838BFF0}" type="presOf" srcId="{C36DBCA8-7B06-4398-9436-971457D06259}" destId="{51B57831-BD9C-4FE7-96F4-FC244EAF416D}" srcOrd="0" destOrd="7" presId="urn:microsoft.com/office/officeart/2005/8/layout/hList1"/>
    <dgm:cxn modelId="{2E5705CA-D669-42B1-A596-F30457BF2320}" type="presOf" srcId="{CCF90CE0-3508-499C-89B5-D400109B7F0C}" destId="{51B57831-BD9C-4FE7-96F4-FC244EAF416D}" srcOrd="0" destOrd="1" presId="urn:microsoft.com/office/officeart/2005/8/layout/hList1"/>
    <dgm:cxn modelId="{D2DDBF28-4450-46BB-B26F-CA0D81C9D6D8}" srcId="{80521B76-F732-4DC5-90EB-C9DFDDEB3D17}" destId="{CCF90CE0-3508-499C-89B5-D400109B7F0C}" srcOrd="1" destOrd="0" parTransId="{37C1B4A4-EE2A-4B0C-A59B-627821E1ADE9}" sibTransId="{E63CAB3E-F6A2-43FB-B90F-1920551285B6}"/>
    <dgm:cxn modelId="{A55E0C99-ECE6-49C2-BC54-32632756641B}" srcId="{80521B76-F732-4DC5-90EB-C9DFDDEB3D17}" destId="{1CEC8636-3C98-40C8-9B0F-C33A01C4BDDE}" srcOrd="5" destOrd="0" parTransId="{6C57A52B-FF65-442D-A92A-0777FFB1352E}" sibTransId="{1834CC25-606E-43EA-953D-D3D6C4179AA1}"/>
    <dgm:cxn modelId="{9AA7EE9B-19D1-4E04-A3EB-E207383D5D8C}" srcId="{94D936ED-55AD-4CDA-A274-B36F08766C09}" destId="{BE8AA864-C8F6-45EC-BC3A-0FDB1E6B2081}" srcOrd="0" destOrd="0" parTransId="{A5C0AA4F-32DD-4F16-BD8B-628CEEED9E57}" sibTransId="{7BFC1CB0-86FE-4901-B918-A99B9F2D9427}"/>
    <dgm:cxn modelId="{70F02817-AD37-4EDE-AB7E-DDE9193B21B7}" srcId="{80521B76-F732-4DC5-90EB-C9DFDDEB3D17}" destId="{E2FF02E2-6508-4DAE-ACE8-0F21EBF8D49F}" srcOrd="8" destOrd="0" parTransId="{76EB8392-BCEE-46BD-951E-892EA34468C6}" sibTransId="{BD809283-DB73-4DAB-ADD3-21A905B50F4D}"/>
    <dgm:cxn modelId="{501A6A6D-B7B7-47E6-B5B5-7047E18EA435}" srcId="{80521B76-F732-4DC5-90EB-C9DFDDEB3D17}" destId="{FF822DAC-ED86-40A7-B2EA-DA3BEB9D8C1D}" srcOrd="4" destOrd="0" parTransId="{009420E9-B577-49F8-AE9E-C0871BF6DD85}" sibTransId="{2DFD134B-A2E7-46B0-BE3E-CCAA84B5F9D3}"/>
    <dgm:cxn modelId="{D52493BD-7101-4EF4-9436-DFB46D4E8D9C}" type="presOf" srcId="{1CEC8636-3C98-40C8-9B0F-C33A01C4BDDE}" destId="{51B57831-BD9C-4FE7-96F4-FC244EAF416D}" srcOrd="0" destOrd="5" presId="urn:microsoft.com/office/officeart/2005/8/layout/hList1"/>
    <dgm:cxn modelId="{A5FD371F-83BB-4E9E-81FC-F41508733261}" type="presOf" srcId="{80F446E9-F578-4E7B-812E-AE87543F1B69}" destId="{E3CB2AF5-1CC2-49FF-A4D9-6217C6936EFF}" srcOrd="0" destOrd="0" presId="urn:microsoft.com/office/officeart/2005/8/layout/hList1"/>
    <dgm:cxn modelId="{BD9A20D1-2445-4F77-8D25-434C1626CD85}" srcId="{94D936ED-55AD-4CDA-A274-B36F08766C09}" destId="{80C82A75-2469-49F4-8E8A-9CA8C540D6FF}" srcOrd="5" destOrd="0" parTransId="{C9DADC92-501D-46C6-9205-989EDCBB8EC8}" sibTransId="{4825F9C1-8D5A-4339-9301-379D26ED7406}"/>
    <dgm:cxn modelId="{504C0030-198C-428C-812A-3A81EE75C05D}" srcId="{80F446E9-F578-4E7B-812E-AE87543F1B69}" destId="{80521B76-F732-4DC5-90EB-C9DFDDEB3D17}" srcOrd="1" destOrd="0" parTransId="{0768E35F-3D29-491A-BB07-7DD644F43D19}" sibTransId="{6CB353FC-0C1F-49AD-8413-EE3534F99E9B}"/>
    <dgm:cxn modelId="{61764A56-0441-402A-9C67-41ACFF909061}" type="presOf" srcId="{2A481E54-388C-404D-B54A-95844D330835}" destId="{74C0EF66-9B21-4710-9C52-6498BA72D8FD}" srcOrd="0" destOrd="8" presId="urn:microsoft.com/office/officeart/2005/8/layout/hList1"/>
    <dgm:cxn modelId="{D51CBD73-3D08-4BEE-AF0F-3F488A1CA962}" type="presOf" srcId="{7B755CBD-4CA2-4103-A935-5FD2B64BF10D}" destId="{74C0EF66-9B21-4710-9C52-6498BA72D8FD}" srcOrd="0" destOrd="7" presId="urn:microsoft.com/office/officeart/2005/8/layout/hList1"/>
    <dgm:cxn modelId="{9F67129B-30AD-4964-B8D7-A63F9675561C}" srcId="{94D936ED-55AD-4CDA-A274-B36F08766C09}" destId="{3C33D2E8-BA02-422E-903C-C655A535C7D3}" srcOrd="2" destOrd="0" parTransId="{0F0F3433-A3DD-481F-914A-8677CBB30045}" sibTransId="{AC9CCFD4-06DC-4813-B955-51BF4F9AE653}"/>
    <dgm:cxn modelId="{9484B674-3E87-4009-9F9F-23EC5B71870F}" srcId="{80521B76-F732-4DC5-90EB-C9DFDDEB3D17}" destId="{6D934D22-3727-4F1D-B0B8-2E64DC2B1B47}" srcOrd="3" destOrd="0" parTransId="{916182A6-F6FD-472A-9CF6-ADF1E679FCA3}" sibTransId="{325B813E-9551-403D-A659-A5B204928667}"/>
    <dgm:cxn modelId="{8B0C2279-320F-4FE8-B116-64444A29469C}" srcId="{80521B76-F732-4DC5-90EB-C9DFDDEB3D17}" destId="{5A72EA23-295F-4D23-962C-8E99125DD331}" srcOrd="10" destOrd="0" parTransId="{65DE25AC-B31C-45E3-9216-AC3CE995D1B8}" sibTransId="{A1DC8560-6E3C-4B17-A533-E8A1B8552957}"/>
    <dgm:cxn modelId="{34D25FAF-1158-4CD4-81AB-DA732448112A}" srcId="{80521B76-F732-4DC5-90EB-C9DFDDEB3D17}" destId="{6DD2810C-36B4-4E41-B485-B37C82669F1F}" srcOrd="12" destOrd="0" parTransId="{948C1EC4-E8BD-4693-B688-B19EA2D5BC02}" sibTransId="{B73795A7-9D0C-43B2-B586-5CA8B66DE16F}"/>
    <dgm:cxn modelId="{6D352914-C2F7-42DC-B2A3-67CC23F91C4F}" srcId="{80521B76-F732-4DC5-90EB-C9DFDDEB3D17}" destId="{E40D8DF8-1E15-4AEA-8C20-3EDDCE717F1A}" srcOrd="0" destOrd="0" parTransId="{157CA9B8-43F2-464D-846B-91F6ABF3F19D}" sibTransId="{9D64D63A-232B-41CC-A5D2-63A422921C5E}"/>
    <dgm:cxn modelId="{BB5B088A-316C-4FC7-A3FB-F92A0A04598F}" srcId="{80521B76-F732-4DC5-90EB-C9DFDDEB3D17}" destId="{F1081748-0F13-4DFF-9DDC-380C12640026}" srcOrd="6" destOrd="0" parTransId="{A1F311D7-A969-4405-B2DE-E40B5121FBB0}" sibTransId="{7C2F2594-078A-441E-B800-9A0167118BCF}"/>
    <dgm:cxn modelId="{4A2A01B9-9506-4450-A7AA-688D3389C74C}" srcId="{94D936ED-55AD-4CDA-A274-B36F08766C09}" destId="{1DFDAAF2-7EA0-4BCF-A32F-350E66EFF9E3}" srcOrd="1" destOrd="0" parTransId="{EC13476C-A1E5-4F56-8783-A68B1C6428E2}" sibTransId="{A3A734DC-5A6B-4E07-A1B9-B99E1DF707CC}"/>
    <dgm:cxn modelId="{487F5919-08AC-463C-9601-E8B3703C9CF0}" type="presOf" srcId="{EB460746-D906-4DA9-9978-01C3E94F10D0}" destId="{74C0EF66-9B21-4710-9C52-6498BA72D8FD}" srcOrd="0" destOrd="10" presId="urn:microsoft.com/office/officeart/2005/8/layout/hList1"/>
    <dgm:cxn modelId="{A1C4115F-F941-4B47-A1CE-44B0E58EEECD}" type="presOf" srcId="{80C82A75-2469-49F4-8E8A-9CA8C540D6FF}" destId="{74C0EF66-9B21-4710-9C52-6498BA72D8FD}" srcOrd="0" destOrd="5" presId="urn:microsoft.com/office/officeart/2005/8/layout/hList1"/>
    <dgm:cxn modelId="{703B3137-BD3C-4538-8509-300B632C2B7A}" srcId="{94D936ED-55AD-4CDA-A274-B36F08766C09}" destId="{EB460746-D906-4DA9-9978-01C3E94F10D0}" srcOrd="10" destOrd="0" parTransId="{4D09CEED-88F8-4833-83DA-C4C2428ED9BF}" sibTransId="{B7D634CF-DC67-4B7E-BD25-A755B4998465}"/>
    <dgm:cxn modelId="{A5707813-768D-4E36-B870-B82422395782}" type="presOf" srcId="{1DFDAAF2-7EA0-4BCF-A32F-350E66EFF9E3}" destId="{74C0EF66-9B21-4710-9C52-6498BA72D8FD}" srcOrd="0" destOrd="1" presId="urn:microsoft.com/office/officeart/2005/8/layout/hList1"/>
    <dgm:cxn modelId="{A4434D4B-5547-4B05-A7B3-2B3EB4E361E9}" type="presOf" srcId="{80521B76-F732-4DC5-90EB-C9DFDDEB3D17}" destId="{A49854DF-ABB0-4DAC-818D-113648C847AC}" srcOrd="0" destOrd="0" presId="urn:microsoft.com/office/officeart/2005/8/layout/hList1"/>
    <dgm:cxn modelId="{301F8A1E-F4F9-4A51-8B08-FCD0DA81115F}" srcId="{94D936ED-55AD-4CDA-A274-B36F08766C09}" destId="{BFF1327D-1AD7-442D-9E5B-F05B70224445}" srcOrd="9" destOrd="0" parTransId="{01DD4D8B-3B98-41AA-B80B-DD4774A4A2AB}" sibTransId="{A78D9167-CE18-4695-B17C-578FB18D723B}"/>
    <dgm:cxn modelId="{22EDB242-7043-47C7-B576-C1EE2CCDB992}" type="presOf" srcId="{F1081748-0F13-4DFF-9DDC-380C12640026}" destId="{51B57831-BD9C-4FE7-96F4-FC244EAF416D}" srcOrd="0" destOrd="6" presId="urn:microsoft.com/office/officeart/2005/8/layout/hList1"/>
    <dgm:cxn modelId="{60844152-8939-4A74-8618-33602840C2BE}" type="presOf" srcId="{7D3B5D8C-CC69-4398-8668-4378FBEB383B}" destId="{51B57831-BD9C-4FE7-96F4-FC244EAF416D}" srcOrd="0" destOrd="2" presId="urn:microsoft.com/office/officeart/2005/8/layout/hList1"/>
    <dgm:cxn modelId="{0D03A583-C2F1-4237-B90D-9EFB2F9585F9}" type="presOf" srcId="{67A8F2E3-BBA1-4C5D-BD7A-CF7AECA6723A}" destId="{51B57831-BD9C-4FE7-96F4-FC244EAF416D}" srcOrd="0" destOrd="14" presId="urn:microsoft.com/office/officeart/2005/8/layout/hList1"/>
    <dgm:cxn modelId="{C073F377-E549-470A-A63B-A41148BA7A2F}" srcId="{80521B76-F732-4DC5-90EB-C9DFDDEB3D17}" destId="{67A8F2E3-BBA1-4C5D-BD7A-CF7AECA6723A}" srcOrd="14" destOrd="0" parTransId="{008E122C-262A-463F-91FB-8D14C813BC2F}" sibTransId="{9D6F64B0-DAC7-487B-9536-213A7E5FA3E5}"/>
    <dgm:cxn modelId="{41CBF56A-3189-4955-B2E3-5683A78C58E0}" type="presOf" srcId="{E40D8DF8-1E15-4AEA-8C20-3EDDCE717F1A}" destId="{51B57831-BD9C-4FE7-96F4-FC244EAF416D}" srcOrd="0" destOrd="0" presId="urn:microsoft.com/office/officeart/2005/8/layout/hList1"/>
    <dgm:cxn modelId="{08E64AF9-0E94-4FB7-AB8F-36B1857C966F}" type="presOf" srcId="{68EEF042-11CF-466A-ABCF-0EB2C1199A69}" destId="{51B57831-BD9C-4FE7-96F4-FC244EAF416D}" srcOrd="0" destOrd="13" presId="urn:microsoft.com/office/officeart/2005/8/layout/hList1"/>
    <dgm:cxn modelId="{33043195-EEC8-439A-9C31-F910D714B06D}" srcId="{94D936ED-55AD-4CDA-A274-B36F08766C09}" destId="{2A481E54-388C-404D-B54A-95844D330835}" srcOrd="8" destOrd="0" parTransId="{8044F678-E41A-4C0D-9788-CF07FDA90DB3}" sibTransId="{D77E4D8A-987D-48C2-8D87-6645912215FD}"/>
    <dgm:cxn modelId="{796CB99B-DDF0-415E-AFDA-6439C4C512C2}" type="presOf" srcId="{81D2ACA8-16A2-4C9B-AC30-DD5171468FFE}" destId="{74C0EF66-9B21-4710-9C52-6498BA72D8FD}" srcOrd="0" destOrd="6" presId="urn:microsoft.com/office/officeart/2005/8/layout/hList1"/>
    <dgm:cxn modelId="{48240207-8391-4CF3-BC78-B530EC332345}" srcId="{94D936ED-55AD-4CDA-A274-B36F08766C09}" destId="{81D2ACA8-16A2-4C9B-AC30-DD5171468FFE}" srcOrd="6" destOrd="0" parTransId="{54FD3606-65A3-46BC-BAF6-7ADEEEA50BC3}" sibTransId="{5BA8F1B5-4C0F-4A8B-B23E-E03FCA240DFB}"/>
    <dgm:cxn modelId="{36616F10-2703-4F8D-8E6E-24407CEA5B07}" srcId="{80521B76-F732-4DC5-90EB-C9DFDDEB3D17}" destId="{68EEF042-11CF-466A-ABCF-0EB2C1199A69}" srcOrd="13" destOrd="0" parTransId="{6690A6D8-F737-491D-ABD4-3FE79D1A58C6}" sibTransId="{5F793DF5-DF5E-4947-8C9B-A9F40D2B152E}"/>
    <dgm:cxn modelId="{095931CD-FC9C-4A64-9C9B-13C41C87BAA6}" srcId="{80521B76-F732-4DC5-90EB-C9DFDDEB3D17}" destId="{4B4D5493-B511-4BC6-8529-643C63DF16B0}" srcOrd="15" destOrd="0" parTransId="{18739D44-A001-4497-B3DA-4AE23EA01612}" sibTransId="{8E909840-DFBD-4E26-86F0-63855F6AA37F}"/>
    <dgm:cxn modelId="{7D3998DC-8911-4DB8-A11F-917343335955}" type="presOf" srcId="{3C33D2E8-BA02-422E-903C-C655A535C7D3}" destId="{74C0EF66-9B21-4710-9C52-6498BA72D8FD}" srcOrd="0" destOrd="2" presId="urn:microsoft.com/office/officeart/2005/8/layout/hList1"/>
    <dgm:cxn modelId="{C4E45E01-47D5-40C9-B55A-E12E4831615D}" srcId="{80521B76-F732-4DC5-90EB-C9DFDDEB3D17}" destId="{42781C45-BF28-4B3A-9441-75F7D3108E3B}" srcOrd="11" destOrd="0" parTransId="{CE638C18-F411-4BE8-B468-792BEBDBDF0C}" sibTransId="{8D1C55D4-79F0-4039-B045-7AF7B7B2EB5C}"/>
    <dgm:cxn modelId="{C83240F4-E2B5-4217-B55A-0CE7026A27E1}" srcId="{80521B76-F732-4DC5-90EB-C9DFDDEB3D17}" destId="{C36DBCA8-7B06-4398-9436-971457D06259}" srcOrd="7" destOrd="0" parTransId="{71389992-3319-4D0F-ABFA-3E3323A8D691}" sibTransId="{F892A7EF-6784-4F41-BF1B-0E7CCD1990D4}"/>
    <dgm:cxn modelId="{37BC4D55-34E3-49AF-9ECB-F4CCD64EAEB9}" srcId="{80521B76-F732-4DC5-90EB-C9DFDDEB3D17}" destId="{671C8D22-ABD2-40BE-A6BB-9197FE8D668D}" srcOrd="9" destOrd="0" parTransId="{75BFADEF-32B4-474E-B4FD-D8054AE350C6}" sibTransId="{B01DC7F2-80F3-462C-BA50-27B6712C21E0}"/>
    <dgm:cxn modelId="{7500C6E5-1CD6-4B57-ACD3-D3FF33B62893}" srcId="{80F446E9-F578-4E7B-812E-AE87543F1B69}" destId="{94D936ED-55AD-4CDA-A274-B36F08766C09}" srcOrd="0" destOrd="0" parTransId="{19334F74-083B-43D4-BC2C-552E9C8339E5}" sibTransId="{7F1563FA-9CEE-4B83-9732-E0F7782EA672}"/>
    <dgm:cxn modelId="{D77044E4-6865-4A0F-AA2B-F6816EFB1B8E}" type="presOf" srcId="{BE8AA864-C8F6-45EC-BC3A-0FDB1E6B2081}" destId="{74C0EF66-9B21-4710-9C52-6498BA72D8FD}" srcOrd="0" destOrd="0" presId="urn:microsoft.com/office/officeart/2005/8/layout/hList1"/>
    <dgm:cxn modelId="{8F08D190-50EC-48E2-B9BE-D0230CF2BFA3}" type="presOf" srcId="{3C260CAA-CFD2-4E54-A46B-3F8527C5622F}" destId="{74C0EF66-9B21-4710-9C52-6498BA72D8FD}" srcOrd="0" destOrd="3" presId="urn:microsoft.com/office/officeart/2005/8/layout/hList1"/>
    <dgm:cxn modelId="{22C70CEC-603B-4CD8-A70D-94773EE45848}" srcId="{94D936ED-55AD-4CDA-A274-B36F08766C09}" destId="{E770D5E8-6440-44C5-A37A-A333EF10F263}" srcOrd="4" destOrd="0" parTransId="{8C69364B-822B-4CD7-AAA2-4BBC6E47CA84}" sibTransId="{8AB7D87B-F1F6-415F-B29B-CCA0CADFDE47}"/>
    <dgm:cxn modelId="{9BCC8928-8DBC-43E1-B8DD-7E21EA847587}" type="presOf" srcId="{E2FF02E2-6508-4DAE-ACE8-0F21EBF8D49F}" destId="{51B57831-BD9C-4FE7-96F4-FC244EAF416D}" srcOrd="0" destOrd="8" presId="urn:microsoft.com/office/officeart/2005/8/layout/hList1"/>
    <dgm:cxn modelId="{8C46E1E3-8432-4D7A-96AF-712CA9EB9062}" type="presOf" srcId="{FF822DAC-ED86-40A7-B2EA-DA3BEB9D8C1D}" destId="{51B57831-BD9C-4FE7-96F4-FC244EAF416D}" srcOrd="0" destOrd="4" presId="urn:microsoft.com/office/officeart/2005/8/layout/hList1"/>
    <dgm:cxn modelId="{DF4E1077-C163-46CE-81B4-E1F903DCF489}" srcId="{80521B76-F732-4DC5-90EB-C9DFDDEB3D17}" destId="{7D3B5D8C-CC69-4398-8668-4378FBEB383B}" srcOrd="2" destOrd="0" parTransId="{88F64FD5-8A06-4995-AA5E-79571CDDE8B6}" sibTransId="{6D63C743-FACC-4386-8B41-30D8A30B8ABB}"/>
    <dgm:cxn modelId="{33355AF3-D7AD-41A6-A580-061C35A5F8CA}" type="presOf" srcId="{4B4D5493-B511-4BC6-8529-643C63DF16B0}" destId="{51B57831-BD9C-4FE7-96F4-FC244EAF416D}" srcOrd="0" destOrd="15" presId="urn:microsoft.com/office/officeart/2005/8/layout/hList1"/>
    <dgm:cxn modelId="{2C67E469-A8DD-4F15-A76B-35D9AC592B64}" type="presOf" srcId="{BFF1327D-1AD7-442D-9E5B-F05B70224445}" destId="{74C0EF66-9B21-4710-9C52-6498BA72D8FD}" srcOrd="0" destOrd="9" presId="urn:microsoft.com/office/officeart/2005/8/layout/hList1"/>
    <dgm:cxn modelId="{C96FC4E8-67F8-4AEA-AF20-D90560E8FC97}" type="presOf" srcId="{6DD2810C-36B4-4E41-B485-B37C82669F1F}" destId="{51B57831-BD9C-4FE7-96F4-FC244EAF416D}" srcOrd="0" destOrd="12" presId="urn:microsoft.com/office/officeart/2005/8/layout/hList1"/>
    <dgm:cxn modelId="{3F6FC8B8-44BA-466A-AC1B-AB009A83521E}" type="presOf" srcId="{E770D5E8-6440-44C5-A37A-A333EF10F263}" destId="{74C0EF66-9B21-4710-9C52-6498BA72D8FD}" srcOrd="0" destOrd="4" presId="urn:microsoft.com/office/officeart/2005/8/layout/hList1"/>
    <dgm:cxn modelId="{A2E41D1A-BFB6-4F51-A42C-1F2888CB2F5F}" type="presOf" srcId="{94D936ED-55AD-4CDA-A274-B36F08766C09}" destId="{46CA5409-7A05-4821-ADB2-6B8CEDDA10F3}" srcOrd="0" destOrd="0" presId="urn:microsoft.com/office/officeart/2005/8/layout/hList1"/>
    <dgm:cxn modelId="{C9AD6674-1BB7-433F-AE4A-235449A08369}" type="presOf" srcId="{6D934D22-3727-4F1D-B0B8-2E64DC2B1B47}" destId="{51B57831-BD9C-4FE7-96F4-FC244EAF416D}" srcOrd="0" destOrd="3" presId="urn:microsoft.com/office/officeart/2005/8/layout/hList1"/>
    <dgm:cxn modelId="{95A7097C-49E2-4B94-8EA3-976DC936CC38}" type="presOf" srcId="{671C8D22-ABD2-40BE-A6BB-9197FE8D668D}" destId="{51B57831-BD9C-4FE7-96F4-FC244EAF416D}" srcOrd="0" destOrd="9" presId="urn:microsoft.com/office/officeart/2005/8/layout/hList1"/>
    <dgm:cxn modelId="{12D03F26-43D9-4F77-A71D-91321F9D1DF5}" type="presParOf" srcId="{E3CB2AF5-1CC2-49FF-A4D9-6217C6936EFF}" destId="{7023808F-E921-4071-9607-C5075EEA2436}" srcOrd="0" destOrd="0" presId="urn:microsoft.com/office/officeart/2005/8/layout/hList1"/>
    <dgm:cxn modelId="{9792810B-3791-4F2A-8E60-E201494B5C65}" type="presParOf" srcId="{7023808F-E921-4071-9607-C5075EEA2436}" destId="{46CA5409-7A05-4821-ADB2-6B8CEDDA10F3}" srcOrd="0" destOrd="0" presId="urn:microsoft.com/office/officeart/2005/8/layout/hList1"/>
    <dgm:cxn modelId="{4DE7297F-15E1-4D27-A1A9-75818EA32E69}" type="presParOf" srcId="{7023808F-E921-4071-9607-C5075EEA2436}" destId="{74C0EF66-9B21-4710-9C52-6498BA72D8FD}" srcOrd="1" destOrd="0" presId="urn:microsoft.com/office/officeart/2005/8/layout/hList1"/>
    <dgm:cxn modelId="{F77CBA6D-F69E-41A5-AF7D-C178CA2A8934}" type="presParOf" srcId="{E3CB2AF5-1CC2-49FF-A4D9-6217C6936EFF}" destId="{16482115-AA66-4EAD-B829-E82E5E8613F4}" srcOrd="1" destOrd="0" presId="urn:microsoft.com/office/officeart/2005/8/layout/hList1"/>
    <dgm:cxn modelId="{F00C3D85-8A8B-4BBF-8728-891E78551E98}" type="presParOf" srcId="{E3CB2AF5-1CC2-49FF-A4D9-6217C6936EFF}" destId="{0338D47F-B483-4AFE-A175-0C50A497FC46}" srcOrd="2" destOrd="0" presId="urn:microsoft.com/office/officeart/2005/8/layout/hList1"/>
    <dgm:cxn modelId="{16290EF4-7EB8-46AE-B766-FE4B12E685F0}" type="presParOf" srcId="{0338D47F-B483-4AFE-A175-0C50A497FC46}" destId="{A49854DF-ABB0-4DAC-818D-113648C847AC}" srcOrd="0" destOrd="0" presId="urn:microsoft.com/office/officeart/2005/8/layout/hList1"/>
    <dgm:cxn modelId="{233576E8-7631-4FC1-89A9-5E0403C43CE6}" type="presParOf" srcId="{0338D47F-B483-4AFE-A175-0C50A497FC46}" destId="{51B57831-BD9C-4FE7-96F4-FC244EAF41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E83D7D-4BA1-463C-8C18-FAB7C0C543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A1F293-53A6-4105-9A4F-EDEC57811E8D}">
      <dgm:prSet phldrT="[Text]" custT="1"/>
      <dgm:spPr/>
      <dgm:t>
        <a:bodyPr/>
        <a:lstStyle/>
        <a:p>
          <a:r>
            <a:rPr lang="en-US" sz="1100" dirty="0" smtClean="0"/>
            <a:t>Tracey Crawford</a:t>
          </a:r>
        </a:p>
        <a:p>
          <a:r>
            <a:rPr lang="en-US" sz="1100" dirty="0" smtClean="0"/>
            <a:t>American Academy for Park and Recreation Administration, Leadership Academy Board of Regents, IPRF Board Member, American Therapeutic Recreation Association (ATRA) Board Member</a:t>
          </a:r>
          <a:endParaRPr lang="en-US" sz="1100" dirty="0"/>
        </a:p>
      </dgm:t>
    </dgm:pt>
    <dgm:pt modelId="{F7D532DE-DBDA-41D7-AE64-C2F0FE90C3C2}" type="parTrans" cxnId="{5297140A-7728-4050-B0CE-84854F36CDE8}">
      <dgm:prSet/>
      <dgm:spPr/>
      <dgm:t>
        <a:bodyPr/>
        <a:lstStyle/>
        <a:p>
          <a:endParaRPr lang="en-US" sz="1100"/>
        </a:p>
      </dgm:t>
    </dgm:pt>
    <dgm:pt modelId="{9068E20E-8FB7-46C1-9FAD-187C2CF8D160}" type="sibTrans" cxnId="{5297140A-7728-4050-B0CE-84854F36CDE8}">
      <dgm:prSet/>
      <dgm:spPr/>
      <dgm:t>
        <a:bodyPr/>
        <a:lstStyle/>
        <a:p>
          <a:endParaRPr lang="en-US" sz="1100"/>
        </a:p>
      </dgm:t>
    </dgm:pt>
    <dgm:pt modelId="{877A97FB-0681-43EC-AF88-87A4FD61CB26}">
      <dgm:prSet custT="1"/>
      <dgm:spPr/>
      <dgm:t>
        <a:bodyPr/>
        <a:lstStyle/>
        <a:p>
          <a:r>
            <a:rPr lang="en-US" sz="1100" dirty="0" smtClean="0"/>
            <a:t>Andrea Griffin</a:t>
          </a:r>
        </a:p>
        <a:p>
          <a:r>
            <a:rPr lang="en-US" sz="1100" dirty="0" smtClean="0"/>
            <a:t>National Delegate for Women in Leisure Services (Chi Chapter), ITRS Awards Committee Chair.  Member of Northwest Suburban Autism Consortium, North/Northwest Cook County &amp; Lake County Work Group, Rolling Meadows Community Events Foundation, American Therapeutic Recreation Association (ATRA) Leadership Committee, Kent State Inclusion Advisory Board and Mount Prospect Junior Woman's Club </a:t>
          </a:r>
          <a:endParaRPr lang="en-US" sz="1100" dirty="0"/>
        </a:p>
      </dgm:t>
    </dgm:pt>
    <dgm:pt modelId="{6BEC0897-2405-41C1-B8DF-6B84EBE103D8}" type="parTrans" cxnId="{BA00E050-7C17-4E04-A80A-231768EBB406}">
      <dgm:prSet/>
      <dgm:spPr/>
      <dgm:t>
        <a:bodyPr/>
        <a:lstStyle/>
        <a:p>
          <a:endParaRPr lang="en-US" sz="1100"/>
        </a:p>
      </dgm:t>
    </dgm:pt>
    <dgm:pt modelId="{7E6655F1-20A0-4062-8245-F4DD58873AF8}" type="sibTrans" cxnId="{BA00E050-7C17-4E04-A80A-231768EBB406}">
      <dgm:prSet/>
      <dgm:spPr/>
      <dgm:t>
        <a:bodyPr/>
        <a:lstStyle/>
        <a:p>
          <a:endParaRPr lang="en-US" sz="1100"/>
        </a:p>
      </dgm:t>
    </dgm:pt>
    <dgm:pt modelId="{B08EB287-3A18-4D6B-AFE8-68DC0CDB4D25}">
      <dgm:prSet custT="1"/>
      <dgm:spPr/>
      <dgm:t>
        <a:bodyPr/>
        <a:lstStyle/>
        <a:p>
          <a:r>
            <a:rPr lang="en-US" sz="1100" dirty="0" smtClean="0"/>
            <a:t>Rachel Hubsch</a:t>
          </a:r>
        </a:p>
        <a:p>
          <a:r>
            <a:rPr lang="en-US" sz="1100" dirty="0" smtClean="0"/>
            <a:t> President of Women in Leisure Services (Chi Chapter), ITRS Conference Committee member and member of Wheeling Township Advisory Council and The Rotary Club of Schaumburg Hoffman Estates</a:t>
          </a:r>
          <a:endParaRPr lang="en-US" sz="1100" dirty="0"/>
        </a:p>
      </dgm:t>
    </dgm:pt>
    <dgm:pt modelId="{E0C25FEB-4629-4493-B789-63B72617F97D}" type="parTrans" cxnId="{550262CF-5344-4841-BD44-8EAE5883DD98}">
      <dgm:prSet/>
      <dgm:spPr/>
      <dgm:t>
        <a:bodyPr/>
        <a:lstStyle/>
        <a:p>
          <a:endParaRPr lang="en-US" sz="1100"/>
        </a:p>
      </dgm:t>
    </dgm:pt>
    <dgm:pt modelId="{4347EB3F-3DE9-49A9-9330-26CC4BC0472A}" type="sibTrans" cxnId="{550262CF-5344-4841-BD44-8EAE5883DD98}">
      <dgm:prSet/>
      <dgm:spPr/>
      <dgm:t>
        <a:bodyPr/>
        <a:lstStyle/>
        <a:p>
          <a:endParaRPr lang="en-US" sz="1100"/>
        </a:p>
      </dgm:t>
    </dgm:pt>
    <dgm:pt modelId="{F8D4F77C-8FE0-4728-91BA-C78C3A11D4E3}">
      <dgm:prSet custT="1"/>
      <dgm:spPr/>
      <dgm:t>
        <a:bodyPr/>
        <a:lstStyle/>
        <a:p>
          <a:r>
            <a:rPr lang="en-US" sz="1100" dirty="0" smtClean="0"/>
            <a:t>Brian Selders</a:t>
          </a:r>
        </a:p>
        <a:p>
          <a:r>
            <a:rPr lang="en-US" sz="1100" dirty="0" smtClean="0"/>
            <a:t> IPRA C &amp; M Section, ITRS Marketing Group, ATRA newsletter task force</a:t>
          </a:r>
          <a:endParaRPr lang="en-US" sz="1100" dirty="0"/>
        </a:p>
      </dgm:t>
    </dgm:pt>
    <dgm:pt modelId="{91290B75-077A-4E9F-A71B-0BB8FED48462}" type="parTrans" cxnId="{49E0EA3C-39E4-4DA8-89FA-FC0A0F399ABF}">
      <dgm:prSet/>
      <dgm:spPr/>
      <dgm:t>
        <a:bodyPr/>
        <a:lstStyle/>
        <a:p>
          <a:endParaRPr lang="en-US" sz="1100"/>
        </a:p>
      </dgm:t>
    </dgm:pt>
    <dgm:pt modelId="{048B2F63-3430-4AA7-B97A-EF31BF44787E}" type="sibTrans" cxnId="{49E0EA3C-39E4-4DA8-89FA-FC0A0F399ABF}">
      <dgm:prSet/>
      <dgm:spPr/>
      <dgm:t>
        <a:bodyPr/>
        <a:lstStyle/>
        <a:p>
          <a:endParaRPr lang="en-US" sz="1100"/>
        </a:p>
      </dgm:t>
    </dgm:pt>
    <dgm:pt modelId="{9DAC88C7-CDEE-4E95-B5CC-1704FAA4181C}">
      <dgm:prSet custT="1"/>
      <dgm:spPr/>
      <dgm:t>
        <a:bodyPr/>
        <a:lstStyle/>
        <a:p>
          <a:r>
            <a:rPr lang="en-US" sz="1100" dirty="0" smtClean="0"/>
            <a:t>Cathy Splett</a:t>
          </a:r>
        </a:p>
        <a:p>
          <a:r>
            <a:rPr lang="en-US" sz="1100" dirty="0" smtClean="0"/>
            <a:t>Rotary Club of Buffalo Grove, IPRF Fundraising Committee</a:t>
          </a:r>
          <a:endParaRPr lang="en-US" sz="1100" dirty="0"/>
        </a:p>
      </dgm:t>
    </dgm:pt>
    <dgm:pt modelId="{2EE79700-B4BF-4AB9-94B8-67A4CF982BD0}" type="parTrans" cxnId="{AAE7BECF-BB21-4AFB-AC03-3D84000A6910}">
      <dgm:prSet/>
      <dgm:spPr/>
      <dgm:t>
        <a:bodyPr/>
        <a:lstStyle/>
        <a:p>
          <a:endParaRPr lang="en-US" sz="1100"/>
        </a:p>
      </dgm:t>
    </dgm:pt>
    <dgm:pt modelId="{ED8F3CC6-67DD-455A-BE21-9F58407D38AD}" type="sibTrans" cxnId="{AAE7BECF-BB21-4AFB-AC03-3D84000A6910}">
      <dgm:prSet/>
      <dgm:spPr/>
      <dgm:t>
        <a:bodyPr/>
        <a:lstStyle/>
        <a:p>
          <a:endParaRPr lang="en-US" sz="1100"/>
        </a:p>
      </dgm:t>
    </dgm:pt>
    <dgm:pt modelId="{34D7CB71-C6EE-4DC8-B439-50523B2B5DA4}">
      <dgm:prSet custT="1"/>
      <dgm:spPr/>
      <dgm:t>
        <a:bodyPr/>
        <a:lstStyle/>
        <a:p>
          <a:r>
            <a:rPr lang="en-US" sz="1100" smtClean="0"/>
            <a:t>Darleen Negrillo</a:t>
          </a:r>
        </a:p>
        <a:p>
          <a:r>
            <a:rPr lang="en-US" sz="1100" dirty="0" smtClean="0"/>
            <a:t> IPRA A&amp;F Human Resources Group Chair, PDRMA Claims Committee Member, </a:t>
          </a:r>
        </a:p>
        <a:p>
          <a:r>
            <a:rPr lang="en-US" sz="1100" dirty="0" smtClean="0"/>
            <a:t>Northwest Human Resource –NHRC Council Member</a:t>
          </a:r>
          <a:endParaRPr lang="en-US" sz="1100" dirty="0"/>
        </a:p>
      </dgm:t>
    </dgm:pt>
    <dgm:pt modelId="{6FA7DFC0-E537-4B89-B9EB-0CB8DA791E68}" type="parTrans" cxnId="{69098954-7D64-4110-988C-4E13D761F2D0}">
      <dgm:prSet/>
      <dgm:spPr/>
      <dgm:t>
        <a:bodyPr/>
        <a:lstStyle/>
        <a:p>
          <a:endParaRPr lang="en-US" sz="1100"/>
        </a:p>
      </dgm:t>
    </dgm:pt>
    <dgm:pt modelId="{15E27306-29EA-4EA5-AE4E-18E872028735}" type="sibTrans" cxnId="{69098954-7D64-4110-988C-4E13D761F2D0}">
      <dgm:prSet/>
      <dgm:spPr/>
      <dgm:t>
        <a:bodyPr/>
        <a:lstStyle/>
        <a:p>
          <a:endParaRPr lang="en-US" sz="1100"/>
        </a:p>
      </dgm:t>
    </dgm:pt>
    <dgm:pt modelId="{31A1F5ED-BE39-4DD7-8462-C48BE9175370}" type="pres">
      <dgm:prSet presAssocID="{59E83D7D-4BA1-463C-8C18-FAB7C0C5433A}" presName="diagram" presStyleCnt="0">
        <dgm:presLayoutVars>
          <dgm:dir/>
          <dgm:resizeHandles val="exact"/>
        </dgm:presLayoutVars>
      </dgm:prSet>
      <dgm:spPr/>
    </dgm:pt>
    <dgm:pt modelId="{965214B6-2D1B-4036-9BFB-C43FFE380A80}" type="pres">
      <dgm:prSet presAssocID="{A7A1F293-53A6-4105-9A4F-EDEC57811E8D}" presName="node" presStyleLbl="node1" presStyleIdx="0" presStyleCnt="6" custScaleY="106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013C3-BFEF-4418-877E-FFA3DEE03D0C}" type="pres">
      <dgm:prSet presAssocID="{9068E20E-8FB7-46C1-9FAD-187C2CF8D160}" presName="sibTrans" presStyleCnt="0"/>
      <dgm:spPr/>
    </dgm:pt>
    <dgm:pt modelId="{130C8690-E70D-4F02-AADC-B53A8B5DBC94}" type="pres">
      <dgm:prSet presAssocID="{877A97FB-0681-43EC-AF88-87A4FD61CB26}" presName="node" presStyleLbl="node1" presStyleIdx="1" presStyleCnt="6" custScaleY="106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E94FD-743C-4C55-BDA8-0620FD979B8C}" type="pres">
      <dgm:prSet presAssocID="{7E6655F1-20A0-4062-8245-F4DD58873AF8}" presName="sibTrans" presStyleCnt="0"/>
      <dgm:spPr/>
    </dgm:pt>
    <dgm:pt modelId="{E7DF58BD-4590-4D8C-9464-12AAFE76BC83}" type="pres">
      <dgm:prSet presAssocID="{B08EB287-3A18-4D6B-AFE8-68DC0CDB4D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596DA-E31B-40F7-A667-66987566920A}" type="pres">
      <dgm:prSet presAssocID="{4347EB3F-3DE9-49A9-9330-26CC4BC0472A}" presName="sibTrans" presStyleCnt="0"/>
      <dgm:spPr/>
    </dgm:pt>
    <dgm:pt modelId="{FB83C804-ACF9-4DFD-B3EF-8C2F87031C0E}" type="pres">
      <dgm:prSet presAssocID="{F8D4F77C-8FE0-4728-91BA-C78C3A11D4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C5E6A-484E-4729-A2F4-8802CA77E50F}" type="pres">
      <dgm:prSet presAssocID="{048B2F63-3430-4AA7-B97A-EF31BF44787E}" presName="sibTrans" presStyleCnt="0"/>
      <dgm:spPr/>
    </dgm:pt>
    <dgm:pt modelId="{1491E830-829C-479A-B95C-504E7FD20CF0}" type="pres">
      <dgm:prSet presAssocID="{9DAC88C7-CDEE-4E95-B5CC-1704FAA4181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9D5F6-B204-4D76-971D-CFE9D1D1D199}" type="pres">
      <dgm:prSet presAssocID="{ED8F3CC6-67DD-455A-BE21-9F58407D38AD}" presName="sibTrans" presStyleCnt="0"/>
      <dgm:spPr/>
    </dgm:pt>
    <dgm:pt modelId="{07A99E3F-B52C-49DB-A953-7CF76DDA2EBC}" type="pres">
      <dgm:prSet presAssocID="{34D7CB71-C6EE-4DC8-B439-50523B2B5DA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50017-564E-4690-9DE9-82E587AC2EA1}" type="presOf" srcId="{9DAC88C7-CDEE-4E95-B5CC-1704FAA4181C}" destId="{1491E830-829C-479A-B95C-504E7FD20CF0}" srcOrd="0" destOrd="0" presId="urn:microsoft.com/office/officeart/2005/8/layout/default"/>
    <dgm:cxn modelId="{49E0EA3C-39E4-4DA8-89FA-FC0A0F399ABF}" srcId="{59E83D7D-4BA1-463C-8C18-FAB7C0C5433A}" destId="{F8D4F77C-8FE0-4728-91BA-C78C3A11D4E3}" srcOrd="3" destOrd="0" parTransId="{91290B75-077A-4E9F-A71B-0BB8FED48462}" sibTransId="{048B2F63-3430-4AA7-B97A-EF31BF44787E}"/>
    <dgm:cxn modelId="{BA00E050-7C17-4E04-A80A-231768EBB406}" srcId="{59E83D7D-4BA1-463C-8C18-FAB7C0C5433A}" destId="{877A97FB-0681-43EC-AF88-87A4FD61CB26}" srcOrd="1" destOrd="0" parTransId="{6BEC0897-2405-41C1-B8DF-6B84EBE103D8}" sibTransId="{7E6655F1-20A0-4062-8245-F4DD58873AF8}"/>
    <dgm:cxn modelId="{0F8AD430-7CA9-4AF4-A2A4-45BE7C4F5480}" type="presOf" srcId="{34D7CB71-C6EE-4DC8-B439-50523B2B5DA4}" destId="{07A99E3F-B52C-49DB-A953-7CF76DDA2EBC}" srcOrd="0" destOrd="0" presId="urn:microsoft.com/office/officeart/2005/8/layout/default"/>
    <dgm:cxn modelId="{69098954-7D64-4110-988C-4E13D761F2D0}" srcId="{59E83D7D-4BA1-463C-8C18-FAB7C0C5433A}" destId="{34D7CB71-C6EE-4DC8-B439-50523B2B5DA4}" srcOrd="5" destOrd="0" parTransId="{6FA7DFC0-E537-4B89-B9EB-0CB8DA791E68}" sibTransId="{15E27306-29EA-4EA5-AE4E-18E872028735}"/>
    <dgm:cxn modelId="{550262CF-5344-4841-BD44-8EAE5883DD98}" srcId="{59E83D7D-4BA1-463C-8C18-FAB7C0C5433A}" destId="{B08EB287-3A18-4D6B-AFE8-68DC0CDB4D25}" srcOrd="2" destOrd="0" parTransId="{E0C25FEB-4629-4493-B789-63B72617F97D}" sibTransId="{4347EB3F-3DE9-49A9-9330-26CC4BC0472A}"/>
    <dgm:cxn modelId="{5297140A-7728-4050-B0CE-84854F36CDE8}" srcId="{59E83D7D-4BA1-463C-8C18-FAB7C0C5433A}" destId="{A7A1F293-53A6-4105-9A4F-EDEC57811E8D}" srcOrd="0" destOrd="0" parTransId="{F7D532DE-DBDA-41D7-AE64-C2F0FE90C3C2}" sibTransId="{9068E20E-8FB7-46C1-9FAD-187C2CF8D160}"/>
    <dgm:cxn modelId="{C5F698E7-3613-4146-8A86-72EDED8CA572}" type="presOf" srcId="{A7A1F293-53A6-4105-9A4F-EDEC57811E8D}" destId="{965214B6-2D1B-4036-9BFB-C43FFE380A80}" srcOrd="0" destOrd="0" presId="urn:microsoft.com/office/officeart/2005/8/layout/default"/>
    <dgm:cxn modelId="{A8A4D784-44B1-4E04-B215-6A1AAECA5627}" type="presOf" srcId="{F8D4F77C-8FE0-4728-91BA-C78C3A11D4E3}" destId="{FB83C804-ACF9-4DFD-B3EF-8C2F87031C0E}" srcOrd="0" destOrd="0" presId="urn:microsoft.com/office/officeart/2005/8/layout/default"/>
    <dgm:cxn modelId="{AAE7BECF-BB21-4AFB-AC03-3D84000A6910}" srcId="{59E83D7D-4BA1-463C-8C18-FAB7C0C5433A}" destId="{9DAC88C7-CDEE-4E95-B5CC-1704FAA4181C}" srcOrd="4" destOrd="0" parTransId="{2EE79700-B4BF-4AB9-94B8-67A4CF982BD0}" sibTransId="{ED8F3CC6-67DD-455A-BE21-9F58407D38AD}"/>
    <dgm:cxn modelId="{EBA92B4B-CAB7-4DC3-9F52-B3D58B3D9E08}" type="presOf" srcId="{877A97FB-0681-43EC-AF88-87A4FD61CB26}" destId="{130C8690-E70D-4F02-AADC-B53A8B5DBC94}" srcOrd="0" destOrd="0" presId="urn:microsoft.com/office/officeart/2005/8/layout/default"/>
    <dgm:cxn modelId="{A3FF8A2C-04D7-4115-B5A6-D5951378CBA1}" type="presOf" srcId="{B08EB287-3A18-4D6B-AFE8-68DC0CDB4D25}" destId="{E7DF58BD-4590-4D8C-9464-12AAFE76BC83}" srcOrd="0" destOrd="0" presId="urn:microsoft.com/office/officeart/2005/8/layout/default"/>
    <dgm:cxn modelId="{3398ED12-5EEF-4AE6-913F-66CF05173F8A}" type="presOf" srcId="{59E83D7D-4BA1-463C-8C18-FAB7C0C5433A}" destId="{31A1F5ED-BE39-4DD7-8462-C48BE9175370}" srcOrd="0" destOrd="0" presId="urn:microsoft.com/office/officeart/2005/8/layout/default"/>
    <dgm:cxn modelId="{043D7598-C3F6-40B0-A94A-EDA733C33730}" type="presParOf" srcId="{31A1F5ED-BE39-4DD7-8462-C48BE9175370}" destId="{965214B6-2D1B-4036-9BFB-C43FFE380A80}" srcOrd="0" destOrd="0" presId="urn:microsoft.com/office/officeart/2005/8/layout/default"/>
    <dgm:cxn modelId="{1A470DD4-31E4-449A-A3F3-6E9B4E39CEA7}" type="presParOf" srcId="{31A1F5ED-BE39-4DD7-8462-C48BE9175370}" destId="{A2D013C3-BFEF-4418-877E-FFA3DEE03D0C}" srcOrd="1" destOrd="0" presId="urn:microsoft.com/office/officeart/2005/8/layout/default"/>
    <dgm:cxn modelId="{579ED181-DD65-40AB-BA20-31ACBB590597}" type="presParOf" srcId="{31A1F5ED-BE39-4DD7-8462-C48BE9175370}" destId="{130C8690-E70D-4F02-AADC-B53A8B5DBC94}" srcOrd="2" destOrd="0" presId="urn:microsoft.com/office/officeart/2005/8/layout/default"/>
    <dgm:cxn modelId="{B8B78D6B-51DF-486E-8FAA-A538D5B6249D}" type="presParOf" srcId="{31A1F5ED-BE39-4DD7-8462-C48BE9175370}" destId="{953E94FD-743C-4C55-BDA8-0620FD979B8C}" srcOrd="3" destOrd="0" presId="urn:microsoft.com/office/officeart/2005/8/layout/default"/>
    <dgm:cxn modelId="{EE928EA1-0BF7-42AE-9E43-2A82571923F9}" type="presParOf" srcId="{31A1F5ED-BE39-4DD7-8462-C48BE9175370}" destId="{E7DF58BD-4590-4D8C-9464-12AAFE76BC83}" srcOrd="4" destOrd="0" presId="urn:microsoft.com/office/officeart/2005/8/layout/default"/>
    <dgm:cxn modelId="{ECE37F8D-1879-4A6E-9DC8-FA955711143A}" type="presParOf" srcId="{31A1F5ED-BE39-4DD7-8462-C48BE9175370}" destId="{AAE596DA-E31B-40F7-A667-66987566920A}" srcOrd="5" destOrd="0" presId="urn:microsoft.com/office/officeart/2005/8/layout/default"/>
    <dgm:cxn modelId="{05721BD4-E43E-4F52-BAFF-E763035B51FB}" type="presParOf" srcId="{31A1F5ED-BE39-4DD7-8462-C48BE9175370}" destId="{FB83C804-ACF9-4DFD-B3EF-8C2F87031C0E}" srcOrd="6" destOrd="0" presId="urn:microsoft.com/office/officeart/2005/8/layout/default"/>
    <dgm:cxn modelId="{BE0A5A62-3695-4F28-889F-EA7BC59BF725}" type="presParOf" srcId="{31A1F5ED-BE39-4DD7-8462-C48BE9175370}" destId="{3F7C5E6A-484E-4729-A2F4-8802CA77E50F}" srcOrd="7" destOrd="0" presId="urn:microsoft.com/office/officeart/2005/8/layout/default"/>
    <dgm:cxn modelId="{2304D6A4-EE49-4E56-ADF2-7399C23C66FF}" type="presParOf" srcId="{31A1F5ED-BE39-4DD7-8462-C48BE9175370}" destId="{1491E830-829C-479A-B95C-504E7FD20CF0}" srcOrd="8" destOrd="0" presId="urn:microsoft.com/office/officeart/2005/8/layout/default"/>
    <dgm:cxn modelId="{8566C6FC-8162-49E9-B08C-C80B84C31ABF}" type="presParOf" srcId="{31A1F5ED-BE39-4DD7-8462-C48BE9175370}" destId="{4E09D5F6-B204-4D76-971D-CFE9D1D1D199}" srcOrd="9" destOrd="0" presId="urn:microsoft.com/office/officeart/2005/8/layout/default"/>
    <dgm:cxn modelId="{9FE0C452-1B54-401B-B226-4D5FBFB38451}" type="presParOf" srcId="{31A1F5ED-BE39-4DD7-8462-C48BE9175370}" destId="{07A99E3F-B52C-49DB-A953-7CF76DDA2E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0708B1-8B83-482C-949F-66CA7C1741C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E8605-D9C0-4323-87F8-945E6E1639CA}">
      <dgm:prSet/>
      <dgm:spPr/>
      <dgm:t>
        <a:bodyPr/>
        <a:lstStyle/>
        <a:p>
          <a:pPr rtl="0"/>
          <a:r>
            <a:rPr lang="en-US" dirty="0" smtClean="0"/>
            <a:t>Full time staff received mandatory training on the following human resource topics: </a:t>
          </a:r>
          <a:endParaRPr lang="en-US" dirty="0"/>
        </a:p>
      </dgm:t>
    </dgm:pt>
    <dgm:pt modelId="{CD35599E-D0D4-4AFA-979B-1B06F70F4A50}" type="parTrans" cxnId="{1D73C475-30F5-4882-BACA-B90EB50B8B26}">
      <dgm:prSet/>
      <dgm:spPr/>
      <dgm:t>
        <a:bodyPr/>
        <a:lstStyle/>
        <a:p>
          <a:endParaRPr lang="en-US"/>
        </a:p>
      </dgm:t>
    </dgm:pt>
    <dgm:pt modelId="{1945841F-0C6D-4A81-AB34-85A515F4EDC6}" type="sibTrans" cxnId="{1D73C475-30F5-4882-BACA-B90EB50B8B26}">
      <dgm:prSet/>
      <dgm:spPr/>
      <dgm:t>
        <a:bodyPr/>
        <a:lstStyle/>
        <a:p>
          <a:endParaRPr lang="en-US"/>
        </a:p>
      </dgm:t>
    </dgm:pt>
    <dgm:pt modelId="{C4206C14-E3E9-498E-A211-5E9C47F19403}">
      <dgm:prSet custT="1"/>
      <dgm:spPr/>
      <dgm:t>
        <a:bodyPr/>
        <a:lstStyle/>
        <a:p>
          <a:pPr rtl="0"/>
          <a:r>
            <a:rPr lang="en-US" sz="2800" dirty="0" smtClean="0"/>
            <a:t>State Covid-19 Training</a:t>
          </a:r>
        </a:p>
        <a:p>
          <a:pPr rtl="0"/>
          <a:r>
            <a:rPr lang="en-US" sz="2800" dirty="0" smtClean="0"/>
            <a:t>Sexual Harassment</a:t>
          </a:r>
        </a:p>
        <a:p>
          <a:pPr rtl="0"/>
          <a:r>
            <a:rPr lang="en-US" sz="2800" dirty="0" smtClean="0"/>
            <a:t>Return to work procedures &amp; updates</a:t>
          </a:r>
        </a:p>
        <a:p>
          <a:pPr rtl="0"/>
          <a:endParaRPr lang="en-US" sz="1700" dirty="0" smtClean="0"/>
        </a:p>
        <a:p>
          <a:pPr rtl="0"/>
          <a:endParaRPr lang="en-US" sz="1700" dirty="0" smtClean="0"/>
        </a:p>
        <a:p>
          <a:pPr rtl="0"/>
          <a:endParaRPr lang="en-US" sz="1700" dirty="0" smtClean="0"/>
        </a:p>
        <a:p>
          <a:pPr rtl="0"/>
          <a:endParaRPr lang="en-US" sz="1700" dirty="0" smtClean="0"/>
        </a:p>
      </dgm:t>
    </dgm:pt>
    <dgm:pt modelId="{B233B0E5-FA4F-4BD0-9481-E126186B6C81}" type="parTrans" cxnId="{A78F286C-0D32-43B2-A5EF-1402AAF50C82}">
      <dgm:prSet/>
      <dgm:spPr/>
      <dgm:t>
        <a:bodyPr/>
        <a:lstStyle/>
        <a:p>
          <a:endParaRPr lang="en-US"/>
        </a:p>
      </dgm:t>
    </dgm:pt>
    <dgm:pt modelId="{14EF710B-F264-4825-9F0A-EE3668C4C07E}" type="sibTrans" cxnId="{A78F286C-0D32-43B2-A5EF-1402AAF50C82}">
      <dgm:prSet/>
      <dgm:spPr/>
      <dgm:t>
        <a:bodyPr/>
        <a:lstStyle/>
        <a:p>
          <a:endParaRPr lang="en-US"/>
        </a:p>
      </dgm:t>
    </dgm:pt>
    <dgm:pt modelId="{F1D549BD-0688-4624-9663-43006CC825E9}">
      <dgm:prSet/>
      <dgm:spPr/>
      <dgm:t>
        <a:bodyPr/>
        <a:lstStyle/>
        <a:p>
          <a:pPr rtl="0"/>
          <a:r>
            <a:rPr lang="en-US" dirty="0" smtClean="0"/>
            <a:t>Individual Professional Development Plans</a:t>
          </a:r>
          <a:endParaRPr lang="en-US" dirty="0"/>
        </a:p>
      </dgm:t>
    </dgm:pt>
    <dgm:pt modelId="{7A2DC859-613E-48E2-AEDC-E7E12E919468}" type="parTrans" cxnId="{36BC2988-0BF5-4BE5-9755-C168DE7B6394}">
      <dgm:prSet/>
      <dgm:spPr/>
      <dgm:t>
        <a:bodyPr/>
        <a:lstStyle/>
        <a:p>
          <a:endParaRPr lang="en-US"/>
        </a:p>
      </dgm:t>
    </dgm:pt>
    <dgm:pt modelId="{A9732BDD-6134-424F-9BD3-75B3DFDB6E01}" type="sibTrans" cxnId="{36BC2988-0BF5-4BE5-9755-C168DE7B6394}">
      <dgm:prSet/>
      <dgm:spPr/>
      <dgm:t>
        <a:bodyPr/>
        <a:lstStyle/>
        <a:p>
          <a:endParaRPr lang="en-US"/>
        </a:p>
      </dgm:t>
    </dgm:pt>
    <dgm:pt modelId="{BE677649-32CF-46FC-A733-60B5634648F9}">
      <dgm:prSet custT="1"/>
      <dgm:spPr/>
      <dgm:t>
        <a:bodyPr/>
        <a:lstStyle/>
        <a:p>
          <a:r>
            <a:rPr lang="en-US" sz="2400" i="1" u="sng" dirty="0" smtClean="0"/>
            <a:t>Total of 20 </a:t>
          </a:r>
        </a:p>
        <a:p>
          <a:r>
            <a:rPr lang="en-US" sz="2400" i="1" u="none" dirty="0" smtClean="0"/>
            <a:t>Recreation Specialists: 10</a:t>
          </a:r>
          <a:endParaRPr lang="en-US" sz="2400" u="none" dirty="0"/>
        </a:p>
      </dgm:t>
    </dgm:pt>
    <dgm:pt modelId="{0E61A088-FC02-4285-BE1C-06E0AA98A7BA}" type="parTrans" cxnId="{D0BD3850-5319-4D37-B6FA-DCFF253C5A8D}">
      <dgm:prSet/>
      <dgm:spPr/>
      <dgm:t>
        <a:bodyPr/>
        <a:lstStyle/>
        <a:p>
          <a:endParaRPr lang="en-US"/>
        </a:p>
      </dgm:t>
    </dgm:pt>
    <dgm:pt modelId="{FCAABEDD-0999-4E34-887C-0B2F95878E45}" type="sibTrans" cxnId="{D0BD3850-5319-4D37-B6FA-DCFF253C5A8D}">
      <dgm:prSet/>
      <dgm:spPr/>
      <dgm:t>
        <a:bodyPr/>
        <a:lstStyle/>
        <a:p>
          <a:endParaRPr lang="en-US"/>
        </a:p>
      </dgm:t>
    </dgm:pt>
    <dgm:pt modelId="{839C8638-01DB-4846-8B36-D94D64ED46B8}">
      <dgm:prSet custT="1"/>
      <dgm:spPr/>
      <dgm:t>
        <a:bodyPr/>
        <a:lstStyle/>
        <a:p>
          <a:r>
            <a:rPr lang="en-US" sz="2400" i="1" u="none" dirty="0" smtClean="0"/>
            <a:t>Coordinators: 3</a:t>
          </a:r>
          <a:endParaRPr lang="en-US" sz="2400" u="none" dirty="0"/>
        </a:p>
      </dgm:t>
    </dgm:pt>
    <dgm:pt modelId="{476F7E17-1A32-4C3A-8DC3-4C232074B983}" type="parTrans" cxnId="{80205923-35B9-4573-A691-7CD34D6802C1}">
      <dgm:prSet/>
      <dgm:spPr/>
      <dgm:t>
        <a:bodyPr/>
        <a:lstStyle/>
        <a:p>
          <a:endParaRPr lang="en-US"/>
        </a:p>
      </dgm:t>
    </dgm:pt>
    <dgm:pt modelId="{6821E746-573A-436D-AB3A-F6676B8CB712}" type="sibTrans" cxnId="{80205923-35B9-4573-A691-7CD34D6802C1}">
      <dgm:prSet/>
      <dgm:spPr/>
      <dgm:t>
        <a:bodyPr/>
        <a:lstStyle/>
        <a:p>
          <a:endParaRPr lang="en-US"/>
        </a:p>
      </dgm:t>
    </dgm:pt>
    <dgm:pt modelId="{91B8773B-89E1-432C-945D-1F2721B81CDA}">
      <dgm:prSet custT="1"/>
      <dgm:spPr/>
      <dgm:t>
        <a:bodyPr/>
        <a:lstStyle/>
        <a:p>
          <a:r>
            <a:rPr lang="en-US" sz="2400" i="1" u="none" dirty="0" smtClean="0"/>
            <a:t>Managers: 2</a:t>
          </a:r>
          <a:endParaRPr lang="en-US" sz="2400" u="none" dirty="0"/>
        </a:p>
      </dgm:t>
    </dgm:pt>
    <dgm:pt modelId="{83A9671F-669D-4531-A169-021B4F57E119}" type="parTrans" cxnId="{69ABA53C-62C0-4ECF-8A71-E36262BD3E0E}">
      <dgm:prSet/>
      <dgm:spPr/>
      <dgm:t>
        <a:bodyPr/>
        <a:lstStyle/>
        <a:p>
          <a:endParaRPr lang="en-US"/>
        </a:p>
      </dgm:t>
    </dgm:pt>
    <dgm:pt modelId="{BFA1DC5C-3FC1-41A3-A98F-2B7DB156FB93}" type="sibTrans" cxnId="{69ABA53C-62C0-4ECF-8A71-E36262BD3E0E}">
      <dgm:prSet/>
      <dgm:spPr/>
      <dgm:t>
        <a:bodyPr/>
        <a:lstStyle/>
        <a:p>
          <a:endParaRPr lang="en-US"/>
        </a:p>
      </dgm:t>
    </dgm:pt>
    <dgm:pt modelId="{97A1A834-C9E6-4FD4-A7B2-AB126722E712}">
      <dgm:prSet custT="1"/>
      <dgm:spPr/>
      <dgm:t>
        <a:bodyPr/>
        <a:lstStyle/>
        <a:p>
          <a:r>
            <a:rPr lang="en-US" sz="2400" u="none" dirty="0" smtClean="0"/>
            <a:t>Outsiders: 5</a:t>
          </a:r>
          <a:endParaRPr lang="en-US" sz="2400" u="none" dirty="0"/>
        </a:p>
      </dgm:t>
    </dgm:pt>
    <dgm:pt modelId="{EF5849BF-1DD1-47C9-9CF6-8E9FC14BBA8E}" type="parTrans" cxnId="{02F77DE4-1E28-479E-A780-3769AF8496B1}">
      <dgm:prSet/>
      <dgm:spPr/>
      <dgm:t>
        <a:bodyPr/>
        <a:lstStyle/>
        <a:p>
          <a:endParaRPr lang="en-US"/>
        </a:p>
      </dgm:t>
    </dgm:pt>
    <dgm:pt modelId="{38780588-267A-42EC-961E-863CEE670170}" type="sibTrans" cxnId="{02F77DE4-1E28-479E-A780-3769AF8496B1}">
      <dgm:prSet/>
      <dgm:spPr/>
      <dgm:t>
        <a:bodyPr/>
        <a:lstStyle/>
        <a:p>
          <a:endParaRPr lang="en-US"/>
        </a:p>
      </dgm:t>
    </dgm:pt>
    <dgm:pt modelId="{67047E20-B867-4D19-B0BB-51DA2D36674A}" type="pres">
      <dgm:prSet presAssocID="{7B0708B1-8B83-482C-949F-66CA7C1741C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0B21CB0-C8E4-4EF8-97BD-3960900EFAD7}" type="pres">
      <dgm:prSet presAssocID="{416E8605-D9C0-4323-87F8-945E6E1639CA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9C803-1C6F-4467-80F9-3417EEBA4761}" type="pres">
      <dgm:prSet presAssocID="{416E8605-D9C0-4323-87F8-945E6E1639CA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F1978-FF7C-4585-BBD9-546D2ACFB54F}" type="pres">
      <dgm:prSet presAssocID="{F1D549BD-0688-4624-9663-43006CC825E9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679AF-CEB2-4968-AC49-4E92741AD926}" type="pres">
      <dgm:prSet presAssocID="{F1D549BD-0688-4624-9663-43006CC825E9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2F566-22FD-448E-BB2A-465BC618ED14}" type="presOf" srcId="{97A1A834-C9E6-4FD4-A7B2-AB126722E712}" destId="{19E679AF-CEB2-4968-AC49-4E92741AD926}" srcOrd="0" destOrd="3" presId="urn:microsoft.com/office/officeart/2009/3/layout/IncreasingArrowsProcess"/>
    <dgm:cxn modelId="{69ABA53C-62C0-4ECF-8A71-E36262BD3E0E}" srcId="{F1D549BD-0688-4624-9663-43006CC825E9}" destId="{91B8773B-89E1-432C-945D-1F2721B81CDA}" srcOrd="2" destOrd="0" parTransId="{83A9671F-669D-4531-A169-021B4F57E119}" sibTransId="{BFA1DC5C-3FC1-41A3-A98F-2B7DB156FB93}"/>
    <dgm:cxn modelId="{02F77DE4-1E28-479E-A780-3769AF8496B1}" srcId="{F1D549BD-0688-4624-9663-43006CC825E9}" destId="{97A1A834-C9E6-4FD4-A7B2-AB126722E712}" srcOrd="3" destOrd="0" parTransId="{EF5849BF-1DD1-47C9-9CF6-8E9FC14BBA8E}" sibTransId="{38780588-267A-42EC-961E-863CEE670170}"/>
    <dgm:cxn modelId="{D0BD3850-5319-4D37-B6FA-DCFF253C5A8D}" srcId="{F1D549BD-0688-4624-9663-43006CC825E9}" destId="{BE677649-32CF-46FC-A733-60B5634648F9}" srcOrd="0" destOrd="0" parTransId="{0E61A088-FC02-4285-BE1C-06E0AA98A7BA}" sibTransId="{FCAABEDD-0999-4E34-887C-0B2F95878E45}"/>
    <dgm:cxn modelId="{A90BD219-0F6A-4124-9554-54FF991D1809}" type="presOf" srcId="{839C8638-01DB-4846-8B36-D94D64ED46B8}" destId="{19E679AF-CEB2-4968-AC49-4E92741AD926}" srcOrd="0" destOrd="1" presId="urn:microsoft.com/office/officeart/2009/3/layout/IncreasingArrowsProcess"/>
    <dgm:cxn modelId="{A6E5F1B5-5F4F-43CC-996F-64B9C9936CB5}" type="presOf" srcId="{416E8605-D9C0-4323-87F8-945E6E1639CA}" destId="{B0B21CB0-C8E4-4EF8-97BD-3960900EFAD7}" srcOrd="0" destOrd="0" presId="urn:microsoft.com/office/officeart/2009/3/layout/IncreasingArrowsProcess"/>
    <dgm:cxn modelId="{8A980764-A578-443E-B759-A34163A2D8AF}" type="presOf" srcId="{91B8773B-89E1-432C-945D-1F2721B81CDA}" destId="{19E679AF-CEB2-4968-AC49-4E92741AD926}" srcOrd="0" destOrd="2" presId="urn:microsoft.com/office/officeart/2009/3/layout/IncreasingArrowsProcess"/>
    <dgm:cxn modelId="{AED55C3B-96A4-4E00-B961-464F296E3878}" type="presOf" srcId="{BE677649-32CF-46FC-A733-60B5634648F9}" destId="{19E679AF-CEB2-4968-AC49-4E92741AD926}" srcOrd="0" destOrd="0" presId="urn:microsoft.com/office/officeart/2009/3/layout/IncreasingArrowsProcess"/>
    <dgm:cxn modelId="{9CE8ED2C-5B09-4AAA-A376-9886866E19BD}" type="presOf" srcId="{F1D549BD-0688-4624-9663-43006CC825E9}" destId="{1F7F1978-FF7C-4585-BBD9-546D2ACFB54F}" srcOrd="0" destOrd="0" presId="urn:microsoft.com/office/officeart/2009/3/layout/IncreasingArrowsProcess"/>
    <dgm:cxn modelId="{36BC2988-0BF5-4BE5-9755-C168DE7B6394}" srcId="{7B0708B1-8B83-482C-949F-66CA7C1741CE}" destId="{F1D549BD-0688-4624-9663-43006CC825E9}" srcOrd="1" destOrd="0" parTransId="{7A2DC859-613E-48E2-AEDC-E7E12E919468}" sibTransId="{A9732BDD-6134-424F-9BD3-75B3DFDB6E01}"/>
    <dgm:cxn modelId="{887DDB71-A138-42B7-B0A2-634E9A21A52C}" type="presOf" srcId="{C4206C14-E3E9-498E-A211-5E9C47F19403}" destId="{BA59C803-1C6F-4467-80F9-3417EEBA4761}" srcOrd="0" destOrd="0" presId="urn:microsoft.com/office/officeart/2009/3/layout/IncreasingArrowsProcess"/>
    <dgm:cxn modelId="{E8CE931C-2411-4519-B376-21E9E8C834CA}" type="presOf" srcId="{7B0708B1-8B83-482C-949F-66CA7C1741CE}" destId="{67047E20-B867-4D19-B0BB-51DA2D36674A}" srcOrd="0" destOrd="0" presId="urn:microsoft.com/office/officeart/2009/3/layout/IncreasingArrowsProcess"/>
    <dgm:cxn modelId="{80205923-35B9-4573-A691-7CD34D6802C1}" srcId="{F1D549BD-0688-4624-9663-43006CC825E9}" destId="{839C8638-01DB-4846-8B36-D94D64ED46B8}" srcOrd="1" destOrd="0" parTransId="{476F7E17-1A32-4C3A-8DC3-4C232074B983}" sibTransId="{6821E746-573A-436D-AB3A-F6676B8CB712}"/>
    <dgm:cxn modelId="{A78F286C-0D32-43B2-A5EF-1402AAF50C82}" srcId="{416E8605-D9C0-4323-87F8-945E6E1639CA}" destId="{C4206C14-E3E9-498E-A211-5E9C47F19403}" srcOrd="0" destOrd="0" parTransId="{B233B0E5-FA4F-4BD0-9481-E126186B6C81}" sibTransId="{14EF710B-F264-4825-9F0A-EE3668C4C07E}"/>
    <dgm:cxn modelId="{1D73C475-30F5-4882-BACA-B90EB50B8B26}" srcId="{7B0708B1-8B83-482C-949F-66CA7C1741CE}" destId="{416E8605-D9C0-4323-87F8-945E6E1639CA}" srcOrd="0" destOrd="0" parTransId="{CD35599E-D0D4-4AFA-979B-1B06F70F4A50}" sibTransId="{1945841F-0C6D-4A81-AB34-85A515F4EDC6}"/>
    <dgm:cxn modelId="{A207D8A1-EE5C-4604-96B5-02C08BA33A03}" type="presParOf" srcId="{67047E20-B867-4D19-B0BB-51DA2D36674A}" destId="{B0B21CB0-C8E4-4EF8-97BD-3960900EFAD7}" srcOrd="0" destOrd="0" presId="urn:microsoft.com/office/officeart/2009/3/layout/IncreasingArrowsProcess"/>
    <dgm:cxn modelId="{1D10671F-E244-4346-89EB-2BEF778AD121}" type="presParOf" srcId="{67047E20-B867-4D19-B0BB-51DA2D36674A}" destId="{BA59C803-1C6F-4467-80F9-3417EEBA4761}" srcOrd="1" destOrd="0" presId="urn:microsoft.com/office/officeart/2009/3/layout/IncreasingArrowsProcess"/>
    <dgm:cxn modelId="{E475B1E4-665D-4836-B130-6DDA23E4186B}" type="presParOf" srcId="{67047E20-B867-4D19-B0BB-51DA2D36674A}" destId="{1F7F1978-FF7C-4585-BBD9-546D2ACFB54F}" srcOrd="2" destOrd="0" presId="urn:microsoft.com/office/officeart/2009/3/layout/IncreasingArrowsProcess"/>
    <dgm:cxn modelId="{8C956A1F-3CC9-43E6-8BFE-3E6ECF3E0D62}" type="presParOf" srcId="{67047E20-B867-4D19-B0BB-51DA2D36674A}" destId="{19E679AF-CEB2-4968-AC49-4E92741AD92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E9BF15-533E-4A01-894F-81D774F7435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9B06B-F3E3-4C42-8C43-7E9CA6F73F80}">
      <dgm:prSet/>
      <dgm:spPr/>
      <dgm:t>
        <a:bodyPr/>
        <a:lstStyle/>
        <a:p>
          <a:pPr rtl="0"/>
          <a:r>
            <a:rPr lang="en-US" dirty="0" smtClean="0"/>
            <a:t>Implemented</a:t>
          </a:r>
          <a:r>
            <a:rPr lang="en-US" baseline="0" dirty="0" smtClean="0"/>
            <a:t> new application system</a:t>
          </a:r>
          <a:endParaRPr lang="en-US" dirty="0"/>
        </a:p>
      </dgm:t>
    </dgm:pt>
    <dgm:pt modelId="{D1325A88-0AB3-4BCF-9D37-F106D2BBFE18}" type="parTrans" cxnId="{86711B88-78AC-4F64-8763-C8F4BB612547}">
      <dgm:prSet/>
      <dgm:spPr/>
      <dgm:t>
        <a:bodyPr/>
        <a:lstStyle/>
        <a:p>
          <a:endParaRPr lang="en-US"/>
        </a:p>
      </dgm:t>
    </dgm:pt>
    <dgm:pt modelId="{F9C4C543-C594-4BAF-B423-368FEDED1AAB}" type="sibTrans" cxnId="{86711B88-78AC-4F64-8763-C8F4BB612547}">
      <dgm:prSet/>
      <dgm:spPr/>
      <dgm:t>
        <a:bodyPr/>
        <a:lstStyle/>
        <a:p>
          <a:endParaRPr lang="en-US"/>
        </a:p>
      </dgm:t>
    </dgm:pt>
    <dgm:pt modelId="{9CBBE858-5470-4442-8DC0-1A13BB7DE6D1}">
      <dgm:prSet/>
      <dgm:spPr/>
      <dgm:t>
        <a:bodyPr/>
        <a:lstStyle/>
        <a:p>
          <a:pPr rtl="0"/>
          <a:r>
            <a:rPr lang="en-US" dirty="0" smtClean="0"/>
            <a:t>Implemented virtual on-boarding process</a:t>
          </a:r>
          <a:endParaRPr lang="en-US" dirty="0"/>
        </a:p>
      </dgm:t>
    </dgm:pt>
    <dgm:pt modelId="{6F542813-70F1-4713-A499-6F04E8EE83BB}" type="parTrans" cxnId="{DD3F9B11-02F7-4BAC-9597-DE58C8DBA918}">
      <dgm:prSet/>
      <dgm:spPr/>
      <dgm:t>
        <a:bodyPr/>
        <a:lstStyle/>
        <a:p>
          <a:endParaRPr lang="en-US"/>
        </a:p>
      </dgm:t>
    </dgm:pt>
    <dgm:pt modelId="{AC7FAB7D-0F34-40FC-B357-DC6EA52AC94A}" type="sibTrans" cxnId="{DD3F9B11-02F7-4BAC-9597-DE58C8DBA918}">
      <dgm:prSet/>
      <dgm:spPr/>
      <dgm:t>
        <a:bodyPr/>
        <a:lstStyle/>
        <a:p>
          <a:endParaRPr lang="en-US"/>
        </a:p>
      </dgm:t>
    </dgm:pt>
    <dgm:pt modelId="{F47BAB3E-6868-46BF-B2D8-31F385B46DB9}">
      <dgm:prSet/>
      <dgm:spPr/>
      <dgm:t>
        <a:bodyPr/>
        <a:lstStyle/>
        <a:p>
          <a:pPr rtl="0"/>
          <a:r>
            <a:rPr lang="en-US" dirty="0" smtClean="0"/>
            <a:t>Updated &amp; Improved new hire procedures</a:t>
          </a:r>
          <a:endParaRPr lang="en-US" dirty="0"/>
        </a:p>
      </dgm:t>
    </dgm:pt>
    <dgm:pt modelId="{AC3297A7-2AE0-4603-B0A3-071CB961590F}" type="parTrans" cxnId="{748E9AB1-701C-491E-B3CB-0ABA6148F241}">
      <dgm:prSet/>
      <dgm:spPr/>
      <dgm:t>
        <a:bodyPr/>
        <a:lstStyle/>
        <a:p>
          <a:endParaRPr lang="en-US"/>
        </a:p>
      </dgm:t>
    </dgm:pt>
    <dgm:pt modelId="{8DB9BF29-B4C5-481B-9B11-8982A0C943C0}" type="sibTrans" cxnId="{748E9AB1-701C-491E-B3CB-0ABA6148F241}">
      <dgm:prSet/>
      <dgm:spPr/>
      <dgm:t>
        <a:bodyPr/>
        <a:lstStyle/>
        <a:p>
          <a:endParaRPr lang="en-US"/>
        </a:p>
      </dgm:t>
    </dgm:pt>
    <dgm:pt modelId="{F873FA98-5C40-4984-9A5F-C0E32C2F669E}">
      <dgm:prSet/>
      <dgm:spPr/>
      <dgm:t>
        <a:bodyPr/>
        <a:lstStyle/>
        <a:p>
          <a:pPr rtl="0"/>
          <a:r>
            <a:rPr lang="en-US" dirty="0" smtClean="0"/>
            <a:t>Continued</a:t>
          </a:r>
          <a:r>
            <a:rPr lang="en-US" baseline="0" dirty="0" smtClean="0"/>
            <a:t> communication with schools and community organizations</a:t>
          </a:r>
          <a:endParaRPr lang="en-US" dirty="0"/>
        </a:p>
      </dgm:t>
    </dgm:pt>
    <dgm:pt modelId="{1CC0154B-2CA8-42A6-9913-3528B4A81905}" type="parTrans" cxnId="{FBECAE0D-F024-4C49-872A-C15ABA8BD10F}">
      <dgm:prSet/>
      <dgm:spPr/>
      <dgm:t>
        <a:bodyPr/>
        <a:lstStyle/>
        <a:p>
          <a:endParaRPr lang="en-US"/>
        </a:p>
      </dgm:t>
    </dgm:pt>
    <dgm:pt modelId="{E6ED3336-3394-4570-B9D4-89E422761B80}" type="sibTrans" cxnId="{FBECAE0D-F024-4C49-872A-C15ABA8BD10F}">
      <dgm:prSet/>
      <dgm:spPr/>
      <dgm:t>
        <a:bodyPr/>
        <a:lstStyle/>
        <a:p>
          <a:endParaRPr lang="en-US"/>
        </a:p>
      </dgm:t>
    </dgm:pt>
    <dgm:pt modelId="{FDC0F850-E1BA-4C97-A472-EEFC18C3FC31}" type="pres">
      <dgm:prSet presAssocID="{AEE9BF15-533E-4A01-894F-81D774F74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25E7F9-326E-4459-9EBB-1CE106759923}" type="pres">
      <dgm:prSet presAssocID="{0299B06B-F3E3-4C42-8C43-7E9CA6F73F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3EE50-D1C3-4806-9AE6-6D98AE3A284B}" type="pres">
      <dgm:prSet presAssocID="{F9C4C543-C594-4BAF-B423-368FEDED1AAB}" presName="spacer" presStyleCnt="0"/>
      <dgm:spPr/>
      <dgm:t>
        <a:bodyPr/>
        <a:lstStyle/>
        <a:p>
          <a:endParaRPr lang="en-US"/>
        </a:p>
      </dgm:t>
    </dgm:pt>
    <dgm:pt modelId="{BBDB1F4D-0533-4405-B538-1626D184364B}" type="pres">
      <dgm:prSet presAssocID="{9CBBE858-5470-4442-8DC0-1A13BB7DE6D1}" presName="parentText" presStyleLbl="node1" presStyleIdx="1" presStyleCnt="4" custLinFactNeighborX="-5556" custLinFactNeighborY="-275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86E6-AD5E-40D7-BD10-3CF5738A01FC}" type="pres">
      <dgm:prSet presAssocID="{AC7FAB7D-0F34-40FC-B357-DC6EA52AC94A}" presName="spacer" presStyleCnt="0"/>
      <dgm:spPr/>
      <dgm:t>
        <a:bodyPr/>
        <a:lstStyle/>
        <a:p>
          <a:endParaRPr lang="en-US"/>
        </a:p>
      </dgm:t>
    </dgm:pt>
    <dgm:pt modelId="{C0F62598-9D65-4137-B1BD-E54585469473}" type="pres">
      <dgm:prSet presAssocID="{F47BAB3E-6868-46BF-B2D8-31F385B46D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D2699-524F-4126-AAC6-BFA2D9C0AD93}" type="pres">
      <dgm:prSet presAssocID="{8DB9BF29-B4C5-481B-9B11-8982A0C943C0}" presName="spacer" presStyleCnt="0"/>
      <dgm:spPr/>
    </dgm:pt>
    <dgm:pt modelId="{DB1D97B3-0426-4BB0-A8E2-3A52F9AC99EC}" type="pres">
      <dgm:prSet presAssocID="{F873FA98-5C40-4984-9A5F-C0E32C2F669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CAE0D-F024-4C49-872A-C15ABA8BD10F}" srcId="{AEE9BF15-533E-4A01-894F-81D774F74352}" destId="{F873FA98-5C40-4984-9A5F-C0E32C2F669E}" srcOrd="3" destOrd="0" parTransId="{1CC0154B-2CA8-42A6-9913-3528B4A81905}" sibTransId="{E6ED3336-3394-4570-B9D4-89E422761B80}"/>
    <dgm:cxn modelId="{33E70ECE-6ED6-4EE3-9129-39FBF4E08477}" type="presOf" srcId="{0299B06B-F3E3-4C42-8C43-7E9CA6F73F80}" destId="{5525E7F9-326E-4459-9EBB-1CE106759923}" srcOrd="0" destOrd="0" presId="urn:microsoft.com/office/officeart/2005/8/layout/vList2"/>
    <dgm:cxn modelId="{3928C57A-BDFB-48E6-9C4A-1993A5D1476F}" type="presOf" srcId="{F873FA98-5C40-4984-9A5F-C0E32C2F669E}" destId="{DB1D97B3-0426-4BB0-A8E2-3A52F9AC99EC}" srcOrd="0" destOrd="0" presId="urn:microsoft.com/office/officeart/2005/8/layout/vList2"/>
    <dgm:cxn modelId="{9A35F2AD-AA43-4FC9-91EC-54F334919C0A}" type="presOf" srcId="{AEE9BF15-533E-4A01-894F-81D774F74352}" destId="{FDC0F850-E1BA-4C97-A472-EEFC18C3FC31}" srcOrd="0" destOrd="0" presId="urn:microsoft.com/office/officeart/2005/8/layout/vList2"/>
    <dgm:cxn modelId="{DD3F9B11-02F7-4BAC-9597-DE58C8DBA918}" srcId="{AEE9BF15-533E-4A01-894F-81D774F74352}" destId="{9CBBE858-5470-4442-8DC0-1A13BB7DE6D1}" srcOrd="1" destOrd="0" parTransId="{6F542813-70F1-4713-A499-6F04E8EE83BB}" sibTransId="{AC7FAB7D-0F34-40FC-B357-DC6EA52AC94A}"/>
    <dgm:cxn modelId="{6E21DA73-5C76-4FCF-8FAB-6C1B29A6A7C4}" type="presOf" srcId="{F47BAB3E-6868-46BF-B2D8-31F385B46DB9}" destId="{C0F62598-9D65-4137-B1BD-E54585469473}" srcOrd="0" destOrd="0" presId="urn:microsoft.com/office/officeart/2005/8/layout/vList2"/>
    <dgm:cxn modelId="{DD7444EC-CF99-4FB2-93C9-9A904F4B0DB9}" type="presOf" srcId="{9CBBE858-5470-4442-8DC0-1A13BB7DE6D1}" destId="{BBDB1F4D-0533-4405-B538-1626D184364B}" srcOrd="0" destOrd="0" presId="urn:microsoft.com/office/officeart/2005/8/layout/vList2"/>
    <dgm:cxn modelId="{86711B88-78AC-4F64-8763-C8F4BB612547}" srcId="{AEE9BF15-533E-4A01-894F-81D774F74352}" destId="{0299B06B-F3E3-4C42-8C43-7E9CA6F73F80}" srcOrd="0" destOrd="0" parTransId="{D1325A88-0AB3-4BCF-9D37-F106D2BBFE18}" sibTransId="{F9C4C543-C594-4BAF-B423-368FEDED1AAB}"/>
    <dgm:cxn modelId="{748E9AB1-701C-491E-B3CB-0ABA6148F241}" srcId="{AEE9BF15-533E-4A01-894F-81D774F74352}" destId="{F47BAB3E-6868-46BF-B2D8-31F385B46DB9}" srcOrd="2" destOrd="0" parTransId="{AC3297A7-2AE0-4603-B0A3-071CB961590F}" sibTransId="{8DB9BF29-B4C5-481B-9B11-8982A0C943C0}"/>
    <dgm:cxn modelId="{D9391FB3-198D-481A-A990-DEE828EDBF27}" type="presParOf" srcId="{FDC0F850-E1BA-4C97-A472-EEFC18C3FC31}" destId="{5525E7F9-326E-4459-9EBB-1CE106759923}" srcOrd="0" destOrd="0" presId="urn:microsoft.com/office/officeart/2005/8/layout/vList2"/>
    <dgm:cxn modelId="{930DBC71-1DBE-4986-B478-8C588CCA0814}" type="presParOf" srcId="{FDC0F850-E1BA-4C97-A472-EEFC18C3FC31}" destId="{75B3EE50-D1C3-4806-9AE6-6D98AE3A284B}" srcOrd="1" destOrd="0" presId="urn:microsoft.com/office/officeart/2005/8/layout/vList2"/>
    <dgm:cxn modelId="{6E0EC417-03C9-4407-A81B-C45D80955072}" type="presParOf" srcId="{FDC0F850-E1BA-4C97-A472-EEFC18C3FC31}" destId="{BBDB1F4D-0533-4405-B538-1626D184364B}" srcOrd="2" destOrd="0" presId="urn:microsoft.com/office/officeart/2005/8/layout/vList2"/>
    <dgm:cxn modelId="{49028EFE-7ABC-45E3-904E-EE5DFFD36E6E}" type="presParOf" srcId="{FDC0F850-E1BA-4C97-A472-EEFC18C3FC31}" destId="{964886E6-AD5E-40D7-BD10-3CF5738A01FC}" srcOrd="3" destOrd="0" presId="urn:microsoft.com/office/officeart/2005/8/layout/vList2"/>
    <dgm:cxn modelId="{76692D96-6AFE-40B6-83EF-0BD9A449AF4B}" type="presParOf" srcId="{FDC0F850-E1BA-4C97-A472-EEFC18C3FC31}" destId="{C0F62598-9D65-4137-B1BD-E54585469473}" srcOrd="4" destOrd="0" presId="urn:microsoft.com/office/officeart/2005/8/layout/vList2"/>
    <dgm:cxn modelId="{0B6F2484-7821-4209-B4D5-A216E7930A15}" type="presParOf" srcId="{FDC0F850-E1BA-4C97-A472-EEFC18C3FC31}" destId="{AD9D2699-524F-4126-AAC6-BFA2D9C0AD93}" srcOrd="5" destOrd="0" presId="urn:microsoft.com/office/officeart/2005/8/layout/vList2"/>
    <dgm:cxn modelId="{4C41344D-B1E1-40E1-9116-9078A8B67604}" type="presParOf" srcId="{FDC0F850-E1BA-4C97-A472-EEFC18C3FC31}" destId="{DB1D97B3-0426-4BB0-A8E2-3A52F9AC9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7D8C5-ACDC-45DE-AF54-11A10598D544}">
      <dsp:nvSpPr>
        <dsp:cNvPr id="0" name=""/>
        <dsp:cNvSpPr/>
      </dsp:nvSpPr>
      <dsp:spPr>
        <a:xfrm rot="10800000">
          <a:off x="1742778" y="2128"/>
          <a:ext cx="5776722" cy="11509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4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Reached out to Legislators regarding Special District funding, Paycheck Protection Program, HEROES Act, and CARES Act funding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2030517" y="2128"/>
        <a:ext cx="5488983" cy="1150958"/>
      </dsp:txXfrm>
    </dsp:sp>
    <dsp:sp modelId="{D90B1943-0A00-4F84-B494-B56731C68C5C}">
      <dsp:nvSpPr>
        <dsp:cNvPr id="0" name=""/>
        <dsp:cNvSpPr/>
      </dsp:nvSpPr>
      <dsp:spPr>
        <a:xfrm>
          <a:off x="987427" y="0"/>
          <a:ext cx="1150958" cy="11509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D6E12-71F5-42FC-B7E6-24B1DBDB74A1}">
      <dsp:nvSpPr>
        <dsp:cNvPr id="0" name=""/>
        <dsp:cNvSpPr/>
      </dsp:nvSpPr>
      <dsp:spPr>
        <a:xfrm rot="10800000">
          <a:off x="1742778" y="1496656"/>
          <a:ext cx="5776722" cy="11509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4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Introduced background information on NWSRA programs and services to new Legislators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2030517" y="1496656"/>
        <a:ext cx="5488983" cy="1150958"/>
      </dsp:txXfrm>
    </dsp:sp>
    <dsp:sp modelId="{5FD6845E-2CCE-4E76-833C-692507C624CE}">
      <dsp:nvSpPr>
        <dsp:cNvPr id="0" name=""/>
        <dsp:cNvSpPr/>
      </dsp:nvSpPr>
      <dsp:spPr>
        <a:xfrm>
          <a:off x="1167299" y="1496656"/>
          <a:ext cx="1150958" cy="11509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41EB3-2276-4565-8601-259D98686A7E}">
      <dsp:nvSpPr>
        <dsp:cNvPr id="0" name=""/>
        <dsp:cNvSpPr/>
      </dsp:nvSpPr>
      <dsp:spPr>
        <a:xfrm rot="10800000">
          <a:off x="1742778" y="2991184"/>
          <a:ext cx="5776722" cy="11509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4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Educated Legislators on new NWSRA initiatives including the NWSRA Activity Center and Virtual Programming</a:t>
          </a:r>
          <a:endParaRPr lang="en-US" sz="1800" kern="1200" dirty="0"/>
        </a:p>
      </dsp:txBody>
      <dsp:txXfrm rot="10800000">
        <a:off x="2030517" y="2991184"/>
        <a:ext cx="5488983" cy="1150958"/>
      </dsp:txXfrm>
    </dsp:sp>
    <dsp:sp modelId="{1F8DF786-1246-46EE-B50E-E6133D092A7F}">
      <dsp:nvSpPr>
        <dsp:cNvPr id="0" name=""/>
        <dsp:cNvSpPr/>
      </dsp:nvSpPr>
      <dsp:spPr>
        <a:xfrm>
          <a:off x="1167299" y="2991184"/>
          <a:ext cx="1150958" cy="11509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C2BEE-88F7-4E68-999C-25A0ABC5E742}">
      <dsp:nvSpPr>
        <dsp:cNvPr id="0" name=""/>
        <dsp:cNvSpPr/>
      </dsp:nvSpPr>
      <dsp:spPr>
        <a:xfrm rot="10800000">
          <a:off x="1742836" y="4406803"/>
          <a:ext cx="5776722" cy="11509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4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Hosted Transportation Needs, Obstacles and Accommodations Meeting with Legislators and community organizations in partnership with Connect to Community</a:t>
          </a:r>
          <a:endParaRPr lang="en-US" sz="1800" kern="1200" dirty="0"/>
        </a:p>
      </dsp:txBody>
      <dsp:txXfrm rot="10800000">
        <a:off x="2030575" y="4406803"/>
        <a:ext cx="5488983" cy="1150958"/>
      </dsp:txXfrm>
    </dsp:sp>
    <dsp:sp modelId="{3CDD7D7B-1559-48E4-8AA8-899D9E71D84E}">
      <dsp:nvSpPr>
        <dsp:cNvPr id="0" name=""/>
        <dsp:cNvSpPr/>
      </dsp:nvSpPr>
      <dsp:spPr>
        <a:xfrm>
          <a:off x="1167345" y="4406803"/>
          <a:ext cx="1150958" cy="11509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F4390-13A9-4DFA-97C7-18237133C78B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Create definitions for program categories to assist when creating new programs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Determine which programs could be implemented virtually and in person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Determine the programs where the APIE+D process would be used in virtual programs</a:t>
          </a:r>
          <a:endParaRPr lang="en-US" sz="2400" kern="1200" dirty="0"/>
        </a:p>
      </dsp:txBody>
      <dsp:txXfrm rot="-5400000">
        <a:off x="2962656" y="629347"/>
        <a:ext cx="5090193" cy="3267268"/>
      </dsp:txXfrm>
    </dsp:sp>
    <dsp:sp modelId="{8EAD3EEB-B489-4947-B9A2-C37F98C13C91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 2020, staff evaluated all programs to:</a:t>
          </a:r>
          <a:endParaRPr lang="en-US" sz="3600" kern="1200" dirty="0"/>
        </a:p>
      </dsp:txBody>
      <dsp:txXfrm>
        <a:off x="144625" y="144625"/>
        <a:ext cx="2673406" cy="42367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A72DF-C506-4911-98DC-2CA96D194D7F}">
      <dsp:nvSpPr>
        <dsp:cNvPr id="0" name=""/>
        <dsp:cNvSpPr/>
      </dsp:nvSpPr>
      <dsp:spPr>
        <a:xfrm>
          <a:off x="0" y="160094"/>
          <a:ext cx="8229600" cy="167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235712" rIns="412496" bIns="235712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Dedication to innovation</a:t>
          </a:r>
          <a:endParaRPr lang="en-US" sz="5800" kern="1200" dirty="0"/>
        </a:p>
      </dsp:txBody>
      <dsp:txXfrm>
        <a:off x="0" y="160094"/>
        <a:ext cx="8229600" cy="1670400"/>
      </dsp:txXfrm>
    </dsp:sp>
    <dsp:sp modelId="{51CAF008-CAE6-4916-8EEE-8987800792A3}">
      <dsp:nvSpPr>
        <dsp:cNvPr id="0" name=""/>
        <dsp:cNvSpPr/>
      </dsp:nvSpPr>
      <dsp:spPr>
        <a:xfrm>
          <a:off x="0" y="1763225"/>
          <a:ext cx="8229600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Incorporated Club Wellness and Chair Yoga into programs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Created one on one specialty programs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Teamed up with Supporting Illinois Brothers and Sisters for virtual </a:t>
          </a:r>
          <a:r>
            <a:rPr lang="en-US" sz="2000" kern="1200" dirty="0" err="1" smtClean="0"/>
            <a:t>Sibshops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Created a line up of 35 virtual general recreation programs offered monthly, offered 3 virtual clubs and 5 special events monthly.  Created 60 opportunities a month for clients to join virtual collaborative programs. 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1763225"/>
        <a:ext cx="8229600" cy="33434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A3099-102B-4BF1-9B39-102F1E70A79C}">
      <dsp:nvSpPr>
        <dsp:cNvPr id="0" name=""/>
        <dsp:cNvSpPr/>
      </dsp:nvSpPr>
      <dsp:spPr>
        <a:xfrm>
          <a:off x="486072" y="3757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Mailed/delivered variety of Activity Boxes</a:t>
          </a:r>
          <a:endParaRPr lang="en-US" sz="2200" kern="1200" dirty="0"/>
        </a:p>
      </dsp:txBody>
      <dsp:txXfrm>
        <a:off x="486072" y="3757"/>
        <a:ext cx="2434642" cy="1460785"/>
      </dsp:txXfrm>
    </dsp:sp>
    <dsp:sp modelId="{829A0F4E-FF0E-46B6-B88C-0F031B76E566}">
      <dsp:nvSpPr>
        <dsp:cNvPr id="0" name=""/>
        <dsp:cNvSpPr/>
      </dsp:nvSpPr>
      <dsp:spPr>
        <a:xfrm>
          <a:off x="3164178" y="3757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Curbside Bus</a:t>
          </a:r>
          <a:r>
            <a:rPr lang="en-US" sz="2200" kern="1200" baseline="0" dirty="0" smtClean="0"/>
            <a:t> Visits to residents </a:t>
          </a:r>
          <a:endParaRPr lang="en-US" sz="2200" kern="1200" dirty="0" smtClean="0"/>
        </a:p>
      </dsp:txBody>
      <dsp:txXfrm>
        <a:off x="3164178" y="3757"/>
        <a:ext cx="2434642" cy="1460785"/>
      </dsp:txXfrm>
    </dsp:sp>
    <dsp:sp modelId="{A9992B4D-6906-4725-AEA1-2FD7F979C760}">
      <dsp:nvSpPr>
        <dsp:cNvPr id="0" name=""/>
        <dsp:cNvSpPr/>
      </dsp:nvSpPr>
      <dsp:spPr>
        <a:xfrm>
          <a:off x="5842285" y="3757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Online Activity Center </a:t>
          </a:r>
          <a:endParaRPr lang="en-US" sz="2200" kern="1200" dirty="0"/>
        </a:p>
      </dsp:txBody>
      <dsp:txXfrm>
        <a:off x="5842285" y="3757"/>
        <a:ext cx="2434642" cy="1460785"/>
      </dsp:txXfrm>
    </dsp:sp>
    <dsp:sp modelId="{A905D95A-A662-4761-8681-66F33F411CC1}">
      <dsp:nvSpPr>
        <dsp:cNvPr id="0" name=""/>
        <dsp:cNvSpPr/>
      </dsp:nvSpPr>
      <dsp:spPr>
        <a:xfrm>
          <a:off x="486072" y="1708007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Weekly 1:1 Wellness Check-ins</a:t>
          </a:r>
          <a:endParaRPr lang="en-US" sz="2200" kern="1200" dirty="0"/>
        </a:p>
      </dsp:txBody>
      <dsp:txXfrm>
        <a:off x="486072" y="1708007"/>
        <a:ext cx="2434642" cy="1460785"/>
      </dsp:txXfrm>
    </dsp:sp>
    <dsp:sp modelId="{2FC465A3-13CE-4123-BBC1-8C4C32B8E7BF}">
      <dsp:nvSpPr>
        <dsp:cNvPr id="0" name=""/>
        <dsp:cNvSpPr/>
      </dsp:nvSpPr>
      <dsp:spPr>
        <a:xfrm>
          <a:off x="3164178" y="1708007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Fitness Zoom/ Phone Calls</a:t>
          </a:r>
          <a:endParaRPr lang="en-US" sz="2200" kern="1200" dirty="0"/>
        </a:p>
      </dsp:txBody>
      <dsp:txXfrm>
        <a:off x="3164178" y="1708007"/>
        <a:ext cx="2434642" cy="1460785"/>
      </dsp:txXfrm>
    </dsp:sp>
    <dsp:sp modelId="{63F0FE23-835B-4944-8676-FE7D1A107B65}">
      <dsp:nvSpPr>
        <dsp:cNvPr id="0" name=""/>
        <dsp:cNvSpPr/>
      </dsp:nvSpPr>
      <dsp:spPr>
        <a:xfrm>
          <a:off x="5842285" y="1708007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Mailed/delivered Activity Packets</a:t>
          </a:r>
          <a:endParaRPr lang="en-US" sz="2200" kern="1200" dirty="0"/>
        </a:p>
      </dsp:txBody>
      <dsp:txXfrm>
        <a:off x="5842285" y="1708007"/>
        <a:ext cx="2434642" cy="1460785"/>
      </dsp:txXfrm>
    </dsp:sp>
    <dsp:sp modelId="{A11A6DE0-3178-4B3A-9405-F7F2EAD62DF4}">
      <dsp:nvSpPr>
        <dsp:cNvPr id="0" name=""/>
        <dsp:cNvSpPr/>
      </dsp:nvSpPr>
      <dsp:spPr>
        <a:xfrm>
          <a:off x="486072" y="3412256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Full Time Staff Recipe Book (online and print versions)</a:t>
          </a:r>
          <a:endParaRPr lang="en-US" sz="2200" kern="1200" dirty="0"/>
        </a:p>
      </dsp:txBody>
      <dsp:txXfrm>
        <a:off x="486072" y="3412256"/>
        <a:ext cx="2434642" cy="1460785"/>
      </dsp:txXfrm>
    </dsp:sp>
    <dsp:sp modelId="{5292DF59-BA3A-4196-94EA-D5B7609FFFB4}">
      <dsp:nvSpPr>
        <dsp:cNvPr id="0" name=""/>
        <dsp:cNvSpPr/>
      </dsp:nvSpPr>
      <dsp:spPr>
        <a:xfrm>
          <a:off x="3164178" y="3412256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Return to program resource area</a:t>
          </a:r>
          <a:endParaRPr lang="en-US" sz="2200" kern="1200" dirty="0"/>
        </a:p>
      </dsp:txBody>
      <dsp:txXfrm>
        <a:off x="3164178" y="3412256"/>
        <a:ext cx="2434642" cy="1460785"/>
      </dsp:txXfrm>
    </dsp:sp>
    <dsp:sp modelId="{B6DE6436-3C5B-4B42-B0A3-195B8B1BB484}">
      <dsp:nvSpPr>
        <dsp:cNvPr id="0" name=""/>
        <dsp:cNvSpPr/>
      </dsp:nvSpPr>
      <dsp:spPr>
        <a:xfrm>
          <a:off x="5842285" y="3412256"/>
          <a:ext cx="2434642" cy="1460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Creation of individualized behavior management plans</a:t>
          </a:r>
          <a:endParaRPr lang="en-US" sz="2200" kern="1200" dirty="0"/>
        </a:p>
      </dsp:txBody>
      <dsp:txXfrm>
        <a:off x="5842285" y="3412256"/>
        <a:ext cx="2434642" cy="14607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0C04F-284C-488B-BF3E-A5C1668B0482}">
      <dsp:nvSpPr>
        <dsp:cNvPr id="0" name=""/>
        <dsp:cNvSpPr/>
      </dsp:nvSpPr>
      <dsp:spPr>
        <a:xfrm>
          <a:off x="7233" y="1495662"/>
          <a:ext cx="2161877" cy="1534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Inclusion Services: hours at sites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360 &amp;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33 new families </a:t>
          </a:r>
          <a:endParaRPr lang="en-US" sz="1800" kern="1200" dirty="0"/>
        </a:p>
      </dsp:txBody>
      <dsp:txXfrm>
        <a:off x="52181" y="1540610"/>
        <a:ext cx="2071981" cy="1444741"/>
      </dsp:txXfrm>
    </dsp:sp>
    <dsp:sp modelId="{F12B68E0-69BA-4BFC-B48C-C971950BC70B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85298" y="2102137"/>
        <a:ext cx="320822" cy="321687"/>
      </dsp:txXfrm>
    </dsp:sp>
    <dsp:sp modelId="{DBA2C8A1-0ADE-46FE-BEFD-E8DD416E48C6}">
      <dsp:nvSpPr>
        <dsp:cNvPr id="0" name=""/>
        <dsp:cNvSpPr/>
      </dsp:nvSpPr>
      <dsp:spPr>
        <a:xfrm>
          <a:off x="3033861" y="1495662"/>
          <a:ext cx="2161877" cy="1534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Wellness Check Ins: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1739 calls made &amp; 4276 minutes </a:t>
          </a:r>
          <a:endParaRPr lang="en-US" sz="1800" kern="1200" dirty="0"/>
        </a:p>
      </dsp:txBody>
      <dsp:txXfrm>
        <a:off x="3078809" y="1540610"/>
        <a:ext cx="2071981" cy="1444741"/>
      </dsp:txXfrm>
    </dsp:sp>
    <dsp:sp modelId="{C50491EB-4FC9-4A11-A545-6D2DB074E28B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11926" y="2102137"/>
        <a:ext cx="320822" cy="321687"/>
      </dsp:txXfrm>
    </dsp:sp>
    <dsp:sp modelId="{49D790AF-2746-456F-B278-E1424A686D39}">
      <dsp:nvSpPr>
        <dsp:cNvPr id="0" name=""/>
        <dsp:cNvSpPr/>
      </dsp:nvSpPr>
      <dsp:spPr>
        <a:xfrm>
          <a:off x="6060489" y="1495662"/>
          <a:ext cx="2161877" cy="1534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Individual Tours of PURSUIT, </a:t>
          </a:r>
          <a:r>
            <a:rPr lang="en-US" sz="1800" kern="1200" dirty="0" err="1" smtClean="0"/>
            <a:t>Snoezelen</a:t>
          </a:r>
          <a:r>
            <a:rPr lang="en-US" sz="1800" kern="1200" dirty="0" smtClean="0"/>
            <a:t> and Dream Lab: 299 (In Person and Virtual)</a:t>
          </a:r>
          <a:endParaRPr lang="en-US" sz="1800" kern="1200" dirty="0"/>
        </a:p>
      </dsp:txBody>
      <dsp:txXfrm>
        <a:off x="6105437" y="1540610"/>
        <a:ext cx="2071981" cy="14447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89D46-6BB5-41E8-98F3-EECAEDF89B86}">
      <dsp:nvSpPr>
        <dsp:cNvPr id="0" name=""/>
        <dsp:cNvSpPr/>
      </dsp:nvSpPr>
      <dsp:spPr>
        <a:xfrm>
          <a:off x="1905001" y="2715218"/>
          <a:ext cx="3068856" cy="3228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New Publications</a:t>
          </a:r>
          <a:endParaRPr lang="en-US" sz="1400" b="1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bg1"/>
              </a:solidFill>
            </a:rPr>
            <a:t>Monthly Virtual Programming Brochures</a:t>
          </a:r>
          <a:endParaRPr lang="en-US" sz="1200" b="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bg1"/>
              </a:solidFill>
            </a:rPr>
            <a:t>Monthly In Person Programming Brochures</a:t>
          </a:r>
          <a:endParaRPr lang="en-US" sz="1200" b="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bg1"/>
              </a:solidFill>
            </a:rPr>
            <a:t>Delicious Dishes Recipe Book</a:t>
          </a:r>
          <a:endParaRPr lang="en-US" sz="1200" b="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bg1"/>
              </a:solidFill>
            </a:rPr>
            <a:t>NWSRA Activity Packet</a:t>
          </a:r>
          <a:endParaRPr lang="en-US" sz="1200" b="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bg1"/>
              </a:solidFill>
            </a:rPr>
            <a:t>New Special Event marketing materials (Trunk or Treat, Zurich Fun Fair, Talent Show, etc.)</a:t>
          </a:r>
          <a:endParaRPr lang="en-US" sz="1200" b="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>
            <a:solidFill>
              <a:schemeClr val="bg1"/>
            </a:solidFill>
          </a:endParaRPr>
        </a:p>
      </dsp:txBody>
      <dsp:txXfrm>
        <a:off x="2354425" y="3188002"/>
        <a:ext cx="2170008" cy="2282804"/>
      </dsp:txXfrm>
    </dsp:sp>
    <dsp:sp modelId="{6922D830-0AEA-4B8F-99B5-5C625A805C67}">
      <dsp:nvSpPr>
        <dsp:cNvPr id="0" name=""/>
        <dsp:cNvSpPr/>
      </dsp:nvSpPr>
      <dsp:spPr>
        <a:xfrm>
          <a:off x="0" y="0"/>
          <a:ext cx="3389802" cy="33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Social Media</a:t>
          </a:r>
          <a:endParaRPr lang="en-US" sz="1400" b="1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Facebook increase of over 1,100 followers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Instagram increase of over 300 followers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Over 690 minutes of viewership/month on </a:t>
          </a:r>
          <a:r>
            <a:rPr lang="en-US" sz="1100" kern="1200" dirty="0" err="1" smtClean="0">
              <a:solidFill>
                <a:schemeClr val="bg1"/>
              </a:solidFill>
            </a:rPr>
            <a:t>Youtube</a:t>
          </a:r>
          <a:r>
            <a:rPr lang="en-US" sz="1100" kern="1200" dirty="0" smtClean="0">
              <a:solidFill>
                <a:schemeClr val="bg1"/>
              </a:solidFill>
            </a:rPr>
            <a:t> page 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Approximately 2,700 visits through Google Search per month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Over 5,200 impressions through Twitter per month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1,400 installs of NWSRA mobile app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Constant Contact-6,719 contacts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96425" y="496424"/>
        <a:ext cx="2396952" cy="2396946"/>
      </dsp:txXfrm>
    </dsp:sp>
    <dsp:sp modelId="{B8203DBE-8B89-4EFD-9D34-1A6B14C47D7E}">
      <dsp:nvSpPr>
        <dsp:cNvPr id="0" name=""/>
        <dsp:cNvSpPr/>
      </dsp:nvSpPr>
      <dsp:spPr>
        <a:xfrm>
          <a:off x="3178032" y="146500"/>
          <a:ext cx="3389802" cy="33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Online/Mobile:</a:t>
          </a:r>
          <a:endParaRPr lang="en-US" sz="14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Online Coronavirus Centers for Board and Public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Online Activity Center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Monthly Virtual Programming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New SLSF fundraising events (Trivia Night, High 5 Challenge, etc.)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Implementation of various new online registration forms (fillable and online)</a:t>
          </a:r>
          <a:endParaRPr lang="en-US" sz="12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bg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 smtClean="0">
            <a:solidFill>
              <a:schemeClr val="bg1"/>
            </a:solidFill>
          </a:endParaRPr>
        </a:p>
      </dsp:txBody>
      <dsp:txXfrm>
        <a:off x="3674457" y="642924"/>
        <a:ext cx="2396952" cy="2396946"/>
      </dsp:txXfrm>
    </dsp:sp>
    <dsp:sp modelId="{9BA0BBF5-9558-4116-883F-1D8C87B27916}">
      <dsp:nvSpPr>
        <dsp:cNvPr id="0" name=""/>
        <dsp:cNvSpPr/>
      </dsp:nvSpPr>
      <dsp:spPr>
        <a:xfrm>
          <a:off x="4800615" y="2553805"/>
          <a:ext cx="3389802" cy="33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Additional Marketing</a:t>
          </a:r>
          <a:endParaRPr lang="en-US" sz="1400" b="1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Designs and posters at Buffalo Grove and Wheeling Programming spaces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Featured on PBS American Portrait- 30</a:t>
          </a:r>
          <a:r>
            <a:rPr lang="en-US" sz="1200" kern="1200" baseline="30000" dirty="0" smtClean="0">
              <a:solidFill>
                <a:schemeClr val="bg1"/>
              </a:solidFill>
            </a:rPr>
            <a:t>th</a:t>
          </a:r>
          <a:r>
            <a:rPr lang="en-US" sz="1200" kern="1200" dirty="0" smtClean="0">
              <a:solidFill>
                <a:schemeClr val="bg1"/>
              </a:solidFill>
            </a:rPr>
            <a:t> Anniversary of ADA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Featured in IAPD/IPRA Parks and Recreation Magazine- Taking the Digital Leap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Received three awards from ATRA: Organization/Institution Citation, Individual Citation and Certificate of Recognition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bg1"/>
            </a:solidFill>
          </a:endParaRPr>
        </a:p>
      </dsp:txBody>
      <dsp:txXfrm>
        <a:off x="5297040" y="3050229"/>
        <a:ext cx="2396952" cy="2396946"/>
      </dsp:txXfrm>
    </dsp:sp>
    <dsp:sp modelId="{41C2DFB7-C1DB-4A66-A6E3-C69D24C15C51}">
      <dsp:nvSpPr>
        <dsp:cNvPr id="0" name=""/>
        <dsp:cNvSpPr/>
      </dsp:nvSpPr>
      <dsp:spPr>
        <a:xfrm>
          <a:off x="6476994" y="76195"/>
          <a:ext cx="3389802" cy="33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New Videos:</a:t>
          </a:r>
          <a:endParaRPr lang="en-US" sz="1400" b="1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NWSRA Virtual Programming video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They Need Us, and We Need You- SLSF videos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High 5 Challenge videos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Celebrate Ability Virtual Gala videos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Leisure Education video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New programming space tours- Dream Lab, </a:t>
          </a:r>
          <a:r>
            <a:rPr lang="en-US" sz="1200" kern="1200" dirty="0" err="1" smtClean="0">
              <a:solidFill>
                <a:schemeClr val="bg1"/>
              </a:solidFill>
            </a:rPr>
            <a:t>Snoezelen</a:t>
          </a:r>
          <a:r>
            <a:rPr lang="en-US" sz="1200" kern="1200" dirty="0" smtClean="0">
              <a:solidFill>
                <a:schemeClr val="bg1"/>
              </a:solidFill>
            </a:rPr>
            <a:t> Mt. Prospect, Buffalo Grove and Wheeling Programming spaces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Gold Medal Fashion Show video</a:t>
          </a:r>
          <a:endParaRPr lang="en-US" sz="12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solidFill>
              <a:schemeClr val="bg1"/>
            </a:solidFill>
          </a:endParaRPr>
        </a:p>
      </dsp:txBody>
      <dsp:txXfrm>
        <a:off x="6973419" y="572619"/>
        <a:ext cx="2396952" cy="23969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77F18-FD23-48EE-8DB5-0B3548268446}">
      <dsp:nvSpPr>
        <dsp:cNvPr id="0" name=""/>
        <dsp:cNvSpPr/>
      </dsp:nvSpPr>
      <dsp:spPr>
        <a:xfrm>
          <a:off x="0" y="151379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Cooperative programs and services hosted with: </a:t>
          </a:r>
          <a:endParaRPr lang="en-US" sz="1900" kern="1200"/>
        </a:p>
      </dsp:txBody>
      <dsp:txXfrm>
        <a:off x="22246" y="173625"/>
        <a:ext cx="8185108" cy="411223"/>
      </dsp:txXfrm>
    </dsp:sp>
    <dsp:sp modelId="{F6F5EEC6-153E-48AD-89E4-D762154C27E0}">
      <dsp:nvSpPr>
        <dsp:cNvPr id="0" name=""/>
        <dsp:cNvSpPr/>
      </dsp:nvSpPr>
      <dsp:spPr>
        <a:xfrm>
          <a:off x="0" y="607094"/>
          <a:ext cx="8229600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chemeClr val="bg1"/>
              </a:solidFill>
            </a:rPr>
            <a:t>Amita</a:t>
          </a:r>
          <a:r>
            <a:rPr lang="en-US" sz="1500" kern="1200" dirty="0" smtClean="0">
              <a:solidFill>
                <a:schemeClr val="bg1"/>
              </a:solidFill>
            </a:rPr>
            <a:t> Health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Buffalo Grove Park District - Broadway Buddies 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chemeClr val="bg1"/>
              </a:solidFill>
            </a:rPr>
            <a:t>Sibshops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Chicago District Golf Association (CDGA)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River Trails OCR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chemeClr val="bg1"/>
              </a:solidFill>
            </a:rPr>
            <a:t>Clearbrook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Prospect Music LLC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0" y="607094"/>
        <a:ext cx="8229600" cy="1809180"/>
      </dsp:txXfrm>
    </dsp:sp>
    <dsp:sp modelId="{631717B8-DC72-49FA-BC17-9FB7250B1DAC}">
      <dsp:nvSpPr>
        <dsp:cNvPr id="0" name=""/>
        <dsp:cNvSpPr/>
      </dsp:nvSpPr>
      <dsp:spPr>
        <a:xfrm>
          <a:off x="0" y="2416274"/>
          <a:ext cx="8229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Increased recognition among community organizations through:</a:t>
          </a:r>
          <a:endParaRPr lang="en-US" sz="1900" kern="1200"/>
        </a:p>
      </dsp:txBody>
      <dsp:txXfrm>
        <a:off x="22246" y="2438520"/>
        <a:ext cx="8185108" cy="411223"/>
      </dsp:txXfrm>
    </dsp:sp>
    <dsp:sp modelId="{16748E6F-3414-4926-9FC3-652470A24678}">
      <dsp:nvSpPr>
        <dsp:cNvPr id="0" name=""/>
        <dsp:cNvSpPr/>
      </dsp:nvSpPr>
      <dsp:spPr>
        <a:xfrm>
          <a:off x="0" y="2871989"/>
          <a:ext cx="8229600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Attendance at 18 expos and events and 5 large community presentations, 1500 impressions 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Website linking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Cross promotion of services and events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Inclusion trainings- 79 individuals at 5 Park Districts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Ability awareness events- 96 Preschools and 1 Park District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Tours of PURSUIT, STAR Academy and </a:t>
          </a:r>
          <a:r>
            <a:rPr lang="en-US" sz="1500" kern="1200" dirty="0" err="1" smtClean="0">
              <a:solidFill>
                <a:schemeClr val="bg1"/>
              </a:solidFill>
            </a:rPr>
            <a:t>Snoezelen</a:t>
          </a:r>
          <a:r>
            <a:rPr lang="en-US" sz="1500" kern="1200" dirty="0" smtClean="0">
              <a:solidFill>
                <a:schemeClr val="bg1"/>
              </a:solidFill>
            </a:rPr>
            <a:t> Sensory rooms- 299 individuals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Staff attended meetings with PATHS-NSSEO, Northwest Suburban Autism Consortium, City of Support, North/Northwest Lake County Work Group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0" y="2871989"/>
        <a:ext cx="8229600" cy="20058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EA98A-BDA8-419D-B2BE-018C372728BE}">
      <dsp:nvSpPr>
        <dsp:cNvPr id="0" name=""/>
        <dsp:cNvSpPr/>
      </dsp:nvSpPr>
      <dsp:spPr>
        <a:xfrm>
          <a:off x="0" y="266961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Partnered with local School Districts and Libraries through:</a:t>
          </a:r>
          <a:endParaRPr lang="en-US" sz="2600" kern="1200"/>
        </a:p>
      </dsp:txBody>
      <dsp:txXfrm>
        <a:off x="30442" y="297403"/>
        <a:ext cx="8168716" cy="562726"/>
      </dsp:txXfrm>
    </dsp:sp>
    <dsp:sp modelId="{E0C92E78-29E1-4CA8-8C92-2527131C2F46}">
      <dsp:nvSpPr>
        <dsp:cNvPr id="0" name=""/>
        <dsp:cNvSpPr/>
      </dsp:nvSpPr>
      <dsp:spPr>
        <a:xfrm>
          <a:off x="0" y="890571"/>
          <a:ext cx="8229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Website linking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Electronic backpacks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Inclusion in e-newsletters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Delivery of paper brochures and online brochures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890571"/>
        <a:ext cx="8229600" cy="1372410"/>
      </dsp:txXfrm>
    </dsp:sp>
    <dsp:sp modelId="{54842355-62D1-4BF6-A801-768FD1D7C759}">
      <dsp:nvSpPr>
        <dsp:cNvPr id="0" name=""/>
        <dsp:cNvSpPr/>
      </dsp:nvSpPr>
      <dsp:spPr>
        <a:xfrm>
          <a:off x="0" y="2262981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Staff provided trainings at:</a:t>
          </a:r>
          <a:endParaRPr lang="en-US" sz="2600" kern="1200"/>
        </a:p>
      </dsp:txBody>
      <dsp:txXfrm>
        <a:off x="30442" y="2293423"/>
        <a:ext cx="8168716" cy="562726"/>
      </dsp:txXfrm>
    </dsp:sp>
    <dsp:sp modelId="{38B3BFD7-6024-447A-AE9C-4777B5D69CFF}">
      <dsp:nvSpPr>
        <dsp:cNvPr id="0" name=""/>
        <dsp:cNvSpPr/>
      </dsp:nvSpPr>
      <dsp:spPr>
        <a:xfrm>
          <a:off x="0" y="2886591"/>
          <a:ext cx="8229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Connecting our Community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IPRA Conference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ATRA Conference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ITRS Young Professionals Group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2886591"/>
        <a:ext cx="8229600" cy="13724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1782-0DB5-4BEA-B25C-A24ED47E62A1}">
      <dsp:nvSpPr>
        <dsp:cNvPr id="0" name=""/>
        <dsp:cNvSpPr/>
      </dsp:nvSpPr>
      <dsp:spPr>
        <a:xfrm>
          <a:off x="0" y="62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88907-ED37-47E1-B7EF-AA0C985102CF}">
      <dsp:nvSpPr>
        <dsp:cNvPr id="0" name=""/>
        <dsp:cNvSpPr/>
      </dsp:nvSpPr>
      <dsp:spPr>
        <a:xfrm>
          <a:off x="0" y="623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Wheeling and Buffalo Grove Programming Spaces Installed with televisions, computer labs, </a:t>
          </a:r>
          <a:r>
            <a:rPr lang="en-US" sz="1700" kern="1200" dirty="0" err="1" smtClean="0">
              <a:solidFill>
                <a:schemeClr val="bg1"/>
              </a:solidFill>
            </a:rPr>
            <a:t>WiFi</a:t>
          </a:r>
          <a:r>
            <a:rPr lang="en-US" sz="1700" kern="1200" dirty="0" smtClean="0">
              <a:solidFill>
                <a:schemeClr val="bg1"/>
              </a:solidFill>
            </a:rPr>
            <a:t>, printing and scanning, wired and wireless telephones and remote access capabilities</a:t>
          </a:r>
        </a:p>
      </dsp:txBody>
      <dsp:txXfrm>
        <a:off x="0" y="623"/>
        <a:ext cx="8229600" cy="729164"/>
      </dsp:txXfrm>
    </dsp:sp>
    <dsp:sp modelId="{26BDAF54-FFE1-465B-B425-782D865B74EC}">
      <dsp:nvSpPr>
        <dsp:cNvPr id="0" name=""/>
        <dsp:cNvSpPr/>
      </dsp:nvSpPr>
      <dsp:spPr>
        <a:xfrm>
          <a:off x="0" y="72978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D6BDD-1F9F-4F1E-93C9-D65681F6B105}">
      <dsp:nvSpPr>
        <dsp:cNvPr id="0" name=""/>
        <dsp:cNvSpPr/>
      </dsp:nvSpPr>
      <dsp:spPr>
        <a:xfrm>
          <a:off x="0" y="729788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Installed new copiers- saving 40% on toner costs moving forward</a:t>
          </a:r>
        </a:p>
      </dsp:txBody>
      <dsp:txXfrm>
        <a:off x="0" y="729788"/>
        <a:ext cx="8229600" cy="729164"/>
      </dsp:txXfrm>
    </dsp:sp>
    <dsp:sp modelId="{491B84E3-F252-4A23-BB3C-D386A9C7D777}">
      <dsp:nvSpPr>
        <dsp:cNvPr id="0" name=""/>
        <dsp:cNvSpPr/>
      </dsp:nvSpPr>
      <dsp:spPr>
        <a:xfrm>
          <a:off x="0" y="14589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E2085-D822-4A0F-B03C-746AF882205C}">
      <dsp:nvSpPr>
        <dsp:cNvPr id="0" name=""/>
        <dsp:cNvSpPr/>
      </dsp:nvSpPr>
      <dsp:spPr>
        <a:xfrm>
          <a:off x="0" y="1458952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New switches, computers, printers, iPads, wireless access points and other hardware installed</a:t>
          </a:r>
        </a:p>
      </dsp:txBody>
      <dsp:txXfrm>
        <a:off x="0" y="1458952"/>
        <a:ext cx="8229600" cy="729164"/>
      </dsp:txXfrm>
    </dsp:sp>
    <dsp:sp modelId="{DC1FD854-4EC3-4A56-8B57-139588DB3E9E}">
      <dsp:nvSpPr>
        <dsp:cNvPr id="0" name=""/>
        <dsp:cNvSpPr/>
      </dsp:nvSpPr>
      <dsp:spPr>
        <a:xfrm>
          <a:off x="0" y="218811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D9FBE-084C-45E1-ABEE-81533F1F4C57}">
      <dsp:nvSpPr>
        <dsp:cNvPr id="0" name=""/>
        <dsp:cNvSpPr/>
      </dsp:nvSpPr>
      <dsp:spPr>
        <a:xfrm>
          <a:off x="0" y="2188117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Enhanced remote access capabilities due to COVID-19</a:t>
          </a:r>
        </a:p>
      </dsp:txBody>
      <dsp:txXfrm>
        <a:off x="0" y="2188117"/>
        <a:ext cx="8229600" cy="729164"/>
      </dsp:txXfrm>
    </dsp:sp>
    <dsp:sp modelId="{0A081D42-7F26-4F1A-9AF1-AC2BC67FD893}">
      <dsp:nvSpPr>
        <dsp:cNvPr id="0" name=""/>
        <dsp:cNvSpPr/>
      </dsp:nvSpPr>
      <dsp:spPr>
        <a:xfrm>
          <a:off x="0" y="291728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7ACA6-C287-4F06-92CE-A5809959A07A}">
      <dsp:nvSpPr>
        <dsp:cNvPr id="0" name=""/>
        <dsp:cNvSpPr/>
      </dsp:nvSpPr>
      <dsp:spPr>
        <a:xfrm>
          <a:off x="0" y="2917282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Hosted ADA accessibility trainings with </a:t>
          </a:r>
          <a:r>
            <a:rPr lang="en-US" sz="1700" kern="1200" dirty="0" err="1" smtClean="0">
              <a:solidFill>
                <a:schemeClr val="bg1"/>
              </a:solidFill>
            </a:rPr>
            <a:t>Promet</a:t>
          </a:r>
          <a:r>
            <a:rPr lang="en-US" sz="1700" kern="1200" dirty="0" smtClean="0">
              <a:solidFill>
                <a:schemeClr val="bg1"/>
              </a:solidFill>
            </a:rPr>
            <a:t> for </a:t>
          </a:r>
          <a:r>
            <a:rPr lang="en-US" sz="1700" kern="1200" smtClean="0">
              <a:solidFill>
                <a:schemeClr val="bg1"/>
              </a:solidFill>
            </a:rPr>
            <a:t>Park Districts</a:t>
          </a:r>
          <a:endParaRPr lang="en-US" sz="1700" kern="1200" dirty="0" smtClean="0">
            <a:solidFill>
              <a:schemeClr val="bg1"/>
            </a:solidFill>
          </a:endParaRPr>
        </a:p>
      </dsp:txBody>
      <dsp:txXfrm>
        <a:off x="0" y="2917282"/>
        <a:ext cx="8229600" cy="729164"/>
      </dsp:txXfrm>
    </dsp:sp>
    <dsp:sp modelId="{E8F34237-1CFF-4DAB-B0CD-B048DE8D4342}">
      <dsp:nvSpPr>
        <dsp:cNvPr id="0" name=""/>
        <dsp:cNvSpPr/>
      </dsp:nvSpPr>
      <dsp:spPr>
        <a:xfrm>
          <a:off x="0" y="364644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95FF4-6C2E-42AA-BA1E-1C6A0408EA0A}">
      <dsp:nvSpPr>
        <dsp:cNvPr id="0" name=""/>
        <dsp:cNvSpPr/>
      </dsp:nvSpPr>
      <dsp:spPr>
        <a:xfrm>
          <a:off x="0" y="3646447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Finalization of </a:t>
          </a:r>
          <a:r>
            <a:rPr lang="en-US" sz="1700" kern="1200" dirty="0" err="1" smtClean="0">
              <a:solidFill>
                <a:schemeClr val="bg1"/>
              </a:solidFill>
            </a:rPr>
            <a:t>CiviCRM</a:t>
          </a:r>
          <a:r>
            <a:rPr lang="en-US" sz="1700" kern="1200" dirty="0" smtClean="0">
              <a:solidFill>
                <a:schemeClr val="bg1"/>
              </a:solidFill>
            </a:rPr>
            <a:t> database and staff training</a:t>
          </a:r>
        </a:p>
      </dsp:txBody>
      <dsp:txXfrm>
        <a:off x="0" y="3646447"/>
        <a:ext cx="8229600" cy="729164"/>
      </dsp:txXfrm>
    </dsp:sp>
    <dsp:sp modelId="{0173EFD8-5C27-41FB-A053-025AD0225BA2}">
      <dsp:nvSpPr>
        <dsp:cNvPr id="0" name=""/>
        <dsp:cNvSpPr/>
      </dsp:nvSpPr>
      <dsp:spPr>
        <a:xfrm>
          <a:off x="0" y="4375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C6134-6197-4F45-8A87-2A778E317FEA}">
      <dsp:nvSpPr>
        <dsp:cNvPr id="0" name=""/>
        <dsp:cNvSpPr/>
      </dsp:nvSpPr>
      <dsp:spPr>
        <a:xfrm>
          <a:off x="0" y="4375611"/>
          <a:ext cx="8229600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Firewalls updated to latest standards</a:t>
          </a:r>
        </a:p>
      </dsp:txBody>
      <dsp:txXfrm>
        <a:off x="0" y="4375611"/>
        <a:ext cx="8229600" cy="7291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0E13-B64C-43E9-82DE-3A327CE585FC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Virtual fundraising events promoted</a:t>
          </a:r>
          <a:endParaRPr lang="en-US" sz="2000" kern="1200" dirty="0"/>
        </a:p>
      </dsp:txBody>
      <dsp:txXfrm>
        <a:off x="495061" y="645"/>
        <a:ext cx="2262336" cy="1357401"/>
      </dsp:txXfrm>
    </dsp:sp>
    <dsp:sp modelId="{0A661524-BAA8-4E70-8CB0-877856C29049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Bi-monthly SLSF Impact e-newsletter now reaching over 6,700 individuals</a:t>
          </a:r>
          <a:endParaRPr lang="en-US" sz="2000" kern="1200" dirty="0"/>
        </a:p>
      </dsp:txBody>
      <dsp:txXfrm>
        <a:off x="2983631" y="645"/>
        <a:ext cx="2262336" cy="1357401"/>
      </dsp:txXfrm>
    </dsp:sp>
    <dsp:sp modelId="{56545D8E-47E5-4408-A109-6B00815B1B2E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SLSF Education Corner- education for Board Members on giving initiatives</a:t>
          </a:r>
          <a:endParaRPr lang="en-US" sz="2000" kern="1200" dirty="0"/>
        </a:p>
      </dsp:txBody>
      <dsp:txXfrm>
        <a:off x="5472201" y="645"/>
        <a:ext cx="2262336" cy="1357401"/>
      </dsp:txXfrm>
    </dsp:sp>
    <dsp:sp modelId="{831940C5-C51C-43B4-9EFB-81306EA2B89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Enhanced print and online newspaper presence</a:t>
          </a:r>
          <a:endParaRPr lang="en-US" sz="2000" kern="1200" dirty="0"/>
        </a:p>
      </dsp:txBody>
      <dsp:txXfrm>
        <a:off x="495061" y="1584280"/>
        <a:ext cx="2262336" cy="1357401"/>
      </dsp:txXfrm>
    </dsp:sp>
    <dsp:sp modelId="{25FA2C1A-FF12-48CE-BF43-829D979ECC3E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SLSF Event Videos created</a:t>
          </a:r>
          <a:endParaRPr lang="en-US" sz="2000" kern="1200" dirty="0"/>
        </a:p>
      </dsp:txBody>
      <dsp:txXfrm>
        <a:off x="2983631" y="1584280"/>
        <a:ext cx="2262336" cy="1357401"/>
      </dsp:txXfrm>
    </dsp:sp>
    <dsp:sp modelId="{13606BDD-9302-4EEC-9AA0-7CA38DE1C7D0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SLSF event online calendar submissions</a:t>
          </a:r>
          <a:endParaRPr lang="en-US" sz="2000" kern="1200" dirty="0"/>
        </a:p>
      </dsp:txBody>
      <dsp:txXfrm>
        <a:off x="5472201" y="1584280"/>
        <a:ext cx="2262336" cy="1357401"/>
      </dsp:txXfrm>
    </dsp:sp>
    <dsp:sp modelId="{280FAB84-3A0D-4F97-A229-88038701F85E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stories web page focusing on participants</a:t>
          </a:r>
          <a:endParaRPr lang="en-US" sz="2000" kern="1200" dirty="0"/>
        </a:p>
      </dsp:txBody>
      <dsp:txXfrm>
        <a:off x="495061" y="3167916"/>
        <a:ext cx="2262336" cy="1357401"/>
      </dsp:txXfrm>
    </dsp:sp>
    <dsp:sp modelId="{1C8A49E6-3281-4F34-9778-530D7C10AC41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Updated event print materials</a:t>
          </a:r>
          <a:endParaRPr lang="en-US" sz="2000" kern="1200" dirty="0"/>
        </a:p>
      </dsp:txBody>
      <dsp:txXfrm>
        <a:off x="2983631" y="3167916"/>
        <a:ext cx="2262336" cy="1357401"/>
      </dsp:txXfrm>
    </dsp:sp>
    <dsp:sp modelId="{0B7055B0-01B7-4126-98B5-C4F87DFAE719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Spring and Annual Appeals</a:t>
          </a:r>
          <a:endParaRPr lang="en-US" sz="2000" kern="1200" dirty="0"/>
        </a:p>
      </dsp:txBody>
      <dsp:txXfrm>
        <a:off x="547220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9E600-5270-411B-968F-8B4C11A953E8}">
      <dsp:nvSpPr>
        <dsp:cNvPr id="0" name=""/>
        <dsp:cNvSpPr/>
      </dsp:nvSpPr>
      <dsp:spPr>
        <a:xfrm>
          <a:off x="304799" y="0"/>
          <a:ext cx="7924800" cy="4953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99C52-92F2-480F-B657-A629F25A3644}">
      <dsp:nvSpPr>
        <dsp:cNvPr id="0" name=""/>
        <dsp:cNvSpPr/>
      </dsp:nvSpPr>
      <dsp:spPr>
        <a:xfrm>
          <a:off x="1085392" y="3683050"/>
          <a:ext cx="182270" cy="18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8188D-8879-4CA8-A8C8-B0F70628EB6E}">
      <dsp:nvSpPr>
        <dsp:cNvPr id="0" name=""/>
        <dsp:cNvSpPr/>
      </dsp:nvSpPr>
      <dsp:spPr>
        <a:xfrm>
          <a:off x="1219201" y="3774186"/>
          <a:ext cx="1180800" cy="117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1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bg1"/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Incorporated hybrid Accrual/Cash reporting in Quarterly Financial Reports</a:t>
          </a:r>
        </a:p>
      </dsp:txBody>
      <dsp:txXfrm>
        <a:off x="1219201" y="3774186"/>
        <a:ext cx="1180800" cy="1178814"/>
      </dsp:txXfrm>
    </dsp:sp>
    <dsp:sp modelId="{DA266B27-1A8E-4F8A-A07F-ABADE684C2D5}">
      <dsp:nvSpPr>
        <dsp:cNvPr id="0" name=""/>
        <dsp:cNvSpPr/>
      </dsp:nvSpPr>
      <dsp:spPr>
        <a:xfrm>
          <a:off x="2072030" y="2735046"/>
          <a:ext cx="285292" cy="28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B022C-4645-417E-93F9-4B066A86E056}">
      <dsp:nvSpPr>
        <dsp:cNvPr id="0" name=""/>
        <dsp:cNvSpPr/>
      </dsp:nvSpPr>
      <dsp:spPr>
        <a:xfrm>
          <a:off x="2209796" y="3047992"/>
          <a:ext cx="1315516" cy="142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171" tIns="0" rIns="0" bIns="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>
            <a:solidFill>
              <a:schemeClr val="bg1"/>
            </a:solidFill>
          </a:endParaRP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Completed Year 3 of SLSF Development Plan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09796" y="3047992"/>
        <a:ext cx="1315516" cy="1429886"/>
      </dsp:txXfrm>
    </dsp:sp>
    <dsp:sp modelId="{9EDF25B9-4982-48A2-97B9-B4828D7B92DE}">
      <dsp:nvSpPr>
        <dsp:cNvPr id="0" name=""/>
        <dsp:cNvSpPr/>
      </dsp:nvSpPr>
      <dsp:spPr>
        <a:xfrm>
          <a:off x="3339998" y="1979218"/>
          <a:ext cx="380390" cy="380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8E32B-095B-457C-B11D-50038D6B25B3}">
      <dsp:nvSpPr>
        <dsp:cNvPr id="0" name=""/>
        <dsp:cNvSpPr/>
      </dsp:nvSpPr>
      <dsp:spPr>
        <a:xfrm>
          <a:off x="3505201" y="2286004"/>
          <a:ext cx="1529486" cy="8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61" tIns="0" rIns="0" bIns="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>
            <a:solidFill>
              <a:schemeClr val="bg1"/>
            </a:solidFill>
          </a:endParaRP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bg1"/>
            </a:solidFill>
          </a:endParaRPr>
        </a:p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Created COVID-19 Budget to address changes to income and expenditures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505201" y="2286004"/>
        <a:ext cx="1529486" cy="874018"/>
      </dsp:txXfrm>
    </dsp:sp>
    <dsp:sp modelId="{ED5E4113-B557-4456-ADEB-7D34A612B593}">
      <dsp:nvSpPr>
        <dsp:cNvPr id="0" name=""/>
        <dsp:cNvSpPr/>
      </dsp:nvSpPr>
      <dsp:spPr>
        <a:xfrm>
          <a:off x="4814011" y="1388821"/>
          <a:ext cx="491337" cy="491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7555-BDDC-4C8C-8F99-AC8F585D98D8}">
      <dsp:nvSpPr>
        <dsp:cNvPr id="0" name=""/>
        <dsp:cNvSpPr/>
      </dsp:nvSpPr>
      <dsp:spPr>
        <a:xfrm>
          <a:off x="5059680" y="2251218"/>
          <a:ext cx="1584960" cy="208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0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bg1"/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Incorporated anticipated replacement or repair expense for condo space and NWSRA vehicle fleet into Capital Replacement Plan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059680" y="2251218"/>
        <a:ext cx="1584960" cy="2085053"/>
      </dsp:txXfrm>
    </dsp:sp>
    <dsp:sp modelId="{C1AC0F77-F057-4DCA-8CC7-8758813A0C51}">
      <dsp:nvSpPr>
        <dsp:cNvPr id="0" name=""/>
        <dsp:cNvSpPr/>
      </dsp:nvSpPr>
      <dsp:spPr>
        <a:xfrm>
          <a:off x="6331610" y="994562"/>
          <a:ext cx="626059" cy="62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A07F7-B9BE-474B-A718-5CC63C2149F3}">
      <dsp:nvSpPr>
        <dsp:cNvPr id="0" name=""/>
        <dsp:cNvSpPr/>
      </dsp:nvSpPr>
      <dsp:spPr>
        <a:xfrm>
          <a:off x="6852285" y="2561375"/>
          <a:ext cx="1584960" cy="202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736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Long-term planning to address part-time staff minimum wage increase through 2025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852285" y="2561375"/>
        <a:ext cx="1584960" cy="20250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ECF13-D3BF-43A9-B5F0-F10D16DCC0B1}">
      <dsp:nvSpPr>
        <dsp:cNvPr id="0" name=""/>
        <dsp:cNvSpPr/>
      </dsp:nvSpPr>
      <dsp:spPr>
        <a:xfrm rot="5400000">
          <a:off x="-557268" y="1710550"/>
          <a:ext cx="2457190" cy="29671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B7290-1D17-467C-8381-12042988FD1B}">
      <dsp:nvSpPr>
        <dsp:cNvPr id="0" name=""/>
        <dsp:cNvSpPr/>
      </dsp:nvSpPr>
      <dsp:spPr>
        <a:xfrm>
          <a:off x="4243" y="136838"/>
          <a:ext cx="3296831" cy="197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$80,312.13 - Accessible Transportation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$8,000 - Athletics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$15,500 - Inclusion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$15,611.80 - Scholarships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$82,754.39 - General Programming</a:t>
          </a:r>
          <a:endParaRPr lang="en-US" sz="1600" kern="1200" dirty="0"/>
        </a:p>
      </dsp:txBody>
      <dsp:txXfrm>
        <a:off x="62180" y="194775"/>
        <a:ext cx="3180957" cy="1862225"/>
      </dsp:txXfrm>
    </dsp:sp>
    <dsp:sp modelId="{6140CCEA-7FAD-4F5E-8728-E099DFDAA7F4}">
      <dsp:nvSpPr>
        <dsp:cNvPr id="0" name=""/>
        <dsp:cNvSpPr/>
      </dsp:nvSpPr>
      <dsp:spPr>
        <a:xfrm>
          <a:off x="679043" y="2946862"/>
          <a:ext cx="4369352" cy="29671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CEA69-3E91-4E5B-B072-F23AECB30542}">
      <dsp:nvSpPr>
        <dsp:cNvPr id="0" name=""/>
        <dsp:cNvSpPr/>
      </dsp:nvSpPr>
      <dsp:spPr>
        <a:xfrm>
          <a:off x="4243" y="2609462"/>
          <a:ext cx="3296831" cy="197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Purchased furniture for the NWSRA Programming Space at Buffalo Grove</a:t>
          </a:r>
          <a:endParaRPr lang="en-US" sz="1600" kern="1200" dirty="0"/>
        </a:p>
      </dsp:txBody>
      <dsp:txXfrm>
        <a:off x="62180" y="2667399"/>
        <a:ext cx="3180957" cy="1862225"/>
      </dsp:txXfrm>
    </dsp:sp>
    <dsp:sp modelId="{9F470F6C-F518-4422-9B5A-F85604785CD2}">
      <dsp:nvSpPr>
        <dsp:cNvPr id="0" name=""/>
        <dsp:cNvSpPr/>
      </dsp:nvSpPr>
      <dsp:spPr>
        <a:xfrm rot="16200000">
          <a:off x="3827517" y="1710550"/>
          <a:ext cx="2457190" cy="29671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9CF71-32D8-4700-9316-6ADA26928AE8}">
      <dsp:nvSpPr>
        <dsp:cNvPr id="0" name=""/>
        <dsp:cNvSpPr/>
      </dsp:nvSpPr>
      <dsp:spPr>
        <a:xfrm>
          <a:off x="4389029" y="2609462"/>
          <a:ext cx="3296831" cy="197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Provided the necessary funds to complete the Sensory Garden at Hanover Park </a:t>
          </a:r>
          <a:r>
            <a:rPr lang="en-US" sz="1600" kern="1200" dirty="0" err="1" smtClean="0"/>
            <a:t>Park</a:t>
          </a:r>
          <a:r>
            <a:rPr lang="en-US" sz="1600" kern="1200" dirty="0" smtClean="0"/>
            <a:t> District</a:t>
          </a:r>
          <a:endParaRPr lang="en-US" sz="1600" kern="1200" dirty="0"/>
        </a:p>
      </dsp:txBody>
      <dsp:txXfrm>
        <a:off x="4446966" y="2667399"/>
        <a:ext cx="3180957" cy="1862225"/>
      </dsp:txXfrm>
    </dsp:sp>
    <dsp:sp modelId="{29C4EB29-C8D3-40A5-AC7B-9CB78920CB48}">
      <dsp:nvSpPr>
        <dsp:cNvPr id="0" name=""/>
        <dsp:cNvSpPr/>
      </dsp:nvSpPr>
      <dsp:spPr>
        <a:xfrm>
          <a:off x="4389029" y="136838"/>
          <a:ext cx="3296831" cy="197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Completed 3</a:t>
          </a:r>
          <a:r>
            <a:rPr lang="en-US" sz="1600" kern="1200" baseline="30000" dirty="0" smtClean="0"/>
            <a:t>rd</a:t>
          </a:r>
          <a:r>
            <a:rPr lang="en-US" sz="1600" kern="1200" dirty="0" smtClean="0"/>
            <a:t> year of 2018-2020 Development Plan</a:t>
          </a:r>
          <a:endParaRPr lang="en-US" sz="1600" kern="1200" dirty="0"/>
        </a:p>
      </dsp:txBody>
      <dsp:txXfrm>
        <a:off x="4446966" y="194775"/>
        <a:ext cx="3180957" cy="18622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0753-5716-4D6F-A713-730901008937}">
      <dsp:nvSpPr>
        <dsp:cNvPr id="0" name=""/>
        <dsp:cNvSpPr/>
      </dsp:nvSpPr>
      <dsp:spPr>
        <a:xfrm>
          <a:off x="0" y="783342"/>
          <a:ext cx="2332672" cy="139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Hosted 5 out 6 golf outing events</a:t>
          </a:r>
          <a:endParaRPr lang="en-US" sz="2200" kern="1200" dirty="0"/>
        </a:p>
      </dsp:txBody>
      <dsp:txXfrm>
        <a:off x="0" y="783342"/>
        <a:ext cx="2332672" cy="1399603"/>
      </dsp:txXfrm>
    </dsp:sp>
    <dsp:sp modelId="{24B4F2D9-C694-4C37-84CC-D0358DA96D7E}">
      <dsp:nvSpPr>
        <dsp:cNvPr id="0" name=""/>
        <dsp:cNvSpPr/>
      </dsp:nvSpPr>
      <dsp:spPr>
        <a:xfrm>
          <a:off x="2565939" y="783342"/>
          <a:ext cx="2332672" cy="139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57 NWSRA Families donated their program credits to SLSF </a:t>
          </a:r>
          <a:endParaRPr lang="en-US" sz="2200" kern="1200" dirty="0"/>
        </a:p>
      </dsp:txBody>
      <dsp:txXfrm>
        <a:off x="2565939" y="783342"/>
        <a:ext cx="2332672" cy="1399603"/>
      </dsp:txXfrm>
    </dsp:sp>
    <dsp:sp modelId="{097A498B-7987-412E-8DE2-CB3B6B153383}">
      <dsp:nvSpPr>
        <dsp:cNvPr id="0" name=""/>
        <dsp:cNvSpPr/>
      </dsp:nvSpPr>
      <dsp:spPr>
        <a:xfrm>
          <a:off x="5131879" y="783342"/>
          <a:ext cx="2332672" cy="139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Successfully hosted the Celebrate Ability Virtual Gala</a:t>
          </a:r>
          <a:endParaRPr lang="en-US" sz="2200" kern="1200" dirty="0"/>
        </a:p>
      </dsp:txBody>
      <dsp:txXfrm>
        <a:off x="5131879" y="783342"/>
        <a:ext cx="2332672" cy="1399603"/>
      </dsp:txXfrm>
    </dsp:sp>
    <dsp:sp modelId="{87582AC8-4DB9-405C-8B23-2E9ECBC841AF}">
      <dsp:nvSpPr>
        <dsp:cNvPr id="0" name=""/>
        <dsp:cNvSpPr/>
      </dsp:nvSpPr>
      <dsp:spPr>
        <a:xfrm>
          <a:off x="0" y="2416213"/>
          <a:ext cx="2332672" cy="139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Created Additional Fundraising Initiatives</a:t>
          </a:r>
          <a:endParaRPr lang="en-US" sz="2200" kern="1200" dirty="0"/>
        </a:p>
      </dsp:txBody>
      <dsp:txXfrm>
        <a:off x="0" y="2416213"/>
        <a:ext cx="2332672" cy="1399603"/>
      </dsp:txXfrm>
    </dsp:sp>
    <dsp:sp modelId="{CAFCAC3B-C775-4B56-87AF-8AB8839F5F8C}">
      <dsp:nvSpPr>
        <dsp:cNvPr id="0" name=""/>
        <dsp:cNvSpPr/>
      </dsp:nvSpPr>
      <dsp:spPr>
        <a:xfrm>
          <a:off x="2565939" y="2416213"/>
          <a:ext cx="2332672" cy="139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Increased Social Media Presence </a:t>
          </a:r>
          <a:endParaRPr lang="en-US" sz="2200" kern="1200" dirty="0"/>
        </a:p>
      </dsp:txBody>
      <dsp:txXfrm>
        <a:off x="2565939" y="2416213"/>
        <a:ext cx="2332672" cy="1399603"/>
      </dsp:txXfrm>
    </dsp:sp>
    <dsp:sp modelId="{B5CE35CA-A386-4F62-A88E-C25CF7C61982}">
      <dsp:nvSpPr>
        <dsp:cNvPr id="0" name=""/>
        <dsp:cNvSpPr/>
      </dsp:nvSpPr>
      <dsp:spPr>
        <a:xfrm>
          <a:off x="5105403" y="2438396"/>
          <a:ext cx="2332672" cy="139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Received over 71% of grants submitted</a:t>
          </a:r>
          <a:endParaRPr lang="en-US" sz="2200" kern="1200" dirty="0"/>
        </a:p>
      </dsp:txBody>
      <dsp:txXfrm>
        <a:off x="5105403" y="2438396"/>
        <a:ext cx="2332672" cy="139960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F6DFB-DDFA-49AB-91BB-5FD4E23A4E74}">
      <dsp:nvSpPr>
        <dsp:cNvPr id="0" name=""/>
        <dsp:cNvSpPr/>
      </dsp:nvSpPr>
      <dsp:spPr>
        <a:xfrm rot="16200000">
          <a:off x="-2041427" y="2046051"/>
          <a:ext cx="5715000" cy="16228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 more opportunities for siblings through training and leading of </a:t>
          </a:r>
          <a:r>
            <a:rPr lang="en-US" sz="1400" kern="1200" dirty="0" err="1" smtClean="0"/>
            <a:t>Sibshops</a:t>
          </a:r>
          <a:endParaRPr lang="en-US" sz="1400" kern="1200" dirty="0"/>
        </a:p>
      </dsp:txBody>
      <dsp:txXfrm rot="5400000">
        <a:off x="4625" y="1142999"/>
        <a:ext cx="1622896" cy="3429000"/>
      </dsp:txXfrm>
    </dsp:sp>
    <dsp:sp modelId="{354C6026-0062-42F0-96F1-FF6FDEB66874}">
      <dsp:nvSpPr>
        <dsp:cNvPr id="0" name=""/>
        <dsp:cNvSpPr/>
      </dsp:nvSpPr>
      <dsp:spPr>
        <a:xfrm rot="16200000">
          <a:off x="-255352" y="2046051"/>
          <a:ext cx="5715000" cy="16228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Analyze offerings and participation to identify emerging needs and direction for future growth</a:t>
          </a:r>
          <a:endParaRPr lang="en-US" sz="1400" kern="1200" dirty="0"/>
        </a:p>
      </dsp:txBody>
      <dsp:txXfrm rot="5400000">
        <a:off x="1790700" y="1142999"/>
        <a:ext cx="1622896" cy="3429000"/>
      </dsp:txXfrm>
    </dsp:sp>
    <dsp:sp modelId="{0C789A46-0FBE-4B3C-8695-7B01A1AAD2DF}">
      <dsp:nvSpPr>
        <dsp:cNvPr id="0" name=""/>
        <dsp:cNvSpPr/>
      </dsp:nvSpPr>
      <dsp:spPr>
        <a:xfrm rot="16200000">
          <a:off x="1447800" y="2046051"/>
          <a:ext cx="5715000" cy="16228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Transportation feasibility study</a:t>
          </a:r>
          <a:endParaRPr lang="en-US" sz="1400" kern="1200" dirty="0"/>
        </a:p>
      </dsp:txBody>
      <dsp:txXfrm rot="5400000">
        <a:off x="3493852" y="1142999"/>
        <a:ext cx="1622896" cy="3429000"/>
      </dsp:txXfrm>
    </dsp:sp>
    <dsp:sp modelId="{A4248985-2121-4F09-8349-9ABEF805F341}">
      <dsp:nvSpPr>
        <dsp:cNvPr id="0" name=""/>
        <dsp:cNvSpPr/>
      </dsp:nvSpPr>
      <dsp:spPr>
        <a:xfrm rot="16200000">
          <a:off x="3192413" y="2046051"/>
          <a:ext cx="5715000" cy="16228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Define regional programming opportunities in conjunction with transportation hub system</a:t>
          </a:r>
          <a:endParaRPr lang="en-US" sz="1400" kern="1200" dirty="0"/>
        </a:p>
      </dsp:txBody>
      <dsp:txXfrm rot="5400000">
        <a:off x="5238465" y="1142999"/>
        <a:ext cx="1622896" cy="3429000"/>
      </dsp:txXfrm>
    </dsp:sp>
    <dsp:sp modelId="{F33FC1A0-AD2F-484F-8E66-0EBC5E88C2CB}">
      <dsp:nvSpPr>
        <dsp:cNvPr id="0" name=""/>
        <dsp:cNvSpPr/>
      </dsp:nvSpPr>
      <dsp:spPr>
        <a:xfrm rot="16200000">
          <a:off x="4937027" y="2046051"/>
          <a:ext cx="5715000" cy="16228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Investigate, research and define senior programs</a:t>
          </a:r>
          <a:endParaRPr lang="en-US" sz="1400" kern="1200" dirty="0"/>
        </a:p>
      </dsp:txBody>
      <dsp:txXfrm rot="5400000">
        <a:off x="6983079" y="1142999"/>
        <a:ext cx="1622896" cy="3429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B811-3610-48E5-A25E-F937CB5BDF78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70C608E-6DBC-499C-B93E-FA896A70ED13}">
      <dsp:nvSpPr>
        <dsp:cNvPr id="0" name=""/>
        <dsp:cNvSpPr/>
      </dsp:nvSpPr>
      <dsp:spPr>
        <a:xfrm>
          <a:off x="90" y="0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Build brand awareness in the community and with our member districts and establish marketing minded leadership within the NWSRA staff.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90" y="0"/>
        <a:ext cx="3612906" cy="1810385"/>
      </dsp:txXfrm>
    </dsp:sp>
    <dsp:sp modelId="{3444C630-B943-4188-927B-199EDC8AC387}">
      <dsp:nvSpPr>
        <dsp:cNvPr id="0" name=""/>
        <dsp:cNvSpPr/>
      </dsp:nvSpPr>
      <dsp:spPr>
        <a:xfrm>
          <a:off x="158024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7AA48-227D-4640-8F2B-1731CC6061B5}">
      <dsp:nvSpPr>
        <dsp:cNvPr id="0" name=""/>
        <dsp:cNvSpPr/>
      </dsp:nvSpPr>
      <dsp:spPr>
        <a:xfrm>
          <a:off x="3793642" y="2715577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Ensure functionality and enhance efficiency of work systems through effective, networked IT solutions.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793642" y="2715577"/>
        <a:ext cx="3612906" cy="1810385"/>
      </dsp:txXfrm>
    </dsp:sp>
    <dsp:sp modelId="{15E3334B-D4C0-4AD4-A1C8-B8FAE1118C83}">
      <dsp:nvSpPr>
        <dsp:cNvPr id="0" name=""/>
        <dsp:cNvSpPr/>
      </dsp:nvSpPr>
      <dsp:spPr>
        <a:xfrm>
          <a:off x="5373797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A2FC6-0346-4225-8E9D-0DF29EB146A3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Utilize information gathered to expand collaborative opportunities and partnerships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870589" y="543115"/>
        <a:ext cx="2595368" cy="3439731"/>
      </dsp:txXfrm>
    </dsp:sp>
    <dsp:sp modelId="{779FF4C9-487B-4A8B-9474-79A23BEFD2D9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Target new opportunities for expos/presentations and other vehicles for outreach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763642" y="543115"/>
        <a:ext cx="2595368" cy="343973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9A8D8-1A9C-4564-8D23-35CECB29AD36}">
      <dsp:nvSpPr>
        <dsp:cNvPr id="0" name=""/>
        <dsp:cNvSpPr/>
      </dsp:nvSpPr>
      <dsp:spPr>
        <a:xfrm>
          <a:off x="1466849" y="0"/>
          <a:ext cx="5334000" cy="533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EA7E7-B2A0-485F-8386-FC9D595B82E5}">
      <dsp:nvSpPr>
        <dsp:cNvPr id="0" name=""/>
        <dsp:cNvSpPr/>
      </dsp:nvSpPr>
      <dsp:spPr>
        <a:xfrm>
          <a:off x="4133849" y="533920"/>
          <a:ext cx="346710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retention of Recreation Team.</a:t>
          </a:r>
          <a:endParaRPr lang="en-US" sz="1200" kern="1200" dirty="0"/>
        </a:p>
      </dsp:txBody>
      <dsp:txXfrm>
        <a:off x="4170872" y="570943"/>
        <a:ext cx="3393054" cy="684382"/>
      </dsp:txXfrm>
    </dsp:sp>
    <dsp:sp modelId="{23088CDA-932D-4C6F-8B2A-70FAC16CA40A}">
      <dsp:nvSpPr>
        <dsp:cNvPr id="0" name=""/>
        <dsp:cNvSpPr/>
      </dsp:nvSpPr>
      <dsp:spPr>
        <a:xfrm>
          <a:off x="4133849" y="1387152"/>
          <a:ext cx="346710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Review the professional development opportunities for current FT employees to continue growth in preparation of potential advancement opportunities</a:t>
          </a:r>
          <a:endParaRPr lang="en-US" sz="1200" kern="1200" dirty="0"/>
        </a:p>
      </dsp:txBody>
      <dsp:txXfrm>
        <a:off x="4170872" y="1424175"/>
        <a:ext cx="3393054" cy="684382"/>
      </dsp:txXfrm>
    </dsp:sp>
    <dsp:sp modelId="{8488F6B5-E24A-4B88-8283-0D296CFFBF54}">
      <dsp:nvSpPr>
        <dsp:cNvPr id="0" name=""/>
        <dsp:cNvSpPr/>
      </dsp:nvSpPr>
      <dsp:spPr>
        <a:xfrm>
          <a:off x="4133849" y="2240384"/>
          <a:ext cx="346710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Build training to enhance and improve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PT employee skills</a:t>
          </a:r>
          <a:endParaRPr lang="en-US" sz="1200" kern="1200" dirty="0"/>
        </a:p>
      </dsp:txBody>
      <dsp:txXfrm>
        <a:off x="4170872" y="2277407"/>
        <a:ext cx="3393054" cy="684382"/>
      </dsp:txXfrm>
    </dsp:sp>
    <dsp:sp modelId="{B3AFD696-6EC1-42AD-8CEA-602E9D82C190}">
      <dsp:nvSpPr>
        <dsp:cNvPr id="0" name=""/>
        <dsp:cNvSpPr/>
      </dsp:nvSpPr>
      <dsp:spPr>
        <a:xfrm>
          <a:off x="4133849" y="3093615"/>
          <a:ext cx="346710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Offer new and innovative training opportunities through collaboration with other community agencies</a:t>
          </a:r>
          <a:endParaRPr lang="en-US" sz="1200" kern="1200" dirty="0"/>
        </a:p>
      </dsp:txBody>
      <dsp:txXfrm>
        <a:off x="4170872" y="3130638"/>
        <a:ext cx="3393054" cy="684382"/>
      </dsp:txXfrm>
    </dsp:sp>
    <dsp:sp modelId="{4E360790-296A-450F-B5E2-F5289D1D0415}">
      <dsp:nvSpPr>
        <dsp:cNvPr id="0" name=""/>
        <dsp:cNvSpPr/>
      </dsp:nvSpPr>
      <dsp:spPr>
        <a:xfrm>
          <a:off x="4133849" y="3946847"/>
          <a:ext cx="346710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Enhance two-way communication and identify necessary areas for growth and change through internal feedback efforts (full-time &amp; part-time employees, volunteers).</a:t>
          </a:r>
          <a:endParaRPr lang="en-US" sz="1200" kern="1200" dirty="0"/>
        </a:p>
      </dsp:txBody>
      <dsp:txXfrm>
        <a:off x="4170872" y="3983870"/>
        <a:ext cx="3393054" cy="6843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16F40-BAF6-463B-A338-8907E1C4CA34}">
      <dsp:nvSpPr>
        <dsp:cNvPr id="0" name=""/>
        <dsp:cNvSpPr/>
      </dsp:nvSpPr>
      <dsp:spPr>
        <a:xfrm rot="10800000">
          <a:off x="1870475" y="1167"/>
          <a:ext cx="5472684" cy="1968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Focus on enhancing our presence in the community to recruit employees for all programs</a:t>
          </a:r>
          <a:endParaRPr lang="en-US" sz="2700" kern="1200" dirty="0"/>
        </a:p>
      </dsp:txBody>
      <dsp:txXfrm rot="10800000">
        <a:off x="2362493" y="1167"/>
        <a:ext cx="4980666" cy="1968071"/>
      </dsp:txXfrm>
    </dsp:sp>
    <dsp:sp modelId="{C8A46854-83D5-403D-8C71-55A87401A783}">
      <dsp:nvSpPr>
        <dsp:cNvPr id="0" name=""/>
        <dsp:cNvSpPr/>
      </dsp:nvSpPr>
      <dsp:spPr>
        <a:xfrm>
          <a:off x="886440" y="1167"/>
          <a:ext cx="1968071" cy="19680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F54DB-D225-472A-9A68-FC71DD9EFA7A}">
      <dsp:nvSpPr>
        <dsp:cNvPr id="0" name=""/>
        <dsp:cNvSpPr/>
      </dsp:nvSpPr>
      <dsp:spPr>
        <a:xfrm rot="10800000">
          <a:off x="1870475" y="2556723"/>
          <a:ext cx="5472684" cy="19680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Increase our footprint on Social Media to enhance varies ways to recruit younger employees</a:t>
          </a:r>
          <a:endParaRPr lang="en-US" sz="2700" kern="1200" dirty="0"/>
        </a:p>
      </dsp:txBody>
      <dsp:txXfrm rot="10800000">
        <a:off x="2362493" y="2556723"/>
        <a:ext cx="4980666" cy="1968071"/>
      </dsp:txXfrm>
    </dsp:sp>
    <dsp:sp modelId="{B026C1FD-10B1-425A-BCDF-70B8754D7DB4}">
      <dsp:nvSpPr>
        <dsp:cNvPr id="0" name=""/>
        <dsp:cNvSpPr/>
      </dsp:nvSpPr>
      <dsp:spPr>
        <a:xfrm>
          <a:off x="886440" y="2556723"/>
          <a:ext cx="1968071" cy="19680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51C07-9AEE-48AB-8C4F-44B63549392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5DBE7-FED3-42F2-933D-2B9118F38362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 professional development opportunities for all full time employees who have remained at NWSRA for over one year</a:t>
          </a:r>
          <a:endParaRPr lang="en-US" sz="2400" kern="1200" dirty="0"/>
        </a:p>
      </dsp:txBody>
      <dsp:txXfrm>
        <a:off x="2262981" y="0"/>
        <a:ext cx="5966618" cy="1357791"/>
      </dsp:txXfrm>
    </dsp:sp>
    <dsp:sp modelId="{033EAC6C-78B4-452B-AAF6-4BA143CCA04C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68D9E-8EA1-44C8-944C-B1CE8DB06670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Include topics required by Distinguished Accreditation and PDRMA standards.</a:t>
          </a:r>
          <a:endParaRPr lang="en-US" sz="2400" kern="1200" dirty="0"/>
        </a:p>
      </dsp:txBody>
      <dsp:txXfrm>
        <a:off x="2262981" y="1357791"/>
        <a:ext cx="5966618" cy="1357787"/>
      </dsp:txXfrm>
    </dsp:sp>
    <dsp:sp modelId="{A16BAF3F-0FF6-4F5B-A9BC-C07C26A5259C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C985B-4661-474C-9B07-3EBD72B038D3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 the certification (*CTRS, CPRP, QIDP) requirements of all eligible full time employees. </a:t>
          </a:r>
          <a:endParaRPr lang="en-US" sz="2400" kern="1200" dirty="0"/>
        </a:p>
      </dsp:txBody>
      <dsp:txXfrm>
        <a:off x="2262981" y="2715579"/>
        <a:ext cx="5966618" cy="135778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E97B-E2C2-479C-A3B4-47B3B4D0A558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Implement action steps according to 2017-2021 Comprehensive Strategic Plan for 2021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Comprehensive Strategic Plan for 2022-2026</a:t>
          </a:r>
          <a:endParaRPr lang="en-US" sz="1600" kern="1200" dirty="0"/>
        </a:p>
      </dsp:txBody>
      <dsp:txXfrm rot="-5400000">
        <a:off x="2962656" y="153764"/>
        <a:ext cx="5224396" cy="786505"/>
      </dsp:txXfrm>
    </dsp:sp>
    <dsp:sp modelId="{B8A037EB-1779-4F53-A336-F5DA962FF8E4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Strategic Planning</a:t>
          </a:r>
          <a:endParaRPr lang="en-US" sz="2400" kern="1200" dirty="0"/>
        </a:p>
      </dsp:txBody>
      <dsp:txXfrm>
        <a:off x="53185" y="55450"/>
        <a:ext cx="2856286" cy="983131"/>
      </dsp:txXfrm>
    </dsp:sp>
    <dsp:sp modelId="{C8F45DFB-5D63-4B97-BDED-D8D6D23C88C6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Create Transportation Hub System and guidelines for Door-to-Door Transportation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Exploring senior programming options</a:t>
          </a:r>
          <a:endParaRPr lang="en-US" sz="1600" kern="1200" dirty="0"/>
        </a:p>
      </dsp:txBody>
      <dsp:txXfrm rot="-5400000">
        <a:off x="2962656" y="1297741"/>
        <a:ext cx="5224396" cy="786505"/>
      </dsp:txXfrm>
    </dsp:sp>
    <dsp:sp modelId="{7E302235-8C3E-4C94-B5B6-1AC7BA53F3C7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Programming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3185" y="1199427"/>
        <a:ext cx="2856286" cy="983131"/>
      </dsp:txXfrm>
    </dsp:sp>
    <dsp:sp modelId="{5C0FF057-21F9-40EB-AB12-2B16FA38FE2C}">
      <dsp:nvSpPr>
        <dsp:cNvPr id="0" name=""/>
        <dsp:cNvSpPr/>
      </dsp:nvSpPr>
      <dsp:spPr>
        <a:xfrm rot="5400000">
          <a:off x="5160327" y="240728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Researching NWSRA programming Space in Hoffman Estates </a:t>
          </a:r>
          <a:endParaRPr lang="en-US" sz="1600" kern="1200" dirty="0"/>
        </a:p>
      </dsp:txBody>
      <dsp:txXfrm rot="-5400000">
        <a:off x="2962656" y="2480947"/>
        <a:ext cx="5224396" cy="786505"/>
      </dsp:txXfrm>
    </dsp:sp>
    <dsp:sp modelId="{9D731276-4A98-4244-81B7-38C0F7C83768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Expansion of NWSRA Programming Spaces</a:t>
          </a:r>
          <a:endParaRPr lang="en-US" sz="2400" kern="1200" dirty="0"/>
        </a:p>
      </dsp:txBody>
      <dsp:txXfrm>
        <a:off x="53185" y="2343404"/>
        <a:ext cx="2856286" cy="983131"/>
      </dsp:txXfrm>
    </dsp:sp>
    <dsp:sp modelId="{EECA7407-6915-48FD-8F11-A0E5CB1DFC77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Prepare for Distinguished Agency Accreditation process to take place </a:t>
          </a:r>
          <a:r>
            <a:rPr lang="en-US" sz="1600" kern="1200" smtClean="0"/>
            <a:t>in 2021</a:t>
          </a:r>
          <a:endParaRPr lang="en-US" sz="1600" kern="1200" dirty="0"/>
        </a:p>
      </dsp:txBody>
      <dsp:txXfrm rot="-5400000">
        <a:off x="2962656" y="3585693"/>
        <a:ext cx="5224396" cy="786505"/>
      </dsp:txXfrm>
    </dsp:sp>
    <dsp:sp modelId="{4A7FF6CD-D2D3-4E8A-8C8F-B95A9ED852D8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Distinguished Agency</a:t>
          </a:r>
          <a:endParaRPr lang="en-US" sz="2400" kern="1200" dirty="0"/>
        </a:p>
      </dsp:txBody>
      <dsp:txXfrm>
        <a:off x="53185" y="3487380"/>
        <a:ext cx="2856286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FEA5-1505-4EF9-A386-08DAC985CECA}">
      <dsp:nvSpPr>
        <dsp:cNvPr id="0" name=""/>
        <dsp:cNvSpPr/>
      </dsp:nvSpPr>
      <dsp:spPr>
        <a:xfrm>
          <a:off x="3429001" y="0"/>
          <a:ext cx="1676397" cy="1028700"/>
        </a:xfrm>
        <a:prstGeom prst="trapezoid">
          <a:avLst>
            <a:gd name="adj" fmla="val 691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 Staff:                    25+ Years</a:t>
          </a:r>
          <a:endParaRPr lang="en-US" sz="1600" b="1" kern="1200" dirty="0"/>
        </a:p>
      </dsp:txBody>
      <dsp:txXfrm>
        <a:off x="3429001" y="0"/>
        <a:ext cx="1676397" cy="1028700"/>
      </dsp:txXfrm>
    </dsp:sp>
    <dsp:sp modelId="{8CA4FFE2-3401-40DC-AC5D-1219FBE6963C}">
      <dsp:nvSpPr>
        <dsp:cNvPr id="0" name=""/>
        <dsp:cNvSpPr/>
      </dsp:nvSpPr>
      <dsp:spPr>
        <a:xfrm>
          <a:off x="2844799" y="1028699"/>
          <a:ext cx="2844800" cy="1028700"/>
        </a:xfrm>
        <a:prstGeom prst="trapezoid">
          <a:avLst>
            <a:gd name="adj" fmla="val 691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 Staff: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20-24 Years</a:t>
          </a:r>
          <a:endParaRPr lang="en-US" sz="1600" b="1" kern="1200" dirty="0"/>
        </a:p>
      </dsp:txBody>
      <dsp:txXfrm>
        <a:off x="3342639" y="1028699"/>
        <a:ext cx="1849120" cy="1028700"/>
      </dsp:txXfrm>
    </dsp:sp>
    <dsp:sp modelId="{A00B3D0F-8516-464E-AB85-E699625ED53B}">
      <dsp:nvSpPr>
        <dsp:cNvPr id="0" name=""/>
        <dsp:cNvSpPr/>
      </dsp:nvSpPr>
      <dsp:spPr>
        <a:xfrm>
          <a:off x="2133600" y="2057400"/>
          <a:ext cx="4267200" cy="1028700"/>
        </a:xfrm>
        <a:prstGeom prst="trapezoid">
          <a:avLst>
            <a:gd name="adj" fmla="val 691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 Staff: 15-19 Years</a:t>
          </a:r>
          <a:endParaRPr lang="en-US" sz="1600" b="1" kern="1200" dirty="0"/>
        </a:p>
      </dsp:txBody>
      <dsp:txXfrm>
        <a:off x="2880359" y="2057400"/>
        <a:ext cx="2773680" cy="1028700"/>
      </dsp:txXfrm>
    </dsp:sp>
    <dsp:sp modelId="{FF935542-9E2A-43A5-914D-30F9338D7ACB}">
      <dsp:nvSpPr>
        <dsp:cNvPr id="0" name=""/>
        <dsp:cNvSpPr/>
      </dsp:nvSpPr>
      <dsp:spPr>
        <a:xfrm>
          <a:off x="1422399" y="3086100"/>
          <a:ext cx="5689600" cy="1028700"/>
        </a:xfrm>
        <a:prstGeom prst="trapezoid">
          <a:avLst>
            <a:gd name="adj" fmla="val 691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 Staff:  10-14 Years</a:t>
          </a:r>
          <a:endParaRPr lang="en-US" sz="1600" b="1" kern="1200" dirty="0"/>
        </a:p>
      </dsp:txBody>
      <dsp:txXfrm>
        <a:off x="2418079" y="3086100"/>
        <a:ext cx="3698240" cy="1028700"/>
      </dsp:txXfrm>
    </dsp:sp>
    <dsp:sp modelId="{8EC061F5-C9D7-48FA-AF9F-F332A22AAC28}">
      <dsp:nvSpPr>
        <dsp:cNvPr id="0" name=""/>
        <dsp:cNvSpPr/>
      </dsp:nvSpPr>
      <dsp:spPr>
        <a:xfrm>
          <a:off x="711199" y="4114800"/>
          <a:ext cx="7112000" cy="1028700"/>
        </a:xfrm>
        <a:prstGeom prst="trapezoid">
          <a:avLst>
            <a:gd name="adj" fmla="val 691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13 Staff: 5-9 Years</a:t>
          </a:r>
          <a:endParaRPr lang="en-US" sz="1600" b="1" kern="1200" dirty="0"/>
        </a:p>
      </dsp:txBody>
      <dsp:txXfrm>
        <a:off x="1955799" y="4114800"/>
        <a:ext cx="4622800" cy="1028700"/>
      </dsp:txXfrm>
    </dsp:sp>
    <dsp:sp modelId="{1C491C83-CBFA-4796-872E-816C2875866A}">
      <dsp:nvSpPr>
        <dsp:cNvPr id="0" name=""/>
        <dsp:cNvSpPr/>
      </dsp:nvSpPr>
      <dsp:spPr>
        <a:xfrm>
          <a:off x="0" y="5143500"/>
          <a:ext cx="8534400" cy="1028700"/>
        </a:xfrm>
        <a:prstGeom prst="trapezoid">
          <a:avLst>
            <a:gd name="adj" fmla="val 691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36 Full Time Staff </a:t>
          </a:r>
          <a:endParaRPr lang="en-US" sz="1600" b="1" kern="1200" dirty="0"/>
        </a:p>
      </dsp:txBody>
      <dsp:txXfrm>
        <a:off x="1493519" y="5143500"/>
        <a:ext cx="5547360" cy="1028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E5941-8879-485C-9EDE-4BD8DCA6E81A}">
      <dsp:nvSpPr>
        <dsp:cNvPr id="0" name=""/>
        <dsp:cNvSpPr/>
      </dsp:nvSpPr>
      <dsp:spPr>
        <a:xfrm>
          <a:off x="3351491" y="1255"/>
          <a:ext cx="5019382" cy="18688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Clariza Kotsovos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Victoria Gonzalez	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Jacki Moore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Lauren Jevaney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Emily Nock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Morgan Wirkus	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Liz Thomas</a:t>
          </a:r>
          <a:endParaRPr lang="en-US" sz="1200" kern="1200" dirty="0"/>
        </a:p>
      </dsp:txBody>
      <dsp:txXfrm>
        <a:off x="3351491" y="234863"/>
        <a:ext cx="4318557" cy="1401650"/>
      </dsp:txXfrm>
    </dsp:sp>
    <dsp:sp modelId="{27FC9872-EF77-4A7A-B5AA-9C77D4C41403}">
      <dsp:nvSpPr>
        <dsp:cNvPr id="0" name=""/>
        <dsp:cNvSpPr/>
      </dsp:nvSpPr>
      <dsp:spPr>
        <a:xfrm>
          <a:off x="8181" y="644086"/>
          <a:ext cx="3346254" cy="5839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Promoted/Lateral Move within Agency</a:t>
          </a:r>
          <a:endParaRPr lang="en-US" sz="1600" kern="1200" dirty="0"/>
        </a:p>
      </dsp:txBody>
      <dsp:txXfrm>
        <a:off x="36688" y="672593"/>
        <a:ext cx="3289240" cy="526950"/>
      </dsp:txXfrm>
    </dsp:sp>
    <dsp:sp modelId="{C28ECEAB-2B2E-47D4-B774-5DC49A665305}">
      <dsp:nvSpPr>
        <dsp:cNvPr id="0" name=""/>
        <dsp:cNvSpPr/>
      </dsp:nvSpPr>
      <dsp:spPr>
        <a:xfrm>
          <a:off x="3353618" y="2079436"/>
          <a:ext cx="5024288" cy="7119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Nicole Derrig</a:t>
          </a:r>
          <a:endParaRPr lang="en-US" sz="1200" kern="1200" dirty="0"/>
        </a:p>
      </dsp:txBody>
      <dsp:txXfrm>
        <a:off x="3353618" y="2168431"/>
        <a:ext cx="4757302" cy="533973"/>
      </dsp:txXfrm>
    </dsp:sp>
    <dsp:sp modelId="{7D5A1203-56B1-49ED-9752-2FD0C4852864}">
      <dsp:nvSpPr>
        <dsp:cNvPr id="0" name=""/>
        <dsp:cNvSpPr/>
      </dsp:nvSpPr>
      <dsp:spPr>
        <a:xfrm>
          <a:off x="4092" y="1928898"/>
          <a:ext cx="3349525" cy="10130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Accepted position within the field: Park District/SRA/Other or Retired</a:t>
          </a:r>
          <a:endParaRPr lang="en-US" sz="1600" kern="1200" dirty="0"/>
        </a:p>
      </dsp:txBody>
      <dsp:txXfrm>
        <a:off x="53544" y="1978350"/>
        <a:ext cx="3250621" cy="914134"/>
      </dsp:txXfrm>
    </dsp:sp>
    <dsp:sp modelId="{28422591-5455-4932-ACE7-2C984D4DB49B}">
      <dsp:nvSpPr>
        <dsp:cNvPr id="0" name=""/>
        <dsp:cNvSpPr/>
      </dsp:nvSpPr>
      <dsp:spPr>
        <a:xfrm>
          <a:off x="3357704" y="2993378"/>
          <a:ext cx="5024288" cy="15763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Dustin King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Erica Patricca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Cortney Lucente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Georgia Klotz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Megan Edwards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Jocelyn Wright</a:t>
          </a:r>
          <a:endParaRPr lang="en-US" sz="1200" kern="1200" dirty="0"/>
        </a:p>
      </dsp:txBody>
      <dsp:txXfrm>
        <a:off x="3357704" y="3190418"/>
        <a:ext cx="4433169" cy="1182238"/>
      </dsp:txXfrm>
    </dsp:sp>
    <dsp:sp modelId="{7B57E25D-1238-49BC-BA36-E2BEF04DD1E8}">
      <dsp:nvSpPr>
        <dsp:cNvPr id="0" name=""/>
        <dsp:cNvSpPr/>
      </dsp:nvSpPr>
      <dsp:spPr>
        <a:xfrm>
          <a:off x="4092" y="3496510"/>
          <a:ext cx="3349525" cy="5839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Accepted position outside of Park District/SRA</a:t>
          </a:r>
          <a:endParaRPr lang="en-US" sz="1600" kern="1200" dirty="0"/>
        </a:p>
      </dsp:txBody>
      <dsp:txXfrm>
        <a:off x="32599" y="3525017"/>
        <a:ext cx="3292511" cy="526950"/>
      </dsp:txXfrm>
    </dsp:sp>
    <dsp:sp modelId="{358F8A98-89A9-4140-80BB-2AEA2512AFFC}">
      <dsp:nvSpPr>
        <dsp:cNvPr id="0" name=""/>
        <dsp:cNvSpPr/>
      </dsp:nvSpPr>
      <dsp:spPr>
        <a:xfrm>
          <a:off x="3353618" y="4635048"/>
          <a:ext cx="5024288" cy="9259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Brianna Assad- January 2020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Anita Trzebunia- January 2020</a:t>
          </a:r>
          <a:endParaRPr lang="en-US" sz="1200" kern="1200" dirty="0"/>
        </a:p>
      </dsp:txBody>
      <dsp:txXfrm>
        <a:off x="3353618" y="4750788"/>
        <a:ext cx="4677070" cy="694437"/>
      </dsp:txXfrm>
    </dsp:sp>
    <dsp:sp modelId="{8C8562E0-CD43-4E0C-B652-D56ADB998761}">
      <dsp:nvSpPr>
        <dsp:cNvPr id="0" name=""/>
        <dsp:cNvSpPr/>
      </dsp:nvSpPr>
      <dsp:spPr>
        <a:xfrm>
          <a:off x="4092" y="4806024"/>
          <a:ext cx="3349525" cy="5839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New Staff Hires</a:t>
          </a:r>
          <a:endParaRPr lang="en-US" sz="2600" kern="1200" dirty="0"/>
        </a:p>
      </dsp:txBody>
      <dsp:txXfrm>
        <a:off x="32599" y="4834531"/>
        <a:ext cx="3292511" cy="526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2D7B5-D199-4BE7-8D32-A31AAE334FC1}">
      <dsp:nvSpPr>
        <dsp:cNvPr id="0" name=""/>
        <dsp:cNvSpPr/>
      </dsp:nvSpPr>
      <dsp:spPr>
        <a:xfrm>
          <a:off x="0" y="662939"/>
          <a:ext cx="5303520" cy="53035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2371-C2E5-4264-9700-3FB45979B158}">
      <dsp:nvSpPr>
        <dsp:cNvPr id="0" name=""/>
        <dsp:cNvSpPr/>
      </dsp:nvSpPr>
      <dsp:spPr>
        <a:xfrm>
          <a:off x="2651760" y="662939"/>
          <a:ext cx="6187440" cy="5303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10 staff trained in Club Wellness, a fitness and nutrition program</a:t>
          </a:r>
          <a:endParaRPr lang="en-US" sz="3200" kern="1200" dirty="0"/>
        </a:p>
      </dsp:txBody>
      <dsp:txXfrm>
        <a:off x="2651760" y="662939"/>
        <a:ext cx="6187440" cy="1591059"/>
      </dsp:txXfrm>
    </dsp:sp>
    <dsp:sp modelId="{F74193CF-3749-401A-985B-E96EE2713B03}">
      <dsp:nvSpPr>
        <dsp:cNvPr id="0" name=""/>
        <dsp:cNvSpPr/>
      </dsp:nvSpPr>
      <dsp:spPr>
        <a:xfrm>
          <a:off x="928117" y="2253999"/>
          <a:ext cx="3447284" cy="34472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978EE-9EAA-4634-BB12-E100BE825529}">
      <dsp:nvSpPr>
        <dsp:cNvPr id="0" name=""/>
        <dsp:cNvSpPr/>
      </dsp:nvSpPr>
      <dsp:spPr>
        <a:xfrm>
          <a:off x="2651760" y="2253999"/>
          <a:ext cx="6187440" cy="3447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 staff certified to be Chair One Yoga Instructors</a:t>
          </a:r>
          <a:endParaRPr lang="en-US" sz="3200" kern="1200" dirty="0"/>
        </a:p>
      </dsp:txBody>
      <dsp:txXfrm>
        <a:off x="2651760" y="2253999"/>
        <a:ext cx="6187440" cy="1591054"/>
      </dsp:txXfrm>
    </dsp:sp>
    <dsp:sp modelId="{286A566D-3224-4455-9BE6-9E12438603E6}">
      <dsp:nvSpPr>
        <dsp:cNvPr id="0" name=""/>
        <dsp:cNvSpPr/>
      </dsp:nvSpPr>
      <dsp:spPr>
        <a:xfrm>
          <a:off x="1856232" y="3845053"/>
          <a:ext cx="1591054" cy="15910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3DCB8-311E-4477-81F3-AEEF0E4F4737}">
      <dsp:nvSpPr>
        <dsp:cNvPr id="0" name=""/>
        <dsp:cNvSpPr/>
      </dsp:nvSpPr>
      <dsp:spPr>
        <a:xfrm>
          <a:off x="2651760" y="3845053"/>
          <a:ext cx="6187440" cy="15910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 staff completed a course to be </a:t>
          </a:r>
          <a:r>
            <a:rPr lang="en-US" sz="3200" kern="1200" dirty="0" err="1" smtClean="0"/>
            <a:t>Sibshop</a:t>
          </a:r>
          <a:r>
            <a:rPr lang="en-US" sz="3200" kern="1200" dirty="0" smtClean="0"/>
            <a:t> Generation One Facilitators </a:t>
          </a:r>
          <a:endParaRPr lang="en-US" sz="3200" kern="1200" dirty="0"/>
        </a:p>
      </dsp:txBody>
      <dsp:txXfrm>
        <a:off x="2651760" y="3845053"/>
        <a:ext cx="6187440" cy="1591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5409-7A05-4821-ADB2-6B8CEDDA10F3}">
      <dsp:nvSpPr>
        <dsp:cNvPr id="0" name=""/>
        <dsp:cNvSpPr/>
      </dsp:nvSpPr>
      <dsp:spPr>
        <a:xfrm>
          <a:off x="41" y="97914"/>
          <a:ext cx="3952391" cy="1522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Conferences and Workshops </a:t>
          </a:r>
          <a:endParaRPr lang="en-US" sz="4200" kern="1200" dirty="0"/>
        </a:p>
      </dsp:txBody>
      <dsp:txXfrm>
        <a:off x="41" y="97914"/>
        <a:ext cx="3952391" cy="1522932"/>
      </dsp:txXfrm>
    </dsp:sp>
    <dsp:sp modelId="{74C0EF66-9B21-4710-9C52-6498BA72D8FD}">
      <dsp:nvSpPr>
        <dsp:cNvPr id="0" name=""/>
        <dsp:cNvSpPr/>
      </dsp:nvSpPr>
      <dsp:spPr>
        <a:xfrm>
          <a:off x="41" y="1620846"/>
          <a:ext cx="3952391" cy="4148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Autism Movement Therapy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Human Services Conference at Harper College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IPRA Supervisor’s Symposium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IPRA State Conference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PDRMA Online Workshops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Illinois Transition Specialist Conference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American Therapeutic Recreation Association (ATRA) Annual Conference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PDRMA Risk Management Institute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Illinois Therapeutic Recreation Summit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IAPD Legislative Conference and Legal Symposium </a:t>
          </a:r>
          <a:endParaRPr lang="en-US" sz="14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41" y="1620846"/>
        <a:ext cx="3952391" cy="4148638"/>
      </dsp:txXfrm>
    </dsp:sp>
    <dsp:sp modelId="{A49854DF-ABB0-4DAC-818D-113648C847AC}">
      <dsp:nvSpPr>
        <dsp:cNvPr id="0" name=""/>
        <dsp:cNvSpPr/>
      </dsp:nvSpPr>
      <dsp:spPr>
        <a:xfrm>
          <a:off x="4505767" y="97914"/>
          <a:ext cx="3952391" cy="1522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In-House Training </a:t>
          </a:r>
          <a:endParaRPr lang="en-US" sz="4200" kern="1200" dirty="0"/>
        </a:p>
      </dsp:txBody>
      <dsp:txXfrm>
        <a:off x="4505767" y="97914"/>
        <a:ext cx="3952391" cy="1522932"/>
      </dsp:txXfrm>
    </dsp:sp>
    <dsp:sp modelId="{51B57831-BD9C-4FE7-96F4-FC244EAF416D}">
      <dsp:nvSpPr>
        <dsp:cNvPr id="0" name=""/>
        <dsp:cNvSpPr/>
      </dsp:nvSpPr>
      <dsp:spPr>
        <a:xfrm>
          <a:off x="4505767" y="1620846"/>
          <a:ext cx="3952391" cy="4148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Behavior Management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Ergonomics, Patron Transfers and Back Safety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Defensive Driving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Driving Audits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APIE+D process in Therapeutic Recreation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Incident/Accident Reporting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Reasonable Suspicion Drug and Alcohol Training for Supervisors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CPR/First Aid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Bloodborne</a:t>
          </a:r>
          <a:r>
            <a:rPr lang="en-US" sz="1400" kern="1200" dirty="0" smtClean="0"/>
            <a:t> Pathogens Training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Crisis Prevention Institute Non-Violent Crisis Intervention Training (CPI)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Recognizing and Responding to Seizures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Crisis Communication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PDRMA Core 6 Strategies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Customer Service </a:t>
          </a:r>
          <a:endParaRPr lang="en-US" sz="14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4505767" y="1620846"/>
        <a:ext cx="3952391" cy="4148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214B6-2D1B-4036-9BFB-C43FFE380A80}">
      <dsp:nvSpPr>
        <dsp:cNvPr id="0" name=""/>
        <dsp:cNvSpPr/>
      </dsp:nvSpPr>
      <dsp:spPr>
        <a:xfrm>
          <a:off x="0" y="838201"/>
          <a:ext cx="2793127" cy="1778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Tracey Crawford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American Academy for Park and Recreation Administration, Leadership Academy Board of Regents, IPRF Board Member, American Therapeutic Recreation Association (ATRA) Board Member</a:t>
          </a:r>
          <a:endParaRPr lang="en-US" sz="1100" kern="1200" dirty="0"/>
        </a:p>
      </dsp:txBody>
      <dsp:txXfrm>
        <a:off x="0" y="838201"/>
        <a:ext cx="2793127" cy="1778607"/>
      </dsp:txXfrm>
    </dsp:sp>
    <dsp:sp modelId="{130C8690-E70D-4F02-AADC-B53A8B5DBC94}">
      <dsp:nvSpPr>
        <dsp:cNvPr id="0" name=""/>
        <dsp:cNvSpPr/>
      </dsp:nvSpPr>
      <dsp:spPr>
        <a:xfrm>
          <a:off x="3072440" y="838201"/>
          <a:ext cx="2793127" cy="1778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Andrea Griffin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National Delegate for Women in Leisure Services (Chi Chapter), ITRS Awards Committee Chair.  Member of Northwest Suburban Autism Consortium, North/Northwest Cook County &amp; Lake County Work Group, Rolling Meadows Community Events Foundation, American Therapeutic Recreation Association (ATRA) Leadership Committee, Kent State Inclusion Advisory Board and Mount Prospect Junior Woman's Club </a:t>
          </a:r>
          <a:endParaRPr lang="en-US" sz="1100" kern="1200" dirty="0"/>
        </a:p>
      </dsp:txBody>
      <dsp:txXfrm>
        <a:off x="3072440" y="838201"/>
        <a:ext cx="2793127" cy="1778607"/>
      </dsp:txXfrm>
    </dsp:sp>
    <dsp:sp modelId="{E7DF58BD-4590-4D8C-9464-12AAFE76BC83}">
      <dsp:nvSpPr>
        <dsp:cNvPr id="0" name=""/>
        <dsp:cNvSpPr/>
      </dsp:nvSpPr>
      <dsp:spPr>
        <a:xfrm>
          <a:off x="6144881" y="889566"/>
          <a:ext cx="2793127" cy="1675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Rachel Hubsch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President of Women in Leisure Services (Chi Chapter), ITRS Conference Committee member and member of Wheeling Township Advisory Council and The Rotary Club of Schaumburg Hoffman Estates</a:t>
          </a:r>
          <a:endParaRPr lang="en-US" sz="1100" kern="1200" dirty="0"/>
        </a:p>
      </dsp:txBody>
      <dsp:txXfrm>
        <a:off x="6144881" y="889566"/>
        <a:ext cx="2793127" cy="1675876"/>
      </dsp:txXfrm>
    </dsp:sp>
    <dsp:sp modelId="{FB83C804-ACF9-4DFD-B3EF-8C2F87031C0E}">
      <dsp:nvSpPr>
        <dsp:cNvPr id="0" name=""/>
        <dsp:cNvSpPr/>
      </dsp:nvSpPr>
      <dsp:spPr>
        <a:xfrm>
          <a:off x="0" y="2896122"/>
          <a:ext cx="2793127" cy="1675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Brian Selders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IPRA C &amp; M Section, ITRS Marketing Group, ATRA newsletter task force</a:t>
          </a:r>
          <a:endParaRPr lang="en-US" sz="1100" kern="1200" dirty="0"/>
        </a:p>
      </dsp:txBody>
      <dsp:txXfrm>
        <a:off x="0" y="2896122"/>
        <a:ext cx="2793127" cy="1675876"/>
      </dsp:txXfrm>
    </dsp:sp>
    <dsp:sp modelId="{1491E830-829C-479A-B95C-504E7FD20CF0}">
      <dsp:nvSpPr>
        <dsp:cNvPr id="0" name=""/>
        <dsp:cNvSpPr/>
      </dsp:nvSpPr>
      <dsp:spPr>
        <a:xfrm>
          <a:off x="3072440" y="2896122"/>
          <a:ext cx="2793127" cy="1675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Cathy Splett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Rotary Club of Buffalo Grove, IPRF Fundraising Committee</a:t>
          </a:r>
          <a:endParaRPr lang="en-US" sz="1100" kern="1200" dirty="0"/>
        </a:p>
      </dsp:txBody>
      <dsp:txXfrm>
        <a:off x="3072440" y="2896122"/>
        <a:ext cx="2793127" cy="1675876"/>
      </dsp:txXfrm>
    </dsp:sp>
    <dsp:sp modelId="{07A99E3F-B52C-49DB-A953-7CF76DDA2EBC}">
      <dsp:nvSpPr>
        <dsp:cNvPr id="0" name=""/>
        <dsp:cNvSpPr/>
      </dsp:nvSpPr>
      <dsp:spPr>
        <a:xfrm>
          <a:off x="6144881" y="2896122"/>
          <a:ext cx="2793127" cy="1675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Darleen Negrillo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IPRA A&amp;F Human Resources Group Chair, PDRMA Claims Committee Member,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Northwest Human Resource –NHRC Council Member</a:t>
          </a:r>
          <a:endParaRPr lang="en-US" sz="1100" kern="1200" dirty="0"/>
        </a:p>
      </dsp:txBody>
      <dsp:txXfrm>
        <a:off x="6144881" y="2896122"/>
        <a:ext cx="2793127" cy="16758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21CB0-C8E4-4EF8-97BD-3960900EFAD7}">
      <dsp:nvSpPr>
        <dsp:cNvPr id="0" name=""/>
        <dsp:cNvSpPr/>
      </dsp:nvSpPr>
      <dsp:spPr>
        <a:xfrm>
          <a:off x="0" y="261911"/>
          <a:ext cx="8229599" cy="11986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028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Full time staff received mandatory training on the following human resource topics: </a:t>
          </a:r>
          <a:endParaRPr lang="en-US" sz="1700" kern="1200" dirty="0"/>
        </a:p>
      </dsp:txBody>
      <dsp:txXfrm>
        <a:off x="0" y="561571"/>
        <a:ext cx="7929939" cy="599320"/>
      </dsp:txXfrm>
    </dsp:sp>
    <dsp:sp modelId="{BA59C803-1C6F-4467-80F9-3417EEBA4761}">
      <dsp:nvSpPr>
        <dsp:cNvPr id="0" name=""/>
        <dsp:cNvSpPr/>
      </dsp:nvSpPr>
      <dsp:spPr>
        <a:xfrm>
          <a:off x="0" y="1189207"/>
          <a:ext cx="3802075" cy="2675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State Covid-19 Training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Sexual Harassment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Return to work procedures &amp; updates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</dsp:txBody>
      <dsp:txXfrm>
        <a:off x="0" y="1189207"/>
        <a:ext cx="3802075" cy="2675430"/>
      </dsp:txXfrm>
    </dsp:sp>
    <dsp:sp modelId="{1F7F1978-FF7C-4585-BBD9-546D2ACFB54F}">
      <dsp:nvSpPr>
        <dsp:cNvPr id="0" name=""/>
        <dsp:cNvSpPr/>
      </dsp:nvSpPr>
      <dsp:spPr>
        <a:xfrm>
          <a:off x="3802075" y="661325"/>
          <a:ext cx="4427524" cy="11986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028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Individual Professional Development Plans</a:t>
          </a:r>
          <a:endParaRPr lang="en-US" sz="1700" kern="1200" dirty="0"/>
        </a:p>
      </dsp:txBody>
      <dsp:txXfrm>
        <a:off x="3802075" y="960985"/>
        <a:ext cx="4127864" cy="599320"/>
      </dsp:txXfrm>
    </dsp:sp>
    <dsp:sp modelId="{19E679AF-CEB2-4968-AC49-4E92741AD926}">
      <dsp:nvSpPr>
        <dsp:cNvPr id="0" name=""/>
        <dsp:cNvSpPr/>
      </dsp:nvSpPr>
      <dsp:spPr>
        <a:xfrm>
          <a:off x="3802075" y="1588620"/>
          <a:ext cx="3802075" cy="2675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/>
            <a:t>Total of 20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none" kern="1200" dirty="0" smtClean="0"/>
            <a:t>Recreation Specialists: 10</a:t>
          </a:r>
          <a:endParaRPr lang="en-US" sz="2400" u="none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none" kern="1200" dirty="0" smtClean="0"/>
            <a:t>Coordinators: 3</a:t>
          </a:r>
          <a:endParaRPr lang="en-US" sz="2400" u="none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none" kern="1200" dirty="0" smtClean="0"/>
            <a:t>Managers: 2</a:t>
          </a:r>
          <a:endParaRPr lang="en-US" sz="2400" u="none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Outsiders: 5</a:t>
          </a:r>
          <a:endParaRPr lang="en-US" sz="2400" u="none" kern="1200" dirty="0"/>
        </a:p>
      </dsp:txBody>
      <dsp:txXfrm>
        <a:off x="3802075" y="1588620"/>
        <a:ext cx="3802075" cy="26754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5E7F9-326E-4459-9EBB-1CE106759923}">
      <dsp:nvSpPr>
        <dsp:cNvPr id="0" name=""/>
        <dsp:cNvSpPr/>
      </dsp:nvSpPr>
      <dsp:spPr>
        <a:xfrm>
          <a:off x="0" y="9060"/>
          <a:ext cx="82296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Implemented</a:t>
          </a:r>
          <a:r>
            <a:rPr lang="en-US" sz="2900" kern="1200" baseline="0" dirty="0" smtClean="0"/>
            <a:t> new application system</a:t>
          </a:r>
          <a:endParaRPr lang="en-US" sz="2900" kern="1200" dirty="0"/>
        </a:p>
      </dsp:txBody>
      <dsp:txXfrm>
        <a:off x="56237" y="65297"/>
        <a:ext cx="8117126" cy="1039555"/>
      </dsp:txXfrm>
    </dsp:sp>
    <dsp:sp modelId="{BBDB1F4D-0533-4405-B538-1626D184364B}">
      <dsp:nvSpPr>
        <dsp:cNvPr id="0" name=""/>
        <dsp:cNvSpPr/>
      </dsp:nvSpPr>
      <dsp:spPr>
        <a:xfrm>
          <a:off x="0" y="1221639"/>
          <a:ext cx="82296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Implemented virtual on-boarding process</a:t>
          </a:r>
          <a:endParaRPr lang="en-US" sz="2900" kern="1200" dirty="0"/>
        </a:p>
      </dsp:txBody>
      <dsp:txXfrm>
        <a:off x="56237" y="1277876"/>
        <a:ext cx="8117126" cy="1039555"/>
      </dsp:txXfrm>
    </dsp:sp>
    <dsp:sp modelId="{C0F62598-9D65-4137-B1BD-E54585469473}">
      <dsp:nvSpPr>
        <dsp:cNvPr id="0" name=""/>
        <dsp:cNvSpPr/>
      </dsp:nvSpPr>
      <dsp:spPr>
        <a:xfrm>
          <a:off x="0" y="2480160"/>
          <a:ext cx="82296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Updated &amp; Improved new hire procedures</a:t>
          </a:r>
          <a:endParaRPr lang="en-US" sz="2900" kern="1200" dirty="0"/>
        </a:p>
      </dsp:txBody>
      <dsp:txXfrm>
        <a:off x="56237" y="2536397"/>
        <a:ext cx="8117126" cy="1039555"/>
      </dsp:txXfrm>
    </dsp:sp>
    <dsp:sp modelId="{DB1D97B3-0426-4BB0-A8E2-3A52F9AC99EC}">
      <dsp:nvSpPr>
        <dsp:cNvPr id="0" name=""/>
        <dsp:cNvSpPr/>
      </dsp:nvSpPr>
      <dsp:spPr>
        <a:xfrm>
          <a:off x="0" y="3715709"/>
          <a:ext cx="82296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Continued</a:t>
          </a:r>
          <a:r>
            <a:rPr lang="en-US" sz="2900" kern="1200" baseline="0" dirty="0" smtClean="0"/>
            <a:t> communication with schools and community organizations</a:t>
          </a:r>
          <a:endParaRPr lang="en-US" sz="2900" kern="1200" dirty="0"/>
        </a:p>
      </dsp:txBody>
      <dsp:txXfrm>
        <a:off x="56237" y="3771946"/>
        <a:ext cx="8117126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r">
              <a:defRPr sz="1200"/>
            </a:lvl1pPr>
          </a:lstStyle>
          <a:p>
            <a:fld id="{E05D2877-E7A4-4060-9089-6657AF6A803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r">
              <a:defRPr sz="1200"/>
            </a:lvl1pPr>
          </a:lstStyle>
          <a:p>
            <a:fld id="{A290052B-1C3C-4B78-91A2-0C60AC8ED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78" cy="471033"/>
          </a:xfrm>
          <a:prstGeom prst="rect">
            <a:avLst/>
          </a:prstGeom>
        </p:spPr>
        <p:txBody>
          <a:bodyPr vert="horz" lIns="92750" tIns="46376" rIns="92750" bIns="463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585" y="0"/>
            <a:ext cx="3078278" cy="471033"/>
          </a:xfrm>
          <a:prstGeom prst="rect">
            <a:avLst/>
          </a:prstGeom>
        </p:spPr>
        <p:txBody>
          <a:bodyPr vert="horz" lIns="92750" tIns="46376" rIns="92750" bIns="46376" rtlCol="0"/>
          <a:lstStyle>
            <a:lvl1pPr algn="r">
              <a:defRPr sz="1200"/>
            </a:lvl1pPr>
          </a:lstStyle>
          <a:p>
            <a:fld id="{AC9EC2E6-AC8F-4D5D-B91B-BF2090E83AB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0" tIns="46376" rIns="92750" bIns="463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9008"/>
            <a:ext cx="5681980" cy="3695908"/>
          </a:xfrm>
          <a:prstGeom prst="rect">
            <a:avLst/>
          </a:prstGeom>
        </p:spPr>
        <p:txBody>
          <a:bodyPr vert="horz" lIns="92750" tIns="46376" rIns="92750" bIns="463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45"/>
            <a:ext cx="3078278" cy="471031"/>
          </a:xfrm>
          <a:prstGeom prst="rect">
            <a:avLst/>
          </a:prstGeom>
        </p:spPr>
        <p:txBody>
          <a:bodyPr vert="horz" lIns="92750" tIns="46376" rIns="92750" bIns="463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585" y="8917445"/>
            <a:ext cx="3078278" cy="471031"/>
          </a:xfrm>
          <a:prstGeom prst="rect">
            <a:avLst/>
          </a:prstGeom>
        </p:spPr>
        <p:txBody>
          <a:bodyPr vert="horz" lIns="92750" tIns="46376" rIns="92750" bIns="46376" rtlCol="0" anchor="b"/>
          <a:lstStyle>
            <a:lvl1pPr algn="r">
              <a:defRPr sz="1200"/>
            </a:lvl1pPr>
          </a:lstStyle>
          <a:p>
            <a:fld id="{7A7F426E-9A5E-4508-9643-C95E0678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9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</a:p>
          <a:p>
            <a:r>
              <a:rPr lang="en-US" b="1" dirty="0" smtClean="0"/>
              <a:t>NOTE: Manny</a:t>
            </a:r>
            <a:r>
              <a:rPr lang="en-US" b="1" baseline="0" dirty="0" smtClean="0"/>
              <a:t> was Secretary for IPRA Diversity Section, Nicole was IPRA </a:t>
            </a:r>
            <a:r>
              <a:rPr lang="en-US" b="1" dirty="0" smtClean="0"/>
              <a:t>Therapeutic Section Rep &amp; Membership Council Rep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4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0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6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Insert pictures with masks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5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9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4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8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68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6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90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8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6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6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1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9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74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4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2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5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2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70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23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9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46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2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8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24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4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2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2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 –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3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7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26E-9A5E-4508-9643-C95E0678AA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4.jpeg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22708"/>
            <a:ext cx="7772400" cy="1470025"/>
          </a:xfrm>
        </p:spPr>
        <p:txBody>
          <a:bodyPr/>
          <a:lstStyle/>
          <a:p>
            <a:r>
              <a:rPr lang="en-US" dirty="0" smtClean="0"/>
              <a:t>2020 Year in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37684"/>
            <a:ext cx="3200400" cy="1515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Staff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26622"/>
              </p:ext>
            </p:extLst>
          </p:nvPr>
        </p:nvGraphicFramePr>
        <p:xfrm>
          <a:off x="304800" y="9144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44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Local, State and National Involvement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715000"/>
            <a:ext cx="796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Through active participation in a variety of committees, task forces, presentations and conferences on local, state and national levels, NWSRA staff played key roles in the development of the profession.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5173829"/>
              </p:ext>
            </p:extLst>
          </p:nvPr>
        </p:nvGraphicFramePr>
        <p:xfrm>
          <a:off x="129791" y="609600"/>
          <a:ext cx="893800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9" y="0"/>
            <a:ext cx="9722909" cy="7292182"/>
          </a:xfrm>
        </p:spPr>
      </p:pic>
    </p:spTree>
    <p:extLst>
      <p:ext uri="{BB962C8B-B14F-4D97-AF65-F5344CB8AC3E}">
        <p14:creationId xmlns:p14="http://schemas.microsoft.com/office/powerpoint/2010/main" val="40273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86120"/>
              </p:ext>
            </p:extLst>
          </p:nvPr>
        </p:nvGraphicFramePr>
        <p:xfrm>
          <a:off x="3810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71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*To streamline operations and reduce expenditures, the Sr. Manager of Recreation position was eliminated in 2020.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75714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8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12192001"/>
          </a:xfrm>
        </p:spPr>
      </p:pic>
    </p:spTree>
    <p:extLst>
      <p:ext uri="{BB962C8B-B14F-4D97-AF65-F5344CB8AC3E}">
        <p14:creationId xmlns:p14="http://schemas.microsoft.com/office/powerpoint/2010/main" val="336655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97535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9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Programs &amp; Enhancement to Existing Programs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46334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7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9" y="0"/>
            <a:ext cx="9722909" cy="7292182"/>
          </a:xfrm>
        </p:spPr>
      </p:pic>
    </p:spTree>
    <p:extLst>
      <p:ext uri="{BB962C8B-B14F-4D97-AF65-F5344CB8AC3E}">
        <p14:creationId xmlns:p14="http://schemas.microsoft.com/office/powerpoint/2010/main" val="144039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Day Camp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COVID day camp offerings: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8 Camp Locations with in 17 member district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8 camper max per site with 2 Full Time staff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All participants had to pass an assessment to ensure social distancing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All participants must wear a mask indoors or when not able to maintain 6 feet distance outside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411">
            <a:off x="1266937" y="3596348"/>
            <a:ext cx="2058107" cy="2744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61">
            <a:off x="4903954" y="3927976"/>
            <a:ext cx="3999334" cy="2249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999149"/>
              </p:ext>
            </p:extLst>
          </p:nvPr>
        </p:nvGraphicFramePr>
        <p:xfrm>
          <a:off x="3276600" y="3810000"/>
          <a:ext cx="2438400" cy="269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86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295400"/>
            <a:ext cx="4953000" cy="37826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4th full year of Comprehensive Strategic Plan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Additional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59475"/>
              </p:ext>
            </p:extLst>
          </p:nvPr>
        </p:nvGraphicFramePr>
        <p:xfrm>
          <a:off x="228600" y="160020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2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Additional Services (continued)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42294"/>
              </p:ext>
            </p:extLst>
          </p:nvPr>
        </p:nvGraphicFramePr>
        <p:xfrm>
          <a:off x="457200" y="228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95">
            <a:off x="2590800" y="3733800"/>
            <a:ext cx="3505200" cy="26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2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58846"/>
            <a:ext cx="10557272" cy="7038182"/>
          </a:xfrm>
        </p:spPr>
      </p:pic>
    </p:spTree>
    <p:extLst>
      <p:ext uri="{BB962C8B-B14F-4D97-AF65-F5344CB8AC3E}">
        <p14:creationId xmlns:p14="http://schemas.microsoft.com/office/powerpoint/2010/main" val="115832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2"/>
            <a:ext cx="8229600" cy="1143000"/>
          </a:xfrm>
        </p:spPr>
        <p:txBody>
          <a:bodyPr/>
          <a:lstStyle/>
          <a:p>
            <a:r>
              <a:rPr lang="en-US" dirty="0" smtClean="0"/>
              <a:t>Marketing Efforts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428624"/>
              </p:ext>
            </p:extLst>
          </p:nvPr>
        </p:nvGraphicFramePr>
        <p:xfrm>
          <a:off x="-228600" y="914400"/>
          <a:ext cx="10363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9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Outreach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49 </a:t>
            </a:r>
            <a:r>
              <a:rPr lang="en-US" dirty="0" smtClean="0"/>
              <a:t>new families registered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186132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0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Outreach (continued)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228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6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10964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7246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2400300" cy="1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1" y="0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355473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922085"/>
              </p:ext>
            </p:extLst>
          </p:nvPr>
        </p:nvGraphicFramePr>
        <p:xfrm>
          <a:off x="838200" y="1447800"/>
          <a:ext cx="76901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98" y="25400"/>
            <a:ext cx="2400300" cy="1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18269"/>
            <a:ext cx="8229600" cy="1143000"/>
          </a:xfrm>
        </p:spPr>
        <p:txBody>
          <a:bodyPr/>
          <a:lstStyle/>
          <a:p>
            <a:r>
              <a:rPr lang="en-US" dirty="0" smtClean="0"/>
              <a:t>Legislation and Advocacy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51555"/>
              </p:ext>
            </p:extLst>
          </p:nvPr>
        </p:nvGraphicFramePr>
        <p:xfrm>
          <a:off x="155575" y="12192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 descr="Image result for ada 25 chic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2743200"/>
            <a:ext cx="1150958" cy="1150958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037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62326"/>
            <a:ext cx="10366772" cy="6911182"/>
          </a:xfrm>
        </p:spPr>
      </p:pic>
    </p:spTree>
    <p:extLst>
      <p:ext uri="{BB962C8B-B14F-4D97-AF65-F5344CB8AC3E}">
        <p14:creationId xmlns:p14="http://schemas.microsoft.com/office/powerpoint/2010/main" val="1885851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235007"/>
              </p:ext>
            </p:extLst>
          </p:nvPr>
        </p:nvGraphicFramePr>
        <p:xfrm>
          <a:off x="762000" y="1676400"/>
          <a:ext cx="7464552" cy="459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98" y="25400"/>
            <a:ext cx="2400300" cy="1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Wheeling Programming Space Opened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5117">
            <a:off x="532702" y="2587336"/>
            <a:ext cx="4548547" cy="3411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071">
            <a:off x="4076700" y="2628900"/>
            <a:ext cx="45720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7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Buffalo Grove Programming Space Opened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3394">
            <a:off x="3895725" y="2581275"/>
            <a:ext cx="4191000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5390">
            <a:off x="455821" y="2564782"/>
            <a:ext cx="4445000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9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 Prospect </a:t>
            </a:r>
            <a:r>
              <a:rPr lang="en-US" dirty="0" err="1" smtClean="0"/>
              <a:t>Snoezelen</a:t>
            </a:r>
            <a:r>
              <a:rPr lang="en-US" dirty="0" smtClean="0"/>
              <a:t> Room Opened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148">
            <a:off x="762000" y="1981199"/>
            <a:ext cx="3480657" cy="4640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9628">
            <a:off x="3629025" y="2543175"/>
            <a:ext cx="4495800" cy="3371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69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Dream Lab Accessible Technology Center Opened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651">
            <a:off x="296007" y="2444881"/>
            <a:ext cx="4922080" cy="3691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0">
            <a:off x="5257800" y="2057400"/>
            <a:ext cx="3371850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23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Sensory Garden Opened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598">
            <a:off x="497580" y="2022415"/>
            <a:ext cx="3248173" cy="433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00">
            <a:off x="3657600" y="2667000"/>
            <a:ext cx="49784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16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22708"/>
            <a:ext cx="7772400" cy="1470025"/>
          </a:xfrm>
        </p:spPr>
        <p:txBody>
          <a:bodyPr/>
          <a:lstStyle/>
          <a:p>
            <a:r>
              <a:rPr lang="en-US" dirty="0" smtClean="0"/>
              <a:t>2021 Goals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37684"/>
            <a:ext cx="3200400" cy="15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19295"/>
              </p:ext>
            </p:extLst>
          </p:nvPr>
        </p:nvGraphicFramePr>
        <p:xfrm>
          <a:off x="266700" y="11430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&amp; 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4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1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Range Planning/Financial Stability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294821"/>
              </p:ext>
            </p:extLst>
          </p:nvPr>
        </p:nvGraphicFramePr>
        <p:xfrm>
          <a:off x="152400" y="12954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93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8520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1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52"/>
            <a:ext cx="8229600" cy="1143000"/>
          </a:xfrm>
        </p:spPr>
        <p:txBody>
          <a:bodyPr/>
          <a:lstStyle/>
          <a:p>
            <a:r>
              <a:rPr lang="en-US" dirty="0" smtClean="0"/>
              <a:t>Supervision/Management/HR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313551"/>
              </p:ext>
            </p:extLst>
          </p:nvPr>
        </p:nvGraphicFramePr>
        <p:xfrm>
          <a:off x="76200" y="1295400"/>
          <a:ext cx="9067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9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415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4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Certifications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9337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2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86700" cy="9870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NWSRA 2020 Revenue and Expense Analysis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7182622"/>
              </p:ext>
            </p:extLst>
          </p:nvPr>
        </p:nvGraphicFramePr>
        <p:xfrm>
          <a:off x="272304" y="2118122"/>
          <a:ext cx="4225877" cy="367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3926960"/>
              </p:ext>
            </p:extLst>
          </p:nvPr>
        </p:nvGraphicFramePr>
        <p:xfrm>
          <a:off x="4629150" y="2130822"/>
          <a:ext cx="4286250" cy="367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98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3882345"/>
              </p:ext>
            </p:extLst>
          </p:nvPr>
        </p:nvGraphicFramePr>
        <p:xfrm>
          <a:off x="629841" y="1131094"/>
          <a:ext cx="7886700" cy="43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9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5454542"/>
              </p:ext>
            </p:extLst>
          </p:nvPr>
        </p:nvGraphicFramePr>
        <p:xfrm>
          <a:off x="629841" y="1131094"/>
          <a:ext cx="7886700" cy="43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4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Ahead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5658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Certifications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222333"/>
              </p:ext>
            </p:extLst>
          </p:nvPr>
        </p:nvGraphicFramePr>
        <p:xfrm>
          <a:off x="342900" y="16002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2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Full-Time Longevity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51232"/>
              </p:ext>
            </p:extLst>
          </p:nvPr>
        </p:nvGraphicFramePr>
        <p:xfrm>
          <a:off x="457200" y="4572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7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68"/>
            <a:ext cx="8229600" cy="1143000"/>
          </a:xfrm>
        </p:spPr>
        <p:txBody>
          <a:bodyPr/>
          <a:lstStyle/>
          <a:p>
            <a:r>
              <a:rPr lang="en-US" dirty="0" smtClean="0"/>
              <a:t>Team Advancement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901618"/>
              </p:ext>
            </p:extLst>
          </p:nvPr>
        </p:nvGraphicFramePr>
        <p:xfrm>
          <a:off x="441960" y="9144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5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Training and Certifications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1978334"/>
              </p:ext>
            </p:extLst>
          </p:nvPr>
        </p:nvGraphicFramePr>
        <p:xfrm>
          <a:off x="24384" y="5715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82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57436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waves design template</Template>
  <TotalTime>3774</TotalTime>
  <Words>2051</Words>
  <Application>Microsoft Office PowerPoint</Application>
  <PresentationFormat>On-screen Show (4:3)</PresentationFormat>
  <Paragraphs>402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2020 Year in Review</vt:lpstr>
      <vt:lpstr>4th full year of Comprehensive Strategic Plan</vt:lpstr>
      <vt:lpstr>Legislation and Advocacy</vt:lpstr>
      <vt:lpstr>Long Range Planning/Financial Stability</vt:lpstr>
      <vt:lpstr>Staff Certifications</vt:lpstr>
      <vt:lpstr>Full-Time Longevity</vt:lpstr>
      <vt:lpstr>Team Advancement</vt:lpstr>
      <vt:lpstr>Training and Certifications</vt:lpstr>
      <vt:lpstr>PowerPoint Presentation</vt:lpstr>
      <vt:lpstr>Staff Training</vt:lpstr>
      <vt:lpstr>Local, State and National Involvement</vt:lpstr>
      <vt:lpstr>PowerPoint Presentation</vt:lpstr>
      <vt:lpstr>Human Resources</vt:lpstr>
      <vt:lpstr>Recruitment</vt:lpstr>
      <vt:lpstr>PowerPoint Presentation</vt:lpstr>
      <vt:lpstr>Programming</vt:lpstr>
      <vt:lpstr>New Programs &amp; Enhancement to Existing Programs </vt:lpstr>
      <vt:lpstr>PowerPoint Presentation</vt:lpstr>
      <vt:lpstr>Day Camp</vt:lpstr>
      <vt:lpstr>Additional Services</vt:lpstr>
      <vt:lpstr>Additional Services (continued)</vt:lpstr>
      <vt:lpstr>PowerPoint Presentation</vt:lpstr>
      <vt:lpstr>Marketing Efforts</vt:lpstr>
      <vt:lpstr>Outreach 49 new families registered</vt:lpstr>
      <vt:lpstr>Outreach (continued)</vt:lpstr>
      <vt:lpstr>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Wheeling Programming Space Opened</vt:lpstr>
      <vt:lpstr>Buffalo Grove Programming Space Opened</vt:lpstr>
      <vt:lpstr>Mt Prospect Snoezelen Room Opened</vt:lpstr>
      <vt:lpstr>Dream Lab Accessible Technology Center Opened</vt:lpstr>
      <vt:lpstr>Community Sensory Garden Opened</vt:lpstr>
      <vt:lpstr>2021 Goals</vt:lpstr>
      <vt:lpstr>Programming</vt:lpstr>
      <vt:lpstr>Marketing &amp; IT</vt:lpstr>
      <vt:lpstr>Outreach</vt:lpstr>
      <vt:lpstr>Supervision/Management/HR</vt:lpstr>
      <vt:lpstr>Recruitment</vt:lpstr>
      <vt:lpstr>Training and Certifications</vt:lpstr>
      <vt:lpstr>NWSRA 2020 Revenue and Expense Analysis</vt:lpstr>
      <vt:lpstr>PowerPoint Presentation</vt:lpstr>
      <vt:lpstr>PowerPoint Presentation</vt:lpstr>
      <vt:lpstr>Planning Ahead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Year in Review</dc:title>
  <dc:creator>Brian Selders</dc:creator>
  <cp:keywords/>
  <cp:lastModifiedBy>Brian Selders</cp:lastModifiedBy>
  <cp:revision>301</cp:revision>
  <cp:lastPrinted>2021-01-07T00:07:10Z</cp:lastPrinted>
  <dcterms:created xsi:type="dcterms:W3CDTF">2016-01-12T20:23:32Z</dcterms:created>
  <dcterms:modified xsi:type="dcterms:W3CDTF">2021-01-12T20:36:31Z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