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97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24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15FE-C3F6-B843-90D8-BF8482AA0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013ED-C2CB-7F45-B231-6327486BD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6631-20EF-244C-8C92-E87C7142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3F829-3B77-EA41-8702-EDFA5D37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CB948-6510-9649-AE70-784B5BE0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E0AE-91C0-BF4A-A83E-D54B12C3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018C2-DC81-2C4C-8A5A-7700ADAEB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CC70-9D1F-124B-957F-3534B3DB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2786-F3E7-6B4C-A6E5-5407B362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B01E-DC5C-5B47-8BC7-64648F43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847FC-1E31-7247-B436-4B05CFE25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94E5-144C-D34A-AF8B-7FFB621D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8969-3003-4D40-B8E3-48A68245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7F151-F3B3-3E40-BE57-F36024B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450A-C44B-F946-8221-88D26167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DD03-3D62-1745-9F61-219554DF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99973-1D10-F849-9944-F55B6F06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FDBB-8404-FE4C-A3A4-D8B78122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56CC-4CAE-F548-99B3-F9F87280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329D-7015-9948-996E-4EAB8B40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29EB-2CEE-E84A-84D6-3B1FF41C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F4CE-342D-F94F-A28F-0588B665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6DE5-C0A9-3740-BF47-0E90D6CD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F9C0-197E-4644-9E42-AD59DC67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25473-99F9-4348-8E08-261EFF21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1F11-C924-A343-AAD3-B8AB6782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3BA5-6FDB-864F-B8C5-72DA4EC1C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9741D-BA23-174A-B9B7-52055668E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D3DE5-2908-CA49-B105-21EFEDDF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2DB5F-E42E-CE47-980B-A0E54BB3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097BD-784D-EE4C-9BFB-4352506C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1482-6897-704E-80A3-1DD7DB0F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6C11-F040-694D-B6C5-BEE927EC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756E8-D085-F24C-BA0E-28145B9D6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51C8A-BF4B-F847-A56A-7EF2F6D0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59A8B-531C-B842-BB3A-99DB4972A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0A450-D8C6-4B4A-9DC6-32F7400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A7A37-AC39-ED4B-B5D6-EB63F1C5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86FF6-A65F-F947-BD6A-ED10ECB3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944D-34C9-0C4E-8F94-3EC52628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5C7F9-58C4-C44D-9E56-BAF7CCE2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73C05-B913-DA4B-98CC-31768DA1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17FE5-3AC0-AB45-820E-D8428E69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0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BE7EB-AAD8-5447-80A9-602C505A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D608-D15B-D447-BADD-D4F7B284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705EE-1F27-C540-8A70-0F7D19F5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7046-6FC4-5646-A6BA-A2A74AC1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86E6-D598-8449-8D29-BF94DADE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8F7C4-C7F6-FF47-BFBC-47C45A95F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5B354-B5A8-B147-8AFC-580CDDA7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1A7F4-3DB9-A14C-A5B0-52B450A5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3217-D7C2-1F44-9D69-DD805C9E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891B-B745-5A4C-8B70-AEAD88DF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2364B-7896-2E4D-BBCE-D5380C90F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B7BA5-88D7-A84E-B34D-78A40BC5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DACDF-C515-3844-A73A-1C55FDF6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D2356-3B81-5B48-8E38-B7E422B3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C9090-BB82-0F4D-81F8-8517A318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11374-300B-F144-A770-29B43C94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C218C-A100-0A42-98CC-DB452BFBB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364B4-6010-D54C-AE36-C621FA1B2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6439-751A-F94E-8AC6-6D6107B8E4D9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E44B-EB1B-F941-B692-87AE6CA7A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C820-3E93-3941-AE06-845492E27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87F5-B046-2747-8D93-256209E4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e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jpeg"/><Relationship Id="rId5" Type="http://schemas.openxmlformats.org/officeDocument/2006/relationships/image" Target="../media/image13.tiff"/><Relationship Id="rId4" Type="http://schemas.openxmlformats.org/officeDocument/2006/relationships/hyperlink" Target="https://www.youtube.com/watch?v=5ef59CDwrn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A012D-E0A4-4F47-A639-74730E402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889" b="-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38D74E90-47A0-1142-8A38-BB30E96C7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76" r="1" b="18777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13191-AA63-814E-BB12-2E84AC9D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GET YOUR GARDEN 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F5ACDD8-CBE7-634D-B4D6-7F05CF7F3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6"/>
    </mc:Choice>
    <mc:Fallback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3A354-2010-124E-B79B-3F28FE18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ungsuhChe" panose="02030609000101010101" pitchFamily="49" charset="-127"/>
                <a:ea typeface="GungsuhChe" panose="02030609000101010101" pitchFamily="49" charset="-127"/>
                <a:cs typeface="Apple Chancery" panose="03020702040506060504" pitchFamily="66" charset="-79"/>
              </a:rPr>
              <a:t>Location, Location,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D1ED-6DAA-8642-9D65-24B36D701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71" r="-1" b="-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89338-1D36-7F47-B78D-5C80EE532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9" r="2" b="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84D2-CCEA-9C4E-A45F-73CF1267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latin typeface="GungsuhChe" panose="02030609000101010101" pitchFamily="49" charset="-127"/>
                <a:ea typeface="GungsuhChe" panose="02030609000101010101" pitchFamily="49" charset="-127"/>
              </a:rPr>
              <a:t>Out of sight, out of mind. </a:t>
            </a: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A1F27-776C-D74D-8ABF-92C13D898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5" y="6099476"/>
            <a:ext cx="1548874" cy="73163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40A5F9-4C97-2942-87BC-F106D7B9C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9786"/>
    </mc:Choice>
    <mc:Fallback>
      <p:transition spd="slow" advTm="19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5A1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6E10A-E043-6148-AAFC-F55BD41E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Sunshine!</a:t>
            </a:r>
          </a:p>
        </p:txBody>
      </p:sp>
      <p:pic>
        <p:nvPicPr>
          <p:cNvPr id="5" name="Picture 4" descr="A sunset in the background&#10;&#10;Description automatically generated">
            <a:extLst>
              <a:ext uri="{FF2B5EF4-FFF2-40B4-BE49-F238E27FC236}">
                <a16:creationId xmlns:a16="http://schemas.microsoft.com/office/drawing/2014/main" id="{40B438F6-1EF0-544C-8AFE-F68E60285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0" r="1166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D374-6F6E-9449-AEC4-D4459304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Pay attention to how the sun moves through your yard.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Most plants that you would eat (herbs, vegetables, fruits, etc.) need at least 6 hours of sun.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6AB1E-A885-CC40-935A-68EA90F80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621" y="5511326"/>
            <a:ext cx="2103485" cy="99362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40CA91A-7947-7C4B-B103-D39828D74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80"/>
    </mc:Choice>
    <mc:Fallback>
      <p:transition spd="slow" advTm="2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54B06-F644-5A45-B6C9-BF38D99A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ungsuhChe" panose="02030609000101010101" pitchFamily="49" charset="-127"/>
                <a:ea typeface="GungsuhChe" panose="02030609000101010101" pitchFamily="49" charset="-127"/>
              </a:rPr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6A522-8C8C-3347-ABDF-8D2C4ABE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GungsuhChe" panose="02030609000101010101" pitchFamily="49" charset="-127"/>
                <a:ea typeface="GungsuhChe" panose="02030609000101010101" pitchFamily="49" charset="-127"/>
              </a:rPr>
              <a:t>Garden close to water.</a:t>
            </a:r>
          </a:p>
          <a:p>
            <a:pPr marL="0" indent="0" algn="ctr">
              <a:buNone/>
            </a:pPr>
            <a:r>
              <a:rPr lang="en-US" dirty="0">
                <a:latin typeface="GungsuhChe" panose="02030609000101010101" pitchFamily="49" charset="-127"/>
                <a:ea typeface="GungsuhChe" panose="02030609000101010101" pitchFamily="49" charset="-127"/>
              </a:rPr>
              <a:t>Push your finger about an inch in the soil (about one knuckle deep) of dry, your plant is thirsty!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D355-F8AF-594D-BE22-15AC7468E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54" r="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8A0AA14D-D3AD-7842-B97C-36FE92589A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20" r="5722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A30DC-D6B8-CC4A-9706-66386FF26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2148"/>
            <a:ext cx="2044700" cy="965852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E45B7C8-99BE-3F42-8C7F-085318AC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90"/>
    </mc:Choice>
    <mc:Fallback>
      <p:transition spd="slow" advTm="28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F4202-3846-0B4F-888D-40F505B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Soil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F1CE8-6A7E-3143-AF46-963405CE9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13" y="478232"/>
            <a:ext cx="1833076" cy="27899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D5F1BD8B-7D61-824B-A60D-730F2856D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86" y="3765637"/>
            <a:ext cx="3662730" cy="2437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1951-ADC2-C244-AF49-B7FBD76F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90"/>
            <a:ext cx="5747187" cy="14190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 nutrient rich soil is important!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Example: Miracle Gro All Purpose Garden Soil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669AB-C699-0843-B60D-787C2CE7B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814" y="5323070"/>
            <a:ext cx="2273300" cy="107383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83FD428-4C02-BB4A-B4ED-A170CABF8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25"/>
    </mc:Choice>
    <mc:Fallback>
      <p:transition spd="slow" advTm="18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3C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DC281-B6D6-1047-82FA-110DB2B2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Think about Containers</a:t>
            </a:r>
          </a:p>
        </p:txBody>
      </p:sp>
      <p:pic>
        <p:nvPicPr>
          <p:cNvPr id="4" name="Picture 3" descr="A plant in a garden&#10;&#10;Description automatically generated">
            <a:extLst>
              <a:ext uri="{FF2B5EF4-FFF2-40B4-BE49-F238E27FC236}">
                <a16:creationId xmlns:a16="http://schemas.microsoft.com/office/drawing/2014/main" id="{6F32469C-BF6F-4D4C-942E-B17203694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29FF-273B-6043-8386-0485B9B38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Growing plants in pots or other containers can help prevent over or under watering plants.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Use a potting mix soil for this option!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C8C24-2B51-8043-8E47-8053A202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60" y="5486997"/>
            <a:ext cx="2221294" cy="104926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055969E-FC0D-9D40-86F0-81D1DF795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64"/>
    </mc:Choice>
    <mc:Fallback>
      <p:transition spd="slow" advTm="22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31399-4C93-E345-860E-8FDC4E2C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362C-DD7C-7744-ACA3-0BF50E0D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22238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GungsuhChe" panose="02030609000101010101" pitchFamily="49" charset="-127"/>
                <a:ea typeface="GungsuhChe" panose="02030609000101010101" pitchFamily="49" charset="-127"/>
              </a:rPr>
              <a:t>Learn the types of plants that will be successful in your climate!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9B7F2CA6-8C4B-5045-B731-9BC0CC539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7" r="18175" b="2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CC5BD-DD18-2843-85E3-499FAF815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05152"/>
            <a:ext cx="1805469" cy="85284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236382A-0462-5943-BC81-E65799449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49"/>
    </mc:Choice>
    <mc:Fallback>
      <p:transition spd="slow" advTm="19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1378-EA0E-B04E-A284-81970C28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GungsuhChe" panose="02030609000101010101" pitchFamily="49" charset="-127"/>
                <a:ea typeface="GungsuhChe" panose="02030609000101010101" pitchFamily="49" charset="-127"/>
              </a:rPr>
              <a:t>Get out and Garden!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DFEB9-F041-2A41-888D-13BC476CA08C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https://www.youtube.com/watch?v=5ef59CDwrn0</a:t>
            </a: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9FAED-5B80-9D4D-842F-A66C3B9E57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23" r="12704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841A2-8159-1C4F-B28B-0B44CED62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32642"/>
            <a:ext cx="1958975" cy="92535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5DF64C7-1032-304B-A17F-CC07BE1AF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8292"/>
    </mc:Choice>
    <mc:Fallback>
      <p:transition spd="slow" advTm="18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159</Words>
  <Application>Microsoft Macintosh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GungsuhChe</vt:lpstr>
      <vt:lpstr>Arial</vt:lpstr>
      <vt:lpstr>Calibri</vt:lpstr>
      <vt:lpstr>Calibri Light</vt:lpstr>
      <vt:lpstr>Office Theme</vt:lpstr>
      <vt:lpstr>GET YOUR GARDEN ON</vt:lpstr>
      <vt:lpstr>Location, Location, Location</vt:lpstr>
      <vt:lpstr>Sunshine!</vt:lpstr>
      <vt:lpstr>Water</vt:lpstr>
      <vt:lpstr>Soil</vt:lpstr>
      <vt:lpstr>Think about Containers</vt:lpstr>
      <vt:lpstr>Research</vt:lpstr>
      <vt:lpstr>Get out and Garden!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GARDEN ON</dc:title>
  <dc:creator>Microsoft Office User</dc:creator>
  <cp:lastModifiedBy>Microsoft Office User</cp:lastModifiedBy>
  <cp:revision>5</cp:revision>
  <dcterms:created xsi:type="dcterms:W3CDTF">2020-03-30T14:28:25Z</dcterms:created>
  <dcterms:modified xsi:type="dcterms:W3CDTF">2020-03-30T15:21:33Z</dcterms:modified>
</cp:coreProperties>
</file>