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5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6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7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8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9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10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11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2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3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4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5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6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7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20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21.xml" ContentType="application/vnd.openxmlformats-officedocument.presentationml.notesSlid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22.xml" ContentType="application/vnd.openxmlformats-officedocument.presentationml.notesSlid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notesSlides/notesSlide23.xml" ContentType="application/vnd.openxmlformats-officedocument.presentationml.notesSlid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24.xml" ContentType="application/vnd.openxmlformats-officedocument.presentationml.notesSlid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25.xml" ContentType="application/vnd.openxmlformats-officedocument.presentationml.notesSlid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notesSlides/notesSlide26.xml" ContentType="application/vnd.openxmlformats-officedocument.presentationml.notesSlid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notesSlides/notesSlide27.xml" ContentType="application/vnd.openxmlformats-officedocument.presentationml.notesSlid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28.xml" ContentType="application/vnd.openxmlformats-officedocument.presentationml.notesSlid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notesSlides/notesSlide29.xml" ContentType="application/vnd.openxmlformats-officedocument.presentationml.notesSlid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notesSlides/notesSlide30.xml" ContentType="application/vnd.openxmlformats-officedocument.presentationml.notesSlid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notesSlides/notesSlide31.xml" ContentType="application/vnd.openxmlformats-officedocument.presentationml.notesSlid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notesSlides/notesSlide32.xml" ContentType="application/vnd.openxmlformats-officedocument.presentationml.notesSlid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33.xml" ContentType="application/vnd.openxmlformats-officedocument.presentationml.notesSlid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notesSlides/notesSlide36.xml" ContentType="application/vnd.openxmlformats-officedocument.presentationml.notesSlid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notesSlides/notesSlide37.xml" ContentType="application/vnd.openxmlformats-officedocument.presentationml.notesSlid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notesSlides/notesSlide38.xml" ContentType="application/vnd.openxmlformats-officedocument.presentationml.notesSlid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39.xml" ContentType="application/vnd.openxmlformats-officedocument.presentationml.notesSlid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notesSlides/notesSlide40.xml" ContentType="application/vnd.openxmlformats-officedocument.presentationml.notesSlid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notesSlides/notesSlide41.xml" ContentType="application/vnd.openxmlformats-officedocument.presentationml.notesSlid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notesSlides/notesSlide42.xml" ContentType="application/vnd.openxmlformats-officedocument.presentationml.notesSlid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notesSlides/notesSlide43.xml" ContentType="application/vnd.openxmlformats-officedocument.presentationml.notesSlid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notesSlides/notesSlide44.xml" ContentType="application/vnd.openxmlformats-officedocument.presentationml.notesSlid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notesSlides/notesSlide45.xml" ContentType="application/vnd.openxmlformats-officedocument.presentationml.notesSlid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notesSlides/notesSlide46.xml" ContentType="application/vnd.openxmlformats-officedocument.presentationml.notesSlid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notesSlides/notesSlide47.xml" ContentType="application/vnd.openxmlformats-officedocument.presentationml.notesSlid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notesSlides/notesSlide48.xml" ContentType="application/vnd.openxmlformats-officedocument.presentationml.notesSlid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notesSlides/notesSlide49.xml" ContentType="application/vnd.openxmlformats-officedocument.presentationml.notesSlid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notesSlides/notesSlide52.xml" ContentType="application/vnd.openxmlformats-officedocument.presentationml.notesSlid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notesSlides/notesSlide53.xml" ContentType="application/vnd.openxmlformats-officedocument.presentationml.notesSlid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notesSlides/notesSlide54.xml" ContentType="application/vnd.openxmlformats-officedocument.presentationml.notesSlid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55.xml" ContentType="application/vnd.openxmlformats-officedocument.presentationml.notesSlid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notesSlides/notesSlide56.xml" ContentType="application/vnd.openxmlformats-officedocument.presentationml.notesSlid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57.xml" ContentType="application/vnd.openxmlformats-officedocument.presentationml.notesSlid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notesSlides/notesSlide58.xml" ContentType="application/vnd.openxmlformats-officedocument.presentationml.notesSlid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notesSlides/notesSlide59.xml" ContentType="application/vnd.openxmlformats-officedocument.presentationml.notesSlid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notesSlides/notesSlide60.xml" ContentType="application/vnd.openxmlformats-officedocument.presentationml.notesSlid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61.xml" ContentType="application/vnd.openxmlformats-officedocument.presentationml.notesSlid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notesSlides/notesSlide62.xml" ContentType="application/vnd.openxmlformats-officedocument.presentationml.notesSlid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notesSlides/notesSlide63.xml" ContentType="application/vnd.openxmlformats-officedocument.presentationml.notesSlid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notesSlides/notesSlide64.xml" ContentType="application/vnd.openxmlformats-officedocument.presentationml.notesSlid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notesSlides/notesSlide65.xml" ContentType="application/vnd.openxmlformats-officedocument.presentationml.notesSlid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68.xml" ContentType="application/vnd.openxmlformats-officedocument.presentationml.notesSlid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notesSlides/notesSlide69.xml" ContentType="application/vnd.openxmlformats-officedocument.presentationml.notesSlid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70.xml" ContentType="application/vnd.openxmlformats-officedocument.presentationml.notesSlid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notesSlides/notesSlide71.xml" ContentType="application/vnd.openxmlformats-officedocument.presentationml.notesSlid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notesSlides/notesSlide72.xml" ContentType="application/vnd.openxmlformats-officedocument.presentationml.notesSlid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notesSlides/notesSlide73.xml" ContentType="application/vnd.openxmlformats-officedocument.presentationml.notesSlid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notesSlides/notesSlide74.xml" ContentType="application/vnd.openxmlformats-officedocument.presentationml.notesSlid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notesSlides/notesSlide75.xml" ContentType="application/vnd.openxmlformats-officedocument.presentationml.notesSlid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notesSlides/notesSlide76.xml" ContentType="application/vnd.openxmlformats-officedocument.presentationml.notesSlid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notesSlides/notesSlide77.xml" ContentType="application/vnd.openxmlformats-officedocument.presentationml.notesSlid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notesSlides/notesSlide78.xml" ContentType="application/vnd.openxmlformats-officedocument.presentationml.notesSlid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notesSlides/notesSlide79.xml" ContentType="application/vnd.openxmlformats-officedocument.presentationml.notesSlid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notesSlides/notesSlide80.xml" ContentType="application/vnd.openxmlformats-officedocument.presentationml.notesSlid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notesSlides/notesSlide81.xml" ContentType="application/vnd.openxmlformats-officedocument.presentationml.notesSlid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84" r:id="rId2"/>
  </p:sldMasterIdLst>
  <p:notesMasterIdLst>
    <p:notesMasterId r:id="rId146"/>
  </p:notesMasterIdLst>
  <p:sldIdLst>
    <p:sldId id="455" r:id="rId3"/>
    <p:sldId id="456" r:id="rId4"/>
    <p:sldId id="710" r:id="rId5"/>
    <p:sldId id="712" r:id="rId6"/>
    <p:sldId id="713" r:id="rId7"/>
    <p:sldId id="714" r:id="rId8"/>
    <p:sldId id="715" r:id="rId9"/>
    <p:sldId id="716" r:id="rId10"/>
    <p:sldId id="717" r:id="rId11"/>
    <p:sldId id="718" r:id="rId12"/>
    <p:sldId id="719" r:id="rId13"/>
    <p:sldId id="720" r:id="rId14"/>
    <p:sldId id="721" r:id="rId15"/>
    <p:sldId id="722" r:id="rId16"/>
    <p:sldId id="723" r:id="rId17"/>
    <p:sldId id="724" r:id="rId18"/>
    <p:sldId id="725" r:id="rId19"/>
    <p:sldId id="726" r:id="rId20"/>
    <p:sldId id="727" r:id="rId21"/>
    <p:sldId id="728" r:id="rId22"/>
    <p:sldId id="729" r:id="rId23"/>
    <p:sldId id="730" r:id="rId24"/>
    <p:sldId id="731" r:id="rId25"/>
    <p:sldId id="732" r:id="rId26"/>
    <p:sldId id="733" r:id="rId27"/>
    <p:sldId id="734" r:id="rId28"/>
    <p:sldId id="735" r:id="rId29"/>
    <p:sldId id="736" r:id="rId30"/>
    <p:sldId id="737" r:id="rId31"/>
    <p:sldId id="896" r:id="rId32"/>
    <p:sldId id="788" r:id="rId33"/>
    <p:sldId id="789" r:id="rId34"/>
    <p:sldId id="790" r:id="rId35"/>
    <p:sldId id="791" r:id="rId36"/>
    <p:sldId id="792" r:id="rId37"/>
    <p:sldId id="793" r:id="rId38"/>
    <p:sldId id="794" r:id="rId39"/>
    <p:sldId id="795" r:id="rId40"/>
    <p:sldId id="796" r:id="rId41"/>
    <p:sldId id="797" r:id="rId42"/>
    <p:sldId id="798" r:id="rId43"/>
    <p:sldId id="799" r:id="rId44"/>
    <p:sldId id="800" r:id="rId45"/>
    <p:sldId id="801" r:id="rId46"/>
    <p:sldId id="802" r:id="rId47"/>
    <p:sldId id="803" r:id="rId48"/>
    <p:sldId id="804" r:id="rId49"/>
    <p:sldId id="805" r:id="rId50"/>
    <p:sldId id="806" r:id="rId51"/>
    <p:sldId id="807" r:id="rId52"/>
    <p:sldId id="808" r:id="rId53"/>
    <p:sldId id="809" r:id="rId54"/>
    <p:sldId id="810" r:id="rId55"/>
    <p:sldId id="811" r:id="rId56"/>
    <p:sldId id="812" r:id="rId57"/>
    <p:sldId id="813" r:id="rId58"/>
    <p:sldId id="814" r:id="rId59"/>
    <p:sldId id="897" r:id="rId60"/>
    <p:sldId id="815" r:id="rId61"/>
    <p:sldId id="816" r:id="rId62"/>
    <p:sldId id="817" r:id="rId63"/>
    <p:sldId id="818" r:id="rId64"/>
    <p:sldId id="819" r:id="rId65"/>
    <p:sldId id="820" r:id="rId66"/>
    <p:sldId id="821" r:id="rId67"/>
    <p:sldId id="822" r:id="rId68"/>
    <p:sldId id="823" r:id="rId69"/>
    <p:sldId id="824" r:id="rId70"/>
    <p:sldId id="825" r:id="rId71"/>
    <p:sldId id="826" r:id="rId72"/>
    <p:sldId id="827" r:id="rId73"/>
    <p:sldId id="828" r:id="rId74"/>
    <p:sldId id="829" r:id="rId75"/>
    <p:sldId id="830" r:id="rId76"/>
    <p:sldId id="831" r:id="rId77"/>
    <p:sldId id="832" r:id="rId78"/>
    <p:sldId id="833" r:id="rId79"/>
    <p:sldId id="834" r:id="rId80"/>
    <p:sldId id="835" r:id="rId81"/>
    <p:sldId id="836" r:id="rId82"/>
    <p:sldId id="837" r:id="rId83"/>
    <p:sldId id="838" r:id="rId84"/>
    <p:sldId id="839" r:id="rId85"/>
    <p:sldId id="840" r:id="rId86"/>
    <p:sldId id="841" r:id="rId87"/>
    <p:sldId id="898" r:id="rId88"/>
    <p:sldId id="842" r:id="rId89"/>
    <p:sldId id="843" r:id="rId90"/>
    <p:sldId id="844" r:id="rId91"/>
    <p:sldId id="845" r:id="rId92"/>
    <p:sldId id="846" r:id="rId93"/>
    <p:sldId id="847" r:id="rId94"/>
    <p:sldId id="848" r:id="rId95"/>
    <p:sldId id="849" r:id="rId96"/>
    <p:sldId id="850" r:id="rId97"/>
    <p:sldId id="851" r:id="rId98"/>
    <p:sldId id="852" r:id="rId99"/>
    <p:sldId id="853" r:id="rId100"/>
    <p:sldId id="854" r:id="rId101"/>
    <p:sldId id="855" r:id="rId102"/>
    <p:sldId id="856" r:id="rId103"/>
    <p:sldId id="857" r:id="rId104"/>
    <p:sldId id="858" r:id="rId105"/>
    <p:sldId id="859" r:id="rId106"/>
    <p:sldId id="860" r:id="rId107"/>
    <p:sldId id="861" r:id="rId108"/>
    <p:sldId id="862" r:id="rId109"/>
    <p:sldId id="863" r:id="rId110"/>
    <p:sldId id="864" r:id="rId111"/>
    <p:sldId id="865" r:id="rId112"/>
    <p:sldId id="866" r:id="rId113"/>
    <p:sldId id="867" r:id="rId114"/>
    <p:sldId id="868" r:id="rId115"/>
    <p:sldId id="899" r:id="rId116"/>
    <p:sldId id="869" r:id="rId117"/>
    <p:sldId id="870" r:id="rId118"/>
    <p:sldId id="871" r:id="rId119"/>
    <p:sldId id="872" r:id="rId120"/>
    <p:sldId id="873" r:id="rId121"/>
    <p:sldId id="874" r:id="rId122"/>
    <p:sldId id="875" r:id="rId123"/>
    <p:sldId id="876" r:id="rId124"/>
    <p:sldId id="877" r:id="rId125"/>
    <p:sldId id="878" r:id="rId126"/>
    <p:sldId id="879" r:id="rId127"/>
    <p:sldId id="880" r:id="rId128"/>
    <p:sldId id="881" r:id="rId129"/>
    <p:sldId id="882" r:id="rId130"/>
    <p:sldId id="883" r:id="rId131"/>
    <p:sldId id="884" r:id="rId132"/>
    <p:sldId id="885" r:id="rId133"/>
    <p:sldId id="886" r:id="rId134"/>
    <p:sldId id="887" r:id="rId135"/>
    <p:sldId id="888" r:id="rId136"/>
    <p:sldId id="889" r:id="rId137"/>
    <p:sldId id="890" r:id="rId138"/>
    <p:sldId id="891" r:id="rId139"/>
    <p:sldId id="892" r:id="rId140"/>
    <p:sldId id="893" r:id="rId141"/>
    <p:sldId id="894" r:id="rId142"/>
    <p:sldId id="895" r:id="rId143"/>
    <p:sldId id="900" r:id="rId144"/>
    <p:sldId id="786" r:id="rId145"/>
  </p:sldIdLst>
  <p:sldSz cx="12192000" cy="6858000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Main" id="{A9787F43-7D24-4279-8B78-DE81DA50FAAA}">
          <p14:sldIdLst>
            <p14:sldId id="455"/>
            <p14:sldId id="456"/>
          </p14:sldIdLst>
        </p14:section>
        <p14:section name="Game 1" id="{A56846EC-74F9-4F39-A449-F0D14A4AE219}">
          <p14:sldIdLst>
            <p14:sldId id="710"/>
            <p14:sldId id="712"/>
            <p14:sldId id="713"/>
            <p14:sldId id="714"/>
            <p14:sldId id="715"/>
            <p14:sldId id="716"/>
            <p14:sldId id="717"/>
            <p14:sldId id="718"/>
            <p14:sldId id="719"/>
            <p14:sldId id="720"/>
            <p14:sldId id="721"/>
            <p14:sldId id="722"/>
            <p14:sldId id="723"/>
            <p14:sldId id="724"/>
            <p14:sldId id="725"/>
            <p14:sldId id="726"/>
            <p14:sldId id="727"/>
            <p14:sldId id="728"/>
            <p14:sldId id="729"/>
            <p14:sldId id="730"/>
            <p14:sldId id="731"/>
            <p14:sldId id="732"/>
            <p14:sldId id="733"/>
            <p14:sldId id="734"/>
            <p14:sldId id="735"/>
            <p14:sldId id="736"/>
            <p14:sldId id="737"/>
            <p14:sldId id="896"/>
          </p14:sldIdLst>
        </p14:section>
        <p14:section name="Game 2" id="{A77F8F90-18EB-48E9-89A1-1A5116931A7A}">
          <p14:sldIdLst>
            <p14:sldId id="788"/>
            <p14:sldId id="789"/>
            <p14:sldId id="790"/>
            <p14:sldId id="791"/>
            <p14:sldId id="792"/>
            <p14:sldId id="793"/>
            <p14:sldId id="794"/>
            <p14:sldId id="795"/>
            <p14:sldId id="796"/>
            <p14:sldId id="797"/>
            <p14:sldId id="798"/>
            <p14:sldId id="799"/>
            <p14:sldId id="800"/>
            <p14:sldId id="801"/>
            <p14:sldId id="802"/>
            <p14:sldId id="803"/>
            <p14:sldId id="804"/>
            <p14:sldId id="805"/>
            <p14:sldId id="806"/>
            <p14:sldId id="807"/>
            <p14:sldId id="808"/>
            <p14:sldId id="809"/>
            <p14:sldId id="810"/>
            <p14:sldId id="811"/>
            <p14:sldId id="812"/>
            <p14:sldId id="813"/>
            <p14:sldId id="814"/>
            <p14:sldId id="897"/>
          </p14:sldIdLst>
        </p14:section>
        <p14:section name="Game 3" id="{B398A9DA-E508-4EE9-95E7-BFFA2745DB5E}">
          <p14:sldIdLst>
            <p14:sldId id="815"/>
            <p14:sldId id="816"/>
            <p14:sldId id="817"/>
            <p14:sldId id="818"/>
            <p14:sldId id="819"/>
            <p14:sldId id="820"/>
            <p14:sldId id="821"/>
            <p14:sldId id="822"/>
            <p14:sldId id="823"/>
            <p14:sldId id="824"/>
            <p14:sldId id="825"/>
            <p14:sldId id="826"/>
            <p14:sldId id="827"/>
            <p14:sldId id="828"/>
            <p14:sldId id="829"/>
            <p14:sldId id="830"/>
            <p14:sldId id="831"/>
            <p14:sldId id="832"/>
            <p14:sldId id="833"/>
            <p14:sldId id="834"/>
            <p14:sldId id="835"/>
            <p14:sldId id="836"/>
            <p14:sldId id="837"/>
            <p14:sldId id="838"/>
            <p14:sldId id="839"/>
            <p14:sldId id="840"/>
            <p14:sldId id="841"/>
            <p14:sldId id="898"/>
            <p14:sldId id="842"/>
            <p14:sldId id="843"/>
            <p14:sldId id="844"/>
            <p14:sldId id="845"/>
            <p14:sldId id="846"/>
            <p14:sldId id="847"/>
            <p14:sldId id="848"/>
            <p14:sldId id="849"/>
            <p14:sldId id="850"/>
            <p14:sldId id="851"/>
            <p14:sldId id="852"/>
            <p14:sldId id="853"/>
            <p14:sldId id="854"/>
            <p14:sldId id="855"/>
            <p14:sldId id="856"/>
            <p14:sldId id="857"/>
            <p14:sldId id="858"/>
            <p14:sldId id="859"/>
            <p14:sldId id="860"/>
            <p14:sldId id="861"/>
            <p14:sldId id="862"/>
            <p14:sldId id="863"/>
            <p14:sldId id="864"/>
            <p14:sldId id="865"/>
            <p14:sldId id="866"/>
            <p14:sldId id="867"/>
            <p14:sldId id="868"/>
            <p14:sldId id="899"/>
            <p14:sldId id="869"/>
            <p14:sldId id="870"/>
            <p14:sldId id="871"/>
            <p14:sldId id="872"/>
            <p14:sldId id="873"/>
            <p14:sldId id="874"/>
            <p14:sldId id="875"/>
            <p14:sldId id="876"/>
            <p14:sldId id="877"/>
            <p14:sldId id="878"/>
            <p14:sldId id="879"/>
            <p14:sldId id="880"/>
            <p14:sldId id="881"/>
            <p14:sldId id="882"/>
            <p14:sldId id="883"/>
            <p14:sldId id="884"/>
            <p14:sldId id="885"/>
            <p14:sldId id="886"/>
            <p14:sldId id="887"/>
            <p14:sldId id="888"/>
            <p14:sldId id="889"/>
            <p14:sldId id="890"/>
            <p14:sldId id="891"/>
            <p14:sldId id="892"/>
            <p14:sldId id="893"/>
            <p14:sldId id="894"/>
            <p14:sldId id="895"/>
            <p14:sldId id="900"/>
          </p14:sldIdLst>
        </p14:section>
        <p14:section name="END" id="{4E06A5A8-1D9D-4FFA-B3C6-FBD787470898}">
          <p14:sldIdLst>
            <p14:sldId id="78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>
    <p:kiosk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9900"/>
    <a:srgbClr val="3366FF"/>
    <a:srgbClr val="FFFF00"/>
    <a:srgbClr val="022222"/>
    <a:srgbClr val="1C1C1C"/>
    <a:srgbClr val="993366"/>
    <a:srgbClr val="FF99CC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7" autoAdjust="0"/>
    <p:restoredTop sz="92674" autoAdjust="0"/>
  </p:normalViewPr>
  <p:slideViewPr>
    <p:cSldViewPr>
      <p:cViewPr varScale="1">
        <p:scale>
          <a:sx n="84" d="100"/>
          <a:sy n="84" d="100"/>
        </p:scale>
        <p:origin x="408" y="90"/>
      </p:cViewPr>
      <p:guideLst>
        <p:guide orient="horz" pos="2184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gridSpacing cx="38405" cy="38405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38" Type="http://schemas.openxmlformats.org/officeDocument/2006/relationships/slide" Target="slides/slide136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144" Type="http://schemas.openxmlformats.org/officeDocument/2006/relationships/slide" Target="slides/slide142.xml"/><Relationship Id="rId149" Type="http://schemas.openxmlformats.org/officeDocument/2006/relationships/theme" Target="theme/theme1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16" Type="http://schemas.openxmlformats.org/officeDocument/2006/relationships/slide" Target="slides/slide114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43" Type="http://schemas.openxmlformats.org/officeDocument/2006/relationships/slide" Target="slides/slide141.xml"/><Relationship Id="rId148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88</c:v>
                </c:pt>
                <c:pt idx="1">
                  <c:v>0</c:v>
                </c:pt>
                <c:pt idx="2">
                  <c:v>12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34-48A9-8FCA-003C49478B8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7975808"/>
        <c:axId val="507976200"/>
      </c:barChart>
      <c:catAx>
        <c:axId val="507975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7976200"/>
        <c:crossesAt val="0"/>
        <c:auto val="0"/>
        <c:lblAlgn val="ctr"/>
        <c:lblOffset val="100"/>
        <c:tickLblSkip val="1"/>
        <c:noMultiLvlLbl val="0"/>
      </c:catAx>
      <c:valAx>
        <c:axId val="50797620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797580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19</c:v>
                </c:pt>
                <c:pt idx="1">
                  <c:v>18</c:v>
                </c:pt>
                <c:pt idx="2">
                  <c:v>55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D55-49E8-B198-F43F5B4362B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498736392"/>
        <c:axId val="498748544"/>
      </c:barChart>
      <c:catAx>
        <c:axId val="498736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498748544"/>
        <c:crossesAt val="0"/>
        <c:auto val="0"/>
        <c:lblAlgn val="ctr"/>
        <c:lblOffset val="100"/>
        <c:tickLblSkip val="1"/>
        <c:noMultiLvlLbl val="0"/>
      </c:catAx>
      <c:valAx>
        <c:axId val="49874854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873639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44</c:v>
                </c:pt>
                <c:pt idx="1">
                  <c:v>0</c:v>
                </c:pt>
                <c:pt idx="2">
                  <c:v>56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FB-4DE6-987A-396B20C2DB7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498746584"/>
        <c:axId val="498746976"/>
      </c:barChart>
      <c:catAx>
        <c:axId val="498746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498746976"/>
        <c:crossesAt val="0"/>
        <c:auto val="0"/>
        <c:lblAlgn val="ctr"/>
        <c:lblOffset val="100"/>
        <c:tickLblSkip val="1"/>
        <c:noMultiLvlLbl val="0"/>
      </c:catAx>
      <c:valAx>
        <c:axId val="49874697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874658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35</c:v>
                </c:pt>
                <c:pt idx="1">
                  <c:v>9</c:v>
                </c:pt>
                <c:pt idx="2">
                  <c:v>47</c:v>
                </c:pt>
                <c:pt idx="3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EA-48EE-87C9-EBAAFA6AE50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498759520"/>
        <c:axId val="498757168"/>
      </c:barChart>
      <c:catAx>
        <c:axId val="498759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498757168"/>
        <c:crossesAt val="0"/>
        <c:auto val="0"/>
        <c:lblAlgn val="ctr"/>
        <c:lblOffset val="100"/>
        <c:tickLblSkip val="1"/>
        <c:noMultiLvlLbl val="0"/>
      </c:catAx>
      <c:valAx>
        <c:axId val="49875716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875952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13</c:v>
                </c:pt>
                <c:pt idx="2">
                  <c:v>37</c:v>
                </c:pt>
                <c:pt idx="3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A1-4483-B8FD-405951925DC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498768144"/>
        <c:axId val="498762264"/>
      </c:barChart>
      <c:catAx>
        <c:axId val="4987681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498762264"/>
        <c:crossesAt val="0"/>
        <c:auto val="0"/>
        <c:lblAlgn val="ctr"/>
        <c:lblOffset val="100"/>
        <c:tickLblSkip val="1"/>
        <c:noMultiLvlLbl val="0"/>
      </c:catAx>
      <c:valAx>
        <c:axId val="49876226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876814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12</c:v>
                </c:pt>
                <c:pt idx="2">
                  <c:v>33</c:v>
                </c:pt>
                <c:pt idx="3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B81-4266-B6B6-FC14E6306DE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498771280"/>
        <c:axId val="498779120"/>
      </c:barChart>
      <c:catAx>
        <c:axId val="498771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498779120"/>
        <c:crossesAt val="0"/>
        <c:auto val="0"/>
        <c:lblAlgn val="ctr"/>
        <c:lblOffset val="100"/>
        <c:tickLblSkip val="1"/>
        <c:noMultiLvlLbl val="0"/>
      </c:catAx>
      <c:valAx>
        <c:axId val="49877912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877128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69</c:v>
                </c:pt>
                <c:pt idx="1">
                  <c:v>0</c:v>
                </c:pt>
                <c:pt idx="2">
                  <c:v>31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803-4CED-8987-704D7FB9136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498775984"/>
        <c:axId val="498776376"/>
      </c:barChart>
      <c:catAx>
        <c:axId val="498775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498776376"/>
        <c:crossesAt val="0"/>
        <c:auto val="0"/>
        <c:lblAlgn val="ctr"/>
        <c:lblOffset val="100"/>
        <c:tickLblSkip val="1"/>
        <c:noMultiLvlLbl val="0"/>
      </c:catAx>
      <c:valAx>
        <c:axId val="49877637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877598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87</c:v>
                </c:pt>
                <c:pt idx="1">
                  <c:v>1</c:v>
                </c:pt>
                <c:pt idx="2">
                  <c:v>8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B4-4092-BB1C-6DA78F1A79A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498785392"/>
        <c:axId val="498786176"/>
      </c:barChart>
      <c:catAx>
        <c:axId val="498785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498786176"/>
        <c:crossesAt val="0"/>
        <c:auto val="0"/>
        <c:lblAlgn val="ctr"/>
        <c:lblOffset val="100"/>
        <c:tickLblSkip val="1"/>
        <c:noMultiLvlLbl val="0"/>
      </c:catAx>
      <c:valAx>
        <c:axId val="49878617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878539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88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2DB-4862-91AD-0DF1B29ECA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498797152"/>
        <c:axId val="498795192"/>
      </c:barChart>
      <c:catAx>
        <c:axId val="498797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498795192"/>
        <c:crossesAt val="0"/>
        <c:auto val="0"/>
        <c:lblAlgn val="ctr"/>
        <c:lblOffset val="100"/>
        <c:tickLblSkip val="1"/>
        <c:noMultiLvlLbl val="0"/>
      </c:catAx>
      <c:valAx>
        <c:axId val="49879519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879715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0</c:v>
                </c:pt>
                <c:pt idx="2">
                  <c:v>88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7A3-468E-942F-FAEBA663DE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1585768"/>
        <c:axId val="501588904"/>
      </c:barChart>
      <c:catAx>
        <c:axId val="501585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1588904"/>
        <c:crossesAt val="0"/>
        <c:auto val="0"/>
        <c:lblAlgn val="ctr"/>
        <c:lblOffset val="100"/>
        <c:tickLblSkip val="1"/>
        <c:noMultiLvlLbl val="0"/>
      </c:catAx>
      <c:valAx>
        <c:axId val="50158890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58576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</c:v>
                </c:pt>
                <c:pt idx="1">
                  <c:v>6</c:v>
                </c:pt>
                <c:pt idx="2">
                  <c:v>86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6B-47F6-878F-1E5BEC2B684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1591256"/>
        <c:axId val="501597528"/>
      </c:barChart>
      <c:catAx>
        <c:axId val="501591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1597528"/>
        <c:crossesAt val="0"/>
        <c:auto val="0"/>
        <c:lblAlgn val="ctr"/>
        <c:lblOffset val="100"/>
        <c:tickLblSkip val="1"/>
        <c:noMultiLvlLbl val="0"/>
      </c:catAx>
      <c:valAx>
        <c:axId val="50159752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59125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87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E42-416F-852A-9D5D057CBF1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7987960"/>
        <c:axId val="507868400"/>
      </c:barChart>
      <c:catAx>
        <c:axId val="507987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7868400"/>
        <c:crossesAt val="0"/>
        <c:auto val="0"/>
        <c:lblAlgn val="ctr"/>
        <c:lblOffset val="100"/>
        <c:tickLblSkip val="1"/>
        <c:noMultiLvlLbl val="0"/>
      </c:catAx>
      <c:valAx>
        <c:axId val="50786840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798796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0</c:v>
                </c:pt>
                <c:pt idx="2">
                  <c:v>85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3D-4CEB-B2E4-EC4DD6C9D43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1601056"/>
        <c:axId val="501600664"/>
      </c:barChart>
      <c:catAx>
        <c:axId val="501601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1600664"/>
        <c:crossesAt val="0"/>
        <c:auto val="0"/>
        <c:lblAlgn val="ctr"/>
        <c:lblOffset val="100"/>
        <c:tickLblSkip val="1"/>
        <c:noMultiLvlLbl val="0"/>
      </c:catAx>
      <c:valAx>
        <c:axId val="50160066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60105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20</c:v>
                </c:pt>
                <c:pt idx="1">
                  <c:v>77</c:v>
                </c:pt>
                <c:pt idx="2">
                  <c:v>0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1B-4342-A87E-9639CF43D5C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1574792"/>
        <c:axId val="501572048"/>
      </c:barChart>
      <c:catAx>
        <c:axId val="501574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1572048"/>
        <c:crossesAt val="0"/>
        <c:auto val="0"/>
        <c:lblAlgn val="ctr"/>
        <c:lblOffset val="100"/>
        <c:tickLblSkip val="1"/>
        <c:noMultiLvlLbl val="0"/>
      </c:catAx>
      <c:valAx>
        <c:axId val="50157204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57479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68</c:v>
                </c:pt>
                <c:pt idx="1">
                  <c:v>1</c:v>
                </c:pt>
                <c:pt idx="2">
                  <c:v>5</c:v>
                </c:pt>
                <c:pt idx="3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0D9-4044-8D1B-E5272106FC6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903112"/>
        <c:axId val="500904680"/>
      </c:barChart>
      <c:catAx>
        <c:axId val="500903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904680"/>
        <c:crossesAt val="0"/>
        <c:auto val="0"/>
        <c:lblAlgn val="ctr"/>
        <c:lblOffset val="100"/>
        <c:tickLblSkip val="1"/>
        <c:noMultiLvlLbl val="0"/>
      </c:catAx>
      <c:valAx>
        <c:axId val="50090468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90311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8</c:v>
                </c:pt>
                <c:pt idx="2">
                  <c:v>64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69-46F1-8204-897DA8B5F64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905856"/>
        <c:axId val="500910952"/>
      </c:barChart>
      <c:catAx>
        <c:axId val="500905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910952"/>
        <c:crossesAt val="0"/>
        <c:auto val="0"/>
        <c:lblAlgn val="ctr"/>
        <c:lblOffset val="100"/>
        <c:tickLblSkip val="1"/>
        <c:noMultiLvlLbl val="0"/>
      </c:catAx>
      <c:valAx>
        <c:axId val="50091095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90585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34</c:v>
                </c:pt>
                <c:pt idx="1">
                  <c:v>0</c:v>
                </c:pt>
                <c:pt idx="2">
                  <c:v>59</c:v>
                </c:pt>
                <c:pt idx="3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0B-4E0C-AF3E-13DCB0FF890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915656"/>
        <c:axId val="500854504"/>
      </c:barChart>
      <c:catAx>
        <c:axId val="500915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854504"/>
        <c:crossesAt val="0"/>
        <c:auto val="0"/>
        <c:lblAlgn val="ctr"/>
        <c:lblOffset val="100"/>
        <c:tickLblSkip val="1"/>
        <c:noMultiLvlLbl val="0"/>
      </c:catAx>
      <c:valAx>
        <c:axId val="50085450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91565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19</c:v>
                </c:pt>
                <c:pt idx="1">
                  <c:v>18</c:v>
                </c:pt>
                <c:pt idx="2">
                  <c:v>55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E9-4014-87FE-C258CDDF827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885864"/>
        <c:axId val="500879592"/>
      </c:barChart>
      <c:catAx>
        <c:axId val="500885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879592"/>
        <c:crossesAt val="0"/>
        <c:auto val="0"/>
        <c:lblAlgn val="ctr"/>
        <c:lblOffset val="100"/>
        <c:tickLblSkip val="1"/>
        <c:noMultiLvlLbl val="0"/>
      </c:catAx>
      <c:valAx>
        <c:axId val="50087959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88586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44</c:v>
                </c:pt>
                <c:pt idx="1">
                  <c:v>0</c:v>
                </c:pt>
                <c:pt idx="2">
                  <c:v>56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BC3-4672-B8B6-38E7788546E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1388232"/>
        <c:axId val="501391760"/>
      </c:barChart>
      <c:catAx>
        <c:axId val="501388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1391760"/>
        <c:crossesAt val="0"/>
        <c:auto val="0"/>
        <c:lblAlgn val="ctr"/>
        <c:lblOffset val="100"/>
        <c:tickLblSkip val="1"/>
        <c:noMultiLvlLbl val="0"/>
      </c:catAx>
      <c:valAx>
        <c:axId val="50139176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38823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35</c:v>
                </c:pt>
                <c:pt idx="1">
                  <c:v>9</c:v>
                </c:pt>
                <c:pt idx="2">
                  <c:v>47</c:v>
                </c:pt>
                <c:pt idx="3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09D-44ED-ABF1-ECA7E595919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1393720"/>
        <c:axId val="501409400"/>
      </c:barChart>
      <c:catAx>
        <c:axId val="501393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1409400"/>
        <c:crossesAt val="0"/>
        <c:auto val="0"/>
        <c:lblAlgn val="ctr"/>
        <c:lblOffset val="100"/>
        <c:tickLblSkip val="1"/>
        <c:noMultiLvlLbl val="0"/>
      </c:catAx>
      <c:valAx>
        <c:axId val="50140940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39372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13</c:v>
                </c:pt>
                <c:pt idx="2">
                  <c:v>37</c:v>
                </c:pt>
                <c:pt idx="3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062-41BA-8419-E674F58B50F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1400776"/>
        <c:axId val="501407048"/>
      </c:barChart>
      <c:catAx>
        <c:axId val="501400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1407048"/>
        <c:crossesAt val="0"/>
        <c:auto val="0"/>
        <c:lblAlgn val="ctr"/>
        <c:lblOffset val="100"/>
        <c:tickLblSkip val="1"/>
        <c:noMultiLvlLbl val="0"/>
      </c:catAx>
      <c:valAx>
        <c:axId val="50140704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40077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12</c:v>
                </c:pt>
                <c:pt idx="2">
                  <c:v>33</c:v>
                </c:pt>
                <c:pt idx="3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E6-4124-AD78-E5DE20AF5F2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1416456"/>
        <c:axId val="501417632"/>
      </c:barChart>
      <c:catAx>
        <c:axId val="501416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1417632"/>
        <c:crossesAt val="0"/>
        <c:auto val="0"/>
        <c:lblAlgn val="ctr"/>
        <c:lblOffset val="100"/>
        <c:tickLblSkip val="1"/>
        <c:noMultiLvlLbl val="0"/>
      </c:catAx>
      <c:valAx>
        <c:axId val="50141763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41645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0</c:v>
                </c:pt>
                <c:pt idx="2">
                  <c:v>88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FA6-4476-AE04-060ADAA517E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7899368"/>
        <c:axId val="507897408"/>
      </c:barChart>
      <c:catAx>
        <c:axId val="507899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7897408"/>
        <c:crossesAt val="0"/>
        <c:auto val="0"/>
        <c:lblAlgn val="ctr"/>
        <c:lblOffset val="100"/>
        <c:tickLblSkip val="1"/>
        <c:noMultiLvlLbl val="0"/>
      </c:catAx>
      <c:valAx>
        <c:axId val="50789740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789936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36</c:v>
                </c:pt>
                <c:pt idx="1">
                  <c:v>3</c:v>
                </c:pt>
                <c:pt idx="2">
                  <c:v>33</c:v>
                </c:pt>
                <c:pt idx="3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ECB-4BE2-B29A-898EC774824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921872"/>
        <c:axId val="500928928"/>
      </c:barChart>
      <c:catAx>
        <c:axId val="500921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928928"/>
        <c:crossesAt val="0"/>
        <c:auto val="0"/>
        <c:lblAlgn val="ctr"/>
        <c:lblOffset val="100"/>
        <c:tickLblSkip val="1"/>
        <c:noMultiLvlLbl val="0"/>
      </c:catAx>
      <c:valAx>
        <c:axId val="50092892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92187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</c:v>
                </c:pt>
                <c:pt idx="1">
                  <c:v>0</c:v>
                </c:pt>
                <c:pt idx="2">
                  <c:v>91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861-4C62-BCAE-6A9110E5704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924616"/>
        <c:axId val="500925792"/>
      </c:barChart>
      <c:catAx>
        <c:axId val="500924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925792"/>
        <c:crossesAt val="0"/>
        <c:auto val="0"/>
        <c:lblAlgn val="ctr"/>
        <c:lblOffset val="100"/>
        <c:tickLblSkip val="1"/>
        <c:noMultiLvlLbl val="0"/>
      </c:catAx>
      <c:valAx>
        <c:axId val="50092579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92461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88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EFE-4088-9267-605989B98F5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931280"/>
        <c:axId val="500931672"/>
      </c:barChart>
      <c:catAx>
        <c:axId val="500931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931672"/>
        <c:crossesAt val="0"/>
        <c:auto val="0"/>
        <c:lblAlgn val="ctr"/>
        <c:lblOffset val="100"/>
        <c:tickLblSkip val="1"/>
        <c:noMultiLvlLbl val="0"/>
      </c:catAx>
      <c:valAx>
        <c:axId val="50093167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93128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0</c:v>
                </c:pt>
                <c:pt idx="2">
                  <c:v>88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BAD-4780-82D1-594D13A79B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943432"/>
        <c:axId val="500948136"/>
      </c:barChart>
      <c:catAx>
        <c:axId val="500943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948136"/>
        <c:crossesAt val="0"/>
        <c:auto val="0"/>
        <c:lblAlgn val="ctr"/>
        <c:lblOffset val="100"/>
        <c:tickLblSkip val="1"/>
        <c:noMultiLvlLbl val="0"/>
      </c:catAx>
      <c:valAx>
        <c:axId val="50094813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94343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</c:v>
                </c:pt>
                <c:pt idx="1">
                  <c:v>6</c:v>
                </c:pt>
                <c:pt idx="2">
                  <c:v>86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6C-4BCC-B01A-0C4307AE01A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1370352"/>
        <c:axId val="501370744"/>
      </c:barChart>
      <c:catAx>
        <c:axId val="501370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1370744"/>
        <c:crossesAt val="0"/>
        <c:auto val="0"/>
        <c:lblAlgn val="ctr"/>
        <c:lblOffset val="100"/>
        <c:tickLblSkip val="1"/>
        <c:noMultiLvlLbl val="0"/>
      </c:catAx>
      <c:valAx>
        <c:axId val="50137074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37035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0</c:v>
                </c:pt>
                <c:pt idx="2">
                  <c:v>85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022-4186-AE53-20F13842323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1358984"/>
        <c:axId val="501366432"/>
      </c:barChart>
      <c:catAx>
        <c:axId val="501358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1366432"/>
        <c:crossesAt val="0"/>
        <c:auto val="0"/>
        <c:lblAlgn val="ctr"/>
        <c:lblOffset val="100"/>
        <c:tickLblSkip val="1"/>
        <c:noMultiLvlLbl val="0"/>
      </c:catAx>
      <c:valAx>
        <c:axId val="50136643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35898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12</c:v>
                </c:pt>
                <c:pt idx="1">
                  <c:v>76</c:v>
                </c:pt>
                <c:pt idx="2">
                  <c:v>0</c:v>
                </c:pt>
                <c:pt idx="3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7D9-4802-BBB9-694F30073CA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1361728"/>
        <c:axId val="501366040"/>
      </c:barChart>
      <c:catAx>
        <c:axId val="501361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1366040"/>
        <c:crossesAt val="0"/>
        <c:auto val="0"/>
        <c:lblAlgn val="ctr"/>
        <c:lblOffset val="100"/>
        <c:tickLblSkip val="1"/>
        <c:noMultiLvlLbl val="0"/>
      </c:catAx>
      <c:valAx>
        <c:axId val="50136604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136172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72</c:v>
                </c:pt>
                <c:pt idx="1">
                  <c:v>24</c:v>
                </c:pt>
                <c:pt idx="2">
                  <c:v>0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7E0-4888-B522-FE302C2317E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111376"/>
        <c:axId val="500112944"/>
      </c:barChart>
      <c:catAx>
        <c:axId val="500111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112944"/>
        <c:crossesAt val="0"/>
        <c:auto val="0"/>
        <c:lblAlgn val="ctr"/>
        <c:lblOffset val="100"/>
        <c:tickLblSkip val="1"/>
        <c:noMultiLvlLbl val="0"/>
      </c:catAx>
      <c:valAx>
        <c:axId val="50011294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11137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8</c:v>
                </c:pt>
                <c:pt idx="2">
                  <c:v>64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0E8-48CC-AE24-C561305A939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116864"/>
        <c:axId val="500110200"/>
      </c:barChart>
      <c:catAx>
        <c:axId val="500116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110200"/>
        <c:crossesAt val="0"/>
        <c:auto val="0"/>
        <c:lblAlgn val="ctr"/>
        <c:lblOffset val="100"/>
        <c:tickLblSkip val="1"/>
        <c:noMultiLvlLbl val="0"/>
      </c:catAx>
      <c:valAx>
        <c:axId val="50011020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11686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34</c:v>
                </c:pt>
                <c:pt idx="1">
                  <c:v>0</c:v>
                </c:pt>
                <c:pt idx="2">
                  <c:v>59</c:v>
                </c:pt>
                <c:pt idx="3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EC8-4BA6-8F65-8BE7EA1CC1D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121568"/>
        <c:axId val="500122744"/>
      </c:barChart>
      <c:catAx>
        <c:axId val="500121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122744"/>
        <c:crossesAt val="0"/>
        <c:auto val="0"/>
        <c:lblAlgn val="ctr"/>
        <c:lblOffset val="100"/>
        <c:tickLblSkip val="1"/>
        <c:noMultiLvlLbl val="0"/>
      </c:catAx>
      <c:valAx>
        <c:axId val="50012274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12156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5</c:v>
                </c:pt>
                <c:pt idx="3">
                  <c:v>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EC-4156-A2BD-3DB8BE683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7900152"/>
        <c:axId val="507900936"/>
      </c:barChart>
      <c:catAx>
        <c:axId val="507900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7900936"/>
        <c:crossesAt val="0"/>
        <c:auto val="0"/>
        <c:lblAlgn val="ctr"/>
        <c:lblOffset val="100"/>
        <c:tickLblSkip val="1"/>
        <c:noMultiLvlLbl val="0"/>
      </c:catAx>
      <c:valAx>
        <c:axId val="50790093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790015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19</c:v>
                </c:pt>
                <c:pt idx="1">
                  <c:v>18</c:v>
                </c:pt>
                <c:pt idx="2">
                  <c:v>55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C8-489F-84CF-DF41CC4C389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135216"/>
        <c:axId val="500136000"/>
      </c:barChart>
      <c:catAx>
        <c:axId val="500135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136000"/>
        <c:crossesAt val="0"/>
        <c:auto val="0"/>
        <c:lblAlgn val="ctr"/>
        <c:lblOffset val="100"/>
        <c:tickLblSkip val="1"/>
        <c:noMultiLvlLbl val="0"/>
      </c:catAx>
      <c:valAx>
        <c:axId val="50013600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13521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44</c:v>
                </c:pt>
                <c:pt idx="1">
                  <c:v>0</c:v>
                </c:pt>
                <c:pt idx="2">
                  <c:v>56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66B-435E-976E-17AAB83F556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141096"/>
        <c:axId val="500138744"/>
      </c:barChart>
      <c:catAx>
        <c:axId val="500141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138744"/>
        <c:crossesAt val="0"/>
        <c:auto val="0"/>
        <c:lblAlgn val="ctr"/>
        <c:lblOffset val="100"/>
        <c:tickLblSkip val="1"/>
        <c:noMultiLvlLbl val="0"/>
      </c:catAx>
      <c:valAx>
        <c:axId val="50013874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14109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35</c:v>
                </c:pt>
                <c:pt idx="1">
                  <c:v>9</c:v>
                </c:pt>
                <c:pt idx="2">
                  <c:v>47</c:v>
                </c:pt>
                <c:pt idx="3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3C-4990-A274-DA5F4AF6672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144944"/>
        <c:axId val="500148864"/>
      </c:barChart>
      <c:catAx>
        <c:axId val="50014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148864"/>
        <c:crossesAt val="0"/>
        <c:auto val="0"/>
        <c:lblAlgn val="ctr"/>
        <c:lblOffset val="100"/>
        <c:tickLblSkip val="1"/>
        <c:noMultiLvlLbl val="0"/>
      </c:catAx>
      <c:valAx>
        <c:axId val="50014886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14494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13</c:v>
                </c:pt>
                <c:pt idx="2">
                  <c:v>37</c:v>
                </c:pt>
                <c:pt idx="3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74B-4D5E-8B55-5E77C3AE117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142984"/>
        <c:axId val="500144552"/>
      </c:barChart>
      <c:catAx>
        <c:axId val="500142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144552"/>
        <c:crossesAt val="0"/>
        <c:auto val="0"/>
        <c:lblAlgn val="ctr"/>
        <c:lblOffset val="100"/>
        <c:tickLblSkip val="1"/>
        <c:noMultiLvlLbl val="0"/>
      </c:catAx>
      <c:valAx>
        <c:axId val="50014455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14298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12</c:v>
                </c:pt>
                <c:pt idx="2">
                  <c:v>33</c:v>
                </c:pt>
                <c:pt idx="3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DC-42A5-9746-A79C5B4FA69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160160"/>
        <c:axId val="500168000"/>
      </c:barChart>
      <c:catAx>
        <c:axId val="500160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168000"/>
        <c:crossesAt val="0"/>
        <c:auto val="0"/>
        <c:lblAlgn val="ctr"/>
        <c:lblOffset val="100"/>
        <c:tickLblSkip val="1"/>
        <c:noMultiLvlLbl val="0"/>
      </c:catAx>
      <c:valAx>
        <c:axId val="50016800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16016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36</c:v>
                </c:pt>
                <c:pt idx="1">
                  <c:v>3</c:v>
                </c:pt>
                <c:pt idx="2">
                  <c:v>33</c:v>
                </c:pt>
                <c:pt idx="3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1F-4337-A9AD-42AA91AD60F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0170744"/>
        <c:axId val="500171136"/>
      </c:barChart>
      <c:catAx>
        <c:axId val="500170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0171136"/>
        <c:crossesAt val="0"/>
        <c:auto val="0"/>
        <c:lblAlgn val="ctr"/>
        <c:lblOffset val="100"/>
        <c:tickLblSkip val="1"/>
        <c:noMultiLvlLbl val="0"/>
      </c:catAx>
      <c:valAx>
        <c:axId val="50017113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017074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</c:v>
                </c:pt>
                <c:pt idx="1">
                  <c:v>0</c:v>
                </c:pt>
                <c:pt idx="2">
                  <c:v>91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0FB-4053-9A17-086AEDBAE95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474426136"/>
        <c:axId val="474432800"/>
      </c:barChart>
      <c:catAx>
        <c:axId val="474426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474432800"/>
        <c:crossesAt val="0"/>
        <c:auto val="0"/>
        <c:lblAlgn val="ctr"/>
        <c:lblOffset val="100"/>
        <c:tickLblSkip val="1"/>
        <c:noMultiLvlLbl val="0"/>
      </c:catAx>
      <c:valAx>
        <c:axId val="47443280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7442613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88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69C-4F2D-9FC4-962ED0F3764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471724408"/>
        <c:axId val="940292784"/>
      </c:barChart>
      <c:catAx>
        <c:axId val="471724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292784"/>
        <c:crossesAt val="0"/>
        <c:auto val="0"/>
        <c:lblAlgn val="ctr"/>
        <c:lblOffset val="100"/>
        <c:tickLblSkip val="1"/>
        <c:noMultiLvlLbl val="0"/>
      </c:catAx>
      <c:valAx>
        <c:axId val="94029278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7172440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0</c:v>
                </c:pt>
                <c:pt idx="2">
                  <c:v>88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97-4B37-961A-0FEA362057D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293176"/>
        <c:axId val="940293960"/>
      </c:barChart>
      <c:catAx>
        <c:axId val="940293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293960"/>
        <c:crossesAt val="0"/>
        <c:auto val="0"/>
        <c:lblAlgn val="ctr"/>
        <c:lblOffset val="100"/>
        <c:tickLblSkip val="1"/>
        <c:noMultiLvlLbl val="0"/>
      </c:catAx>
      <c:valAx>
        <c:axId val="94029396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29317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</c:v>
                </c:pt>
                <c:pt idx="1">
                  <c:v>6</c:v>
                </c:pt>
                <c:pt idx="2">
                  <c:v>86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781-414E-B28F-2147A841B92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289648"/>
        <c:axId val="940290040"/>
      </c:barChart>
      <c:catAx>
        <c:axId val="940289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290040"/>
        <c:crossesAt val="0"/>
        <c:auto val="0"/>
        <c:lblAlgn val="ctr"/>
        <c:lblOffset val="100"/>
        <c:tickLblSkip val="1"/>
        <c:noMultiLvlLbl val="0"/>
      </c:catAx>
      <c:valAx>
        <c:axId val="94029004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28964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0</c:v>
                </c:pt>
                <c:pt idx="2">
                  <c:v>85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7BF-4BC8-AF10-4818F7653E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7905248"/>
        <c:axId val="507905640"/>
      </c:barChart>
      <c:catAx>
        <c:axId val="507905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7905640"/>
        <c:crossesAt val="0"/>
        <c:auto val="0"/>
        <c:lblAlgn val="ctr"/>
        <c:lblOffset val="100"/>
        <c:tickLblSkip val="1"/>
        <c:noMultiLvlLbl val="0"/>
      </c:catAx>
      <c:valAx>
        <c:axId val="50790564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790524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0</c:v>
                </c:pt>
                <c:pt idx="2">
                  <c:v>85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46C-4B4C-BB03-6FCFC308662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286512"/>
        <c:axId val="940290432"/>
      </c:barChart>
      <c:catAx>
        <c:axId val="940286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290432"/>
        <c:crossesAt val="0"/>
        <c:auto val="0"/>
        <c:lblAlgn val="ctr"/>
        <c:lblOffset val="100"/>
        <c:tickLblSkip val="1"/>
        <c:noMultiLvlLbl val="0"/>
      </c:catAx>
      <c:valAx>
        <c:axId val="94029043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28651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20</c:v>
                </c:pt>
                <c:pt idx="1">
                  <c:v>77</c:v>
                </c:pt>
                <c:pt idx="2">
                  <c:v>0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2AB-4BFF-BE6F-FE96F9D925F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297096"/>
        <c:axId val="940301800"/>
      </c:barChart>
      <c:catAx>
        <c:axId val="940297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301800"/>
        <c:crossesAt val="0"/>
        <c:auto val="0"/>
        <c:lblAlgn val="ctr"/>
        <c:lblOffset val="100"/>
        <c:tickLblSkip val="1"/>
        <c:noMultiLvlLbl val="0"/>
      </c:catAx>
      <c:valAx>
        <c:axId val="94030180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29709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72</c:v>
                </c:pt>
                <c:pt idx="1">
                  <c:v>24</c:v>
                </c:pt>
                <c:pt idx="2">
                  <c:v>0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B06-45AA-91C4-D0F7EF456EC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299056"/>
        <c:axId val="940295528"/>
      </c:barChart>
      <c:catAx>
        <c:axId val="940299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295528"/>
        <c:crossesAt val="0"/>
        <c:auto val="0"/>
        <c:lblAlgn val="ctr"/>
        <c:lblOffset val="100"/>
        <c:tickLblSkip val="1"/>
        <c:noMultiLvlLbl val="0"/>
      </c:catAx>
      <c:valAx>
        <c:axId val="94029552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29905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8</c:v>
                </c:pt>
                <c:pt idx="2">
                  <c:v>64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8B-41E6-89B9-5173E97DD28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306504"/>
        <c:axId val="940298272"/>
      </c:barChart>
      <c:catAx>
        <c:axId val="940306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298272"/>
        <c:crossesAt val="0"/>
        <c:auto val="0"/>
        <c:lblAlgn val="ctr"/>
        <c:lblOffset val="100"/>
        <c:tickLblSkip val="1"/>
        <c:noMultiLvlLbl val="0"/>
      </c:catAx>
      <c:valAx>
        <c:axId val="94029827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30650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34</c:v>
                </c:pt>
                <c:pt idx="1">
                  <c:v>0</c:v>
                </c:pt>
                <c:pt idx="2">
                  <c:v>59</c:v>
                </c:pt>
                <c:pt idx="3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64F-4464-BB7C-08C33248F75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302976"/>
        <c:axId val="940304544"/>
      </c:barChart>
      <c:catAx>
        <c:axId val="940302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304544"/>
        <c:crossesAt val="0"/>
        <c:auto val="0"/>
        <c:lblAlgn val="ctr"/>
        <c:lblOffset val="100"/>
        <c:tickLblSkip val="1"/>
        <c:noMultiLvlLbl val="0"/>
      </c:catAx>
      <c:valAx>
        <c:axId val="94030454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30297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19</c:v>
                </c:pt>
                <c:pt idx="1">
                  <c:v>18</c:v>
                </c:pt>
                <c:pt idx="2">
                  <c:v>55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6D-4D03-B38B-76F6BAB54E8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319440"/>
        <c:axId val="940309640"/>
      </c:barChart>
      <c:catAx>
        <c:axId val="940319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309640"/>
        <c:crossesAt val="0"/>
        <c:auto val="0"/>
        <c:lblAlgn val="ctr"/>
        <c:lblOffset val="100"/>
        <c:tickLblSkip val="1"/>
        <c:noMultiLvlLbl val="0"/>
      </c:catAx>
      <c:valAx>
        <c:axId val="94030964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31944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44</c:v>
                </c:pt>
                <c:pt idx="1">
                  <c:v>0</c:v>
                </c:pt>
                <c:pt idx="2">
                  <c:v>56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23-4726-AB85-DF3A337204D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317480"/>
        <c:axId val="940315128"/>
      </c:barChart>
      <c:catAx>
        <c:axId val="940317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315128"/>
        <c:crossesAt val="0"/>
        <c:auto val="0"/>
        <c:lblAlgn val="ctr"/>
        <c:lblOffset val="100"/>
        <c:tickLblSkip val="1"/>
        <c:noMultiLvlLbl val="0"/>
      </c:catAx>
      <c:valAx>
        <c:axId val="94031512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31748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35</c:v>
                </c:pt>
                <c:pt idx="1">
                  <c:v>9</c:v>
                </c:pt>
                <c:pt idx="2">
                  <c:v>47</c:v>
                </c:pt>
                <c:pt idx="3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09-463A-B215-6963CEC1CA9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317088"/>
        <c:axId val="940310032"/>
      </c:barChart>
      <c:catAx>
        <c:axId val="940317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310032"/>
        <c:crossesAt val="0"/>
        <c:auto val="0"/>
        <c:lblAlgn val="ctr"/>
        <c:lblOffset val="100"/>
        <c:tickLblSkip val="1"/>
        <c:noMultiLvlLbl val="0"/>
      </c:catAx>
      <c:valAx>
        <c:axId val="94031003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31708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13</c:v>
                </c:pt>
                <c:pt idx="2">
                  <c:v>37</c:v>
                </c:pt>
                <c:pt idx="3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9-44E4-912C-66F46E8A309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307288"/>
        <c:axId val="940311600"/>
      </c:barChart>
      <c:catAx>
        <c:axId val="940307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311600"/>
        <c:crossesAt val="0"/>
        <c:auto val="0"/>
        <c:lblAlgn val="ctr"/>
        <c:lblOffset val="100"/>
        <c:tickLblSkip val="1"/>
        <c:noMultiLvlLbl val="0"/>
      </c:catAx>
      <c:valAx>
        <c:axId val="94031160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30728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12</c:v>
                </c:pt>
                <c:pt idx="2">
                  <c:v>33</c:v>
                </c:pt>
                <c:pt idx="3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91-45E9-8343-F5E36498A38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324536"/>
        <c:axId val="940320224"/>
      </c:barChart>
      <c:catAx>
        <c:axId val="940324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320224"/>
        <c:crossesAt val="0"/>
        <c:auto val="0"/>
        <c:lblAlgn val="ctr"/>
        <c:lblOffset val="100"/>
        <c:tickLblSkip val="1"/>
        <c:noMultiLvlLbl val="0"/>
      </c:catAx>
      <c:valAx>
        <c:axId val="94032022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32453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20</c:v>
                </c:pt>
                <c:pt idx="1">
                  <c:v>77</c:v>
                </c:pt>
                <c:pt idx="2">
                  <c:v>0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D20-4A6B-8CE5-774B63F0E27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7907600"/>
        <c:axId val="507910736"/>
      </c:barChart>
      <c:catAx>
        <c:axId val="507907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7910736"/>
        <c:crossesAt val="0"/>
        <c:auto val="0"/>
        <c:lblAlgn val="ctr"/>
        <c:lblOffset val="100"/>
        <c:tickLblSkip val="1"/>
        <c:noMultiLvlLbl val="0"/>
      </c:catAx>
      <c:valAx>
        <c:axId val="50791073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790760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36</c:v>
                </c:pt>
                <c:pt idx="1">
                  <c:v>3</c:v>
                </c:pt>
                <c:pt idx="2">
                  <c:v>33</c:v>
                </c:pt>
                <c:pt idx="3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A11-4E99-8C1C-DDF41D5EE0B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322968"/>
        <c:axId val="940331592"/>
      </c:barChart>
      <c:catAx>
        <c:axId val="940322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331592"/>
        <c:crossesAt val="0"/>
        <c:auto val="0"/>
        <c:lblAlgn val="ctr"/>
        <c:lblOffset val="100"/>
        <c:tickLblSkip val="1"/>
        <c:noMultiLvlLbl val="0"/>
      </c:catAx>
      <c:valAx>
        <c:axId val="94033159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32296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</c:v>
                </c:pt>
                <c:pt idx="1">
                  <c:v>0</c:v>
                </c:pt>
                <c:pt idx="2">
                  <c:v>91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CD-488B-9AD4-C3160AD02AF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323360"/>
        <c:axId val="940322184"/>
      </c:barChart>
      <c:catAx>
        <c:axId val="940323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322184"/>
        <c:crossesAt val="0"/>
        <c:auto val="0"/>
        <c:lblAlgn val="ctr"/>
        <c:lblOffset val="100"/>
        <c:tickLblSkip val="1"/>
        <c:noMultiLvlLbl val="0"/>
      </c:catAx>
      <c:valAx>
        <c:axId val="94032218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32336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88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770-4BFD-9835-8081DF974CC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329240"/>
        <c:axId val="940328064"/>
      </c:barChart>
      <c:catAx>
        <c:axId val="940329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328064"/>
        <c:crossesAt val="0"/>
        <c:auto val="0"/>
        <c:lblAlgn val="ctr"/>
        <c:lblOffset val="100"/>
        <c:tickLblSkip val="1"/>
        <c:noMultiLvlLbl val="0"/>
      </c:catAx>
      <c:valAx>
        <c:axId val="940328064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32924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0</c:v>
                </c:pt>
                <c:pt idx="2">
                  <c:v>88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DA-49ED-A008-3C683984E52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334728"/>
        <c:axId val="940332768"/>
      </c:barChart>
      <c:catAx>
        <c:axId val="940334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332768"/>
        <c:crossesAt val="0"/>
        <c:auto val="0"/>
        <c:lblAlgn val="ctr"/>
        <c:lblOffset val="100"/>
        <c:tickLblSkip val="1"/>
        <c:noMultiLvlLbl val="0"/>
      </c:catAx>
      <c:valAx>
        <c:axId val="94033276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334728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</c:v>
                </c:pt>
                <c:pt idx="1">
                  <c:v>6</c:v>
                </c:pt>
                <c:pt idx="2">
                  <c:v>86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D5-4540-A31B-F7A583C1398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274752"/>
        <c:axId val="940277888"/>
      </c:barChart>
      <c:catAx>
        <c:axId val="940274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277888"/>
        <c:crossesAt val="0"/>
        <c:auto val="0"/>
        <c:lblAlgn val="ctr"/>
        <c:lblOffset val="100"/>
        <c:tickLblSkip val="1"/>
        <c:noMultiLvlLbl val="0"/>
      </c:catAx>
      <c:valAx>
        <c:axId val="94027788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27475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0</c:v>
                </c:pt>
                <c:pt idx="2">
                  <c:v>85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E3-4DB5-9837-77D3C368C98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279456"/>
        <c:axId val="940272008"/>
      </c:barChart>
      <c:catAx>
        <c:axId val="940279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272008"/>
        <c:crossesAt val="0"/>
        <c:auto val="0"/>
        <c:lblAlgn val="ctr"/>
        <c:lblOffset val="100"/>
        <c:tickLblSkip val="1"/>
        <c:noMultiLvlLbl val="0"/>
      </c:catAx>
      <c:valAx>
        <c:axId val="94027200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27945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20</c:v>
                </c:pt>
                <c:pt idx="1">
                  <c:v>77</c:v>
                </c:pt>
                <c:pt idx="2">
                  <c:v>0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6B-4EF4-9E45-F3AC02336C4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278280"/>
        <c:axId val="940275536"/>
      </c:barChart>
      <c:catAx>
        <c:axId val="940278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275536"/>
        <c:crossesAt val="0"/>
        <c:auto val="0"/>
        <c:lblAlgn val="ctr"/>
        <c:lblOffset val="100"/>
        <c:tickLblSkip val="1"/>
        <c:noMultiLvlLbl val="0"/>
      </c:catAx>
      <c:valAx>
        <c:axId val="94027553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27828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72</c:v>
                </c:pt>
                <c:pt idx="1">
                  <c:v>24</c:v>
                </c:pt>
                <c:pt idx="2">
                  <c:v>0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30-41C8-94CB-7F04BB1AA82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40278672"/>
        <c:axId val="940280632"/>
      </c:barChart>
      <c:catAx>
        <c:axId val="940278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40280632"/>
        <c:crossesAt val="0"/>
        <c:auto val="0"/>
        <c:lblAlgn val="ctr"/>
        <c:lblOffset val="100"/>
        <c:tickLblSkip val="1"/>
        <c:noMultiLvlLbl val="0"/>
      </c:catAx>
      <c:valAx>
        <c:axId val="94028063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027867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8</c:v>
                </c:pt>
                <c:pt idx="2">
                  <c:v>64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C2-45DE-9CA4-D9F70C6C62F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53616992"/>
        <c:axId val="953620912"/>
      </c:barChart>
      <c:catAx>
        <c:axId val="953616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53620912"/>
        <c:crossesAt val="0"/>
        <c:auto val="0"/>
        <c:lblAlgn val="ctr"/>
        <c:lblOffset val="100"/>
        <c:tickLblSkip val="1"/>
        <c:noMultiLvlLbl val="0"/>
      </c:catAx>
      <c:valAx>
        <c:axId val="95362091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361699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34</c:v>
                </c:pt>
                <c:pt idx="1">
                  <c:v>0</c:v>
                </c:pt>
                <c:pt idx="2">
                  <c:v>59</c:v>
                </c:pt>
                <c:pt idx="3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BD3-431F-8BEB-2967D0A1B6C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53617384"/>
        <c:axId val="953617776"/>
      </c:barChart>
      <c:catAx>
        <c:axId val="953617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53617776"/>
        <c:crossesAt val="0"/>
        <c:auto val="0"/>
        <c:lblAlgn val="ctr"/>
        <c:lblOffset val="100"/>
        <c:tickLblSkip val="1"/>
        <c:noMultiLvlLbl val="0"/>
      </c:catAx>
      <c:valAx>
        <c:axId val="95361777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361738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78</c:v>
                </c:pt>
                <c:pt idx="1">
                  <c:v>22</c:v>
                </c:pt>
                <c:pt idx="2">
                  <c:v>0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3F6-4B5C-8552-6A4C73DC2B9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7923672"/>
        <c:axId val="507918968"/>
      </c:barChart>
      <c:catAx>
        <c:axId val="507923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7918968"/>
        <c:crossesAt val="0"/>
        <c:auto val="0"/>
        <c:lblAlgn val="ctr"/>
        <c:lblOffset val="100"/>
        <c:tickLblSkip val="1"/>
        <c:noMultiLvlLbl val="0"/>
      </c:catAx>
      <c:valAx>
        <c:axId val="50791896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792367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19</c:v>
                </c:pt>
                <c:pt idx="1">
                  <c:v>18</c:v>
                </c:pt>
                <c:pt idx="2">
                  <c:v>55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5F1-4914-AA81-F92878E60E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53502136"/>
        <c:axId val="953495472"/>
      </c:barChart>
      <c:catAx>
        <c:axId val="953502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53495472"/>
        <c:crossesAt val="0"/>
        <c:auto val="0"/>
        <c:lblAlgn val="ctr"/>
        <c:lblOffset val="100"/>
        <c:tickLblSkip val="1"/>
        <c:noMultiLvlLbl val="0"/>
      </c:catAx>
      <c:valAx>
        <c:axId val="95349547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350213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44</c:v>
                </c:pt>
                <c:pt idx="1">
                  <c:v>0</c:v>
                </c:pt>
                <c:pt idx="2">
                  <c:v>56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C39-4444-BD50-E433DCA63F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53503312"/>
        <c:axId val="953493512"/>
      </c:barChart>
      <c:catAx>
        <c:axId val="953503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53493512"/>
        <c:crossesAt val="0"/>
        <c:auto val="0"/>
        <c:lblAlgn val="ctr"/>
        <c:lblOffset val="100"/>
        <c:tickLblSkip val="1"/>
        <c:noMultiLvlLbl val="0"/>
      </c:catAx>
      <c:valAx>
        <c:axId val="95349351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3503312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35</c:v>
                </c:pt>
                <c:pt idx="1">
                  <c:v>9</c:v>
                </c:pt>
                <c:pt idx="2">
                  <c:v>47</c:v>
                </c:pt>
                <c:pt idx="3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ED-40F1-AC4D-4C93EEF4BB9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53496256"/>
        <c:axId val="953494688"/>
      </c:barChart>
      <c:catAx>
        <c:axId val="953496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53494688"/>
        <c:crossesAt val="0"/>
        <c:auto val="0"/>
        <c:lblAlgn val="ctr"/>
        <c:lblOffset val="100"/>
        <c:tickLblSkip val="1"/>
        <c:noMultiLvlLbl val="0"/>
      </c:catAx>
      <c:valAx>
        <c:axId val="95349468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3496256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13</c:v>
                </c:pt>
                <c:pt idx="2">
                  <c:v>37</c:v>
                </c:pt>
                <c:pt idx="3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E1-40BF-B890-55653BCD2DA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53499784"/>
        <c:axId val="953508800"/>
      </c:barChart>
      <c:catAx>
        <c:axId val="953499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53508800"/>
        <c:crossesAt val="0"/>
        <c:auto val="0"/>
        <c:lblAlgn val="ctr"/>
        <c:lblOffset val="100"/>
        <c:tickLblSkip val="1"/>
        <c:noMultiLvlLbl val="0"/>
      </c:catAx>
      <c:valAx>
        <c:axId val="95350880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349978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12</c:v>
                </c:pt>
                <c:pt idx="2">
                  <c:v>33</c:v>
                </c:pt>
                <c:pt idx="3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69D-48FF-80EB-502E05486D9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53515464"/>
        <c:axId val="953510368"/>
      </c:barChart>
      <c:catAx>
        <c:axId val="953515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53510368"/>
        <c:crossesAt val="0"/>
        <c:auto val="0"/>
        <c:lblAlgn val="ctr"/>
        <c:lblOffset val="100"/>
        <c:tickLblSkip val="1"/>
        <c:noMultiLvlLbl val="0"/>
      </c:catAx>
      <c:valAx>
        <c:axId val="95351036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351546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36</c:v>
                </c:pt>
                <c:pt idx="1">
                  <c:v>3</c:v>
                </c:pt>
                <c:pt idx="2">
                  <c:v>33</c:v>
                </c:pt>
                <c:pt idx="3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E3-46E3-A7C9-A0D8F6D846E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953512720"/>
        <c:axId val="953513112"/>
      </c:barChart>
      <c:catAx>
        <c:axId val="953512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953513112"/>
        <c:crossesAt val="0"/>
        <c:auto val="0"/>
        <c:lblAlgn val="ctr"/>
        <c:lblOffset val="100"/>
        <c:tickLblSkip val="1"/>
        <c:noMultiLvlLbl val="0"/>
      </c:catAx>
      <c:valAx>
        <c:axId val="95351311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351272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</c:v>
                </c:pt>
                <c:pt idx="1">
                  <c:v>69</c:v>
                </c:pt>
                <c:pt idx="2">
                  <c:v>12</c:v>
                </c:pt>
                <c:pt idx="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74-41D8-B39B-4495EC360FD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07924064"/>
        <c:axId val="507925632"/>
      </c:barChart>
      <c:catAx>
        <c:axId val="507924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507925632"/>
        <c:crossesAt val="0"/>
        <c:auto val="0"/>
        <c:lblAlgn val="ctr"/>
        <c:lblOffset val="100"/>
        <c:tickLblSkip val="1"/>
        <c:noMultiLvlLbl val="0"/>
      </c:catAx>
      <c:valAx>
        <c:axId val="507925632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7924064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ASK THE AUDIENCE</c:v>
                </c:pt>
              </c:strCache>
            </c:strRef>
          </c:tx>
          <c:spPr>
            <a:gradFill rotWithShape="1"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50000">
                  <a:schemeClr val="accent6">
                    <a:satMod val="110000"/>
                    <a:lumMod val="100000"/>
                    <a:shade val="100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solidFill>
                <a:schemeClr val="accent6">
                  <a:lumMod val="20000"/>
                  <a:lumOff val="80000"/>
                </a:schemeClr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5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Answer A</c:v>
                </c:pt>
                <c:pt idx="1">
                  <c:v>Answer B</c:v>
                </c:pt>
                <c:pt idx="2">
                  <c:v>Answer C</c:v>
                </c:pt>
                <c:pt idx="3">
                  <c:v>Answer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34</c:v>
                </c:pt>
                <c:pt idx="1">
                  <c:v>0</c:v>
                </c:pt>
                <c:pt idx="2">
                  <c:v>59</c:v>
                </c:pt>
                <c:pt idx="3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CE-4077-80DA-5C4E188A968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498741880"/>
        <c:axId val="498743056"/>
      </c:barChart>
      <c:catAx>
        <c:axId val="498741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12700" cap="flat" cmpd="sng" algn="ctr">
            <a:solidFill>
              <a:schemeClr val="lt1">
                <a:lumMod val="95000"/>
                <a:alpha val="54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600" b="1" i="0" u="none" strike="noStrike" kern="1200" baseline="0">
                <a:solidFill>
                  <a:schemeClr val="lt1">
                    <a:lumMod val="8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en-US"/>
          </a:p>
        </c:txPr>
        <c:crossAx val="498743056"/>
        <c:crossesAt val="0"/>
        <c:auto val="0"/>
        <c:lblAlgn val="ctr"/>
        <c:lblOffset val="100"/>
        <c:tickLblSkip val="1"/>
        <c:noMultiLvlLbl val="0"/>
      </c:catAx>
      <c:valAx>
        <c:axId val="49874305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  <a:alpha val="25000"/>
                </a:schemeClr>
              </a:solidFill>
              <a:round/>
            </a:ln>
            <a:effectLst/>
          </c:spPr>
        </c:majorGridlines>
        <c:numFmt formatCode="0%" sourceLinked="0"/>
        <c:majorTickMark val="in"/>
        <c:minorTickMark val="none"/>
        <c:tickLblPos val="nextTo"/>
        <c:spPr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8741880"/>
        <c:crossesAt val="1"/>
        <c:crossBetween val="between"/>
        <c:dispUnits>
          <c:builtInUnit val="hundre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 w="19050" cap="rnd">
      <a:solidFill>
        <a:schemeClr val="accent6">
          <a:lumMod val="60000"/>
          <a:lumOff val="40000"/>
        </a:schemeClr>
      </a:solidFill>
    </a:ln>
    <a:effectLst>
      <a:glow rad="1270000">
        <a:schemeClr val="accent2">
          <a:satMod val="175000"/>
          <a:alpha val="40000"/>
        </a:schemeClr>
      </a:glow>
    </a:effectLst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style1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1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4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5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6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7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8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9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0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1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2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3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4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5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6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7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8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9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0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1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2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3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4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5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6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7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8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9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0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1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2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3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4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5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6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7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8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9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0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1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2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3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4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5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6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7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8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9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0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1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2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4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5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6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7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8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9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7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70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71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72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73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74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75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8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9.xml><?xml version="1.0" encoding="utf-8"?>
<cs:chartStyle xmlns:cs="http://schemas.microsoft.com/office/drawing/2012/chartStyle" xmlns:a="http://schemas.openxmlformats.org/drawingml/2006/main" id="209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lt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lt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lt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lt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5C2713-50A4-4920-B966-FEAA58C19627}" type="datetimeFigureOut">
              <a:rPr lang="en-US" smtClean="0"/>
              <a:t>6/29/2020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9519FEA-8352-4B83-A9F9-F45400235A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697618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790092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9646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15908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4214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20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65090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22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869708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24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57560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26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28370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28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31970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31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872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32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94538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997253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33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86086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34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12868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35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66390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36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45543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38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799017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40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35683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42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706117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44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99376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46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25466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48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722070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32628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50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361754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52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454161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54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855971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56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66978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59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763376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60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514744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61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885423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62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71026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63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686275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64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42525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90330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66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40508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68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343182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70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118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72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85985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74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6235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76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808947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78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02862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80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92809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82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66426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84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54017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8084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87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13525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88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68178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89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77593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90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07923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91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80560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92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93658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94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6971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96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143262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98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970886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100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896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357786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102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772037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104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604836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106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983627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108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608781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110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328146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112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4203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115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756961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116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42179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117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20737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118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34354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3918906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119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82364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120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1425626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122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459519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124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885704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126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82663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128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0129693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130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8337772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132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1739111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134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0575994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136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91913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97306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138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397715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140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961717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519FEA-8352-4B83-A9F9-F45400235A86}" type="slidenum">
              <a:rPr lang="en-US" smtClean="0">
                <a:solidFill>
                  <a:prstClr val="black"/>
                </a:solidFill>
              </a:rPr>
              <a:pPr/>
              <a:t>12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92192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3BCF167-2294-4A72-B99F-2FC91D7593D6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0570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E86FEB6-5077-46D4-AD15-F85C4FE2DC2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1601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162475-6238-425B-92BE-CAB8A3A7428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64199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BCF167-2294-4A72-B99F-2FC91D7593D6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01807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35BDAE-2C1B-4D30-B4F7-757731884681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550674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96C7C7-7132-48A7-A702-8E69BDD55FF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36427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E948B6-BD2D-4A6B-A6B4-1AA6B4C311E3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671898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4751B9-3F60-437B-A9F6-5E582A2FE44C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32108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F244A3-C31F-4A6F-86D7-C455FDCD38D0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4443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C80C1-3710-4B68-9CB3-0597AB329B3B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1803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8AA113-8599-4F07-8D28-A6E105F9244D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2828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35BDAE-2C1B-4D30-B4F7-75773188468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33501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BD197-E6B9-4D4F-885B-3F7B5C1E1ED1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219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86FEB6-5077-46D4-AD15-F85C4FE2DC21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2702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162475-6238-425B-92BE-CAB8A3A74280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35473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96C7C7-7132-48A7-A702-8E69BDD55FF4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32941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E948B6-BD2D-4A6B-A6B4-1AA6B4C311E3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27178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4751B9-3F60-437B-A9F6-5E582A2FE44C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299705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5F244A3-C31F-4A6F-86D7-C455FDCD38D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6689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CC80C1-3710-4B68-9CB3-0597AB329B3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6931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8AA113-8599-4F07-8D28-A6E105F9244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34389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CBD197-E6B9-4D4F-885B-3F7B5C1E1ED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56434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E9CB558E-78DA-49AC-8AE3-D2784FA48C1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7765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B558E-78DA-49AC-8AE3-D2784FA48C1D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26065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5" Type="http://schemas.openxmlformats.org/officeDocument/2006/relationships/slide" Target="slide4.xml"/><Relationship Id="rId4" Type="http://schemas.openxmlformats.org/officeDocument/2006/relationships/image" Target="../media/image1.jp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.xml"/><Relationship Id="rId13" Type="http://schemas.openxmlformats.org/officeDocument/2006/relationships/image" Target="../media/image5.png"/><Relationship Id="rId3" Type="http://schemas.openxmlformats.org/officeDocument/2006/relationships/audio" Target="../media/audio1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14.wav"/><Relationship Id="rId11" Type="http://schemas.openxmlformats.org/officeDocument/2006/relationships/image" Target="../media/image2.png"/><Relationship Id="rId5" Type="http://schemas.openxmlformats.org/officeDocument/2006/relationships/audio" Target="../media/audio1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1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4.xml"/><Relationship Id="rId13" Type="http://schemas.openxmlformats.org/officeDocument/2006/relationships/image" Target="../media/image5.png"/><Relationship Id="rId3" Type="http://schemas.openxmlformats.org/officeDocument/2006/relationships/audio" Target="../media/audio26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29.wav"/><Relationship Id="rId11" Type="http://schemas.openxmlformats.org/officeDocument/2006/relationships/image" Target="../media/image2.png"/><Relationship Id="rId5" Type="http://schemas.openxmlformats.org/officeDocument/2006/relationships/audio" Target="../media/audio28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27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audio" Target="../media/audio30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5.xml"/><Relationship Id="rId13" Type="http://schemas.openxmlformats.org/officeDocument/2006/relationships/image" Target="../media/image5.png"/><Relationship Id="rId3" Type="http://schemas.openxmlformats.org/officeDocument/2006/relationships/audio" Target="../media/audio3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4.wav"/><Relationship Id="rId11" Type="http://schemas.openxmlformats.org/officeDocument/2006/relationships/image" Target="../media/image2.png"/><Relationship Id="rId5" Type="http://schemas.openxmlformats.org/officeDocument/2006/relationships/audio" Target="../media/audio3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3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2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10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6.xml"/><Relationship Id="rId13" Type="http://schemas.openxmlformats.org/officeDocument/2006/relationships/image" Target="../media/image5.png"/><Relationship Id="rId3" Type="http://schemas.openxmlformats.org/officeDocument/2006/relationships/audio" Target="../media/audio3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8.wav"/><Relationship Id="rId11" Type="http://schemas.openxmlformats.org/officeDocument/2006/relationships/image" Target="../media/image2.png"/><Relationship Id="rId5" Type="http://schemas.openxmlformats.org/officeDocument/2006/relationships/audio" Target="../media/audio3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3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audio" Target="../media/audio39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7.xml"/><Relationship Id="rId13" Type="http://schemas.openxmlformats.org/officeDocument/2006/relationships/image" Target="../media/image5.png"/><Relationship Id="rId3" Type="http://schemas.openxmlformats.org/officeDocument/2006/relationships/audio" Target="../media/audio40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3.wav"/><Relationship Id="rId11" Type="http://schemas.openxmlformats.org/officeDocument/2006/relationships/image" Target="../media/image2.png"/><Relationship Id="rId5" Type="http://schemas.openxmlformats.org/officeDocument/2006/relationships/audio" Target="../media/audio42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41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4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8.xml"/><Relationship Id="rId13" Type="http://schemas.openxmlformats.org/officeDocument/2006/relationships/image" Target="../media/image5.png"/><Relationship Id="rId3" Type="http://schemas.openxmlformats.org/officeDocument/2006/relationships/audio" Target="../media/audio4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8.wav"/><Relationship Id="rId11" Type="http://schemas.openxmlformats.org/officeDocument/2006/relationships/image" Target="../media/image2.png"/><Relationship Id="rId5" Type="http://schemas.openxmlformats.org/officeDocument/2006/relationships/audio" Target="../media/audio4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4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9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audio" Target="../media/audio15.wav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9.xml"/><Relationship Id="rId13" Type="http://schemas.openxmlformats.org/officeDocument/2006/relationships/image" Target="../media/image5.png"/><Relationship Id="rId3" Type="http://schemas.openxmlformats.org/officeDocument/2006/relationships/audio" Target="../media/audio50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53.wav"/><Relationship Id="rId11" Type="http://schemas.openxmlformats.org/officeDocument/2006/relationships/image" Target="../media/image2.png"/><Relationship Id="rId5" Type="http://schemas.openxmlformats.org/officeDocument/2006/relationships/audio" Target="../media/audio52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51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54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0.xml"/><Relationship Id="rId13" Type="http://schemas.openxmlformats.org/officeDocument/2006/relationships/image" Target="../media/image5.png"/><Relationship Id="rId3" Type="http://schemas.openxmlformats.org/officeDocument/2006/relationships/audio" Target="../media/audio5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58.wav"/><Relationship Id="rId11" Type="http://schemas.openxmlformats.org/officeDocument/2006/relationships/image" Target="../media/image2.png"/><Relationship Id="rId5" Type="http://schemas.openxmlformats.org/officeDocument/2006/relationships/audio" Target="../media/audio5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5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5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59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audio" Target="../media/audio60.wav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jp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5.wav"/><Relationship Id="rId7" Type="http://schemas.openxmlformats.org/officeDocument/2006/relationships/chart" Target="../charts/chart61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7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62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63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64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.xml"/><Relationship Id="rId13" Type="http://schemas.openxmlformats.org/officeDocument/2006/relationships/image" Target="../media/image5.png"/><Relationship Id="rId3" Type="http://schemas.openxmlformats.org/officeDocument/2006/relationships/audio" Target="../media/audio16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19.wav"/><Relationship Id="rId11" Type="http://schemas.openxmlformats.org/officeDocument/2006/relationships/image" Target="../media/image2.png"/><Relationship Id="rId5" Type="http://schemas.openxmlformats.org/officeDocument/2006/relationships/audio" Target="../media/audio18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17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65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6.wav"/><Relationship Id="rId10" Type="http://schemas.openxmlformats.org/officeDocument/2006/relationships/image" Target="../media/image2.png"/><Relationship Id="rId4" Type="http://schemas.openxmlformats.org/officeDocument/2006/relationships/audio" Target="../media/audio9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10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6.xml"/><Relationship Id="rId13" Type="http://schemas.openxmlformats.org/officeDocument/2006/relationships/image" Target="../media/image5.png"/><Relationship Id="rId3" Type="http://schemas.openxmlformats.org/officeDocument/2006/relationships/audio" Target="../media/audio1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14.wav"/><Relationship Id="rId11" Type="http://schemas.openxmlformats.org/officeDocument/2006/relationships/image" Target="../media/image2.png"/><Relationship Id="rId5" Type="http://schemas.openxmlformats.org/officeDocument/2006/relationships/audio" Target="../media/audio1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1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audio" Target="../media/audio15.wav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7.xml"/><Relationship Id="rId13" Type="http://schemas.openxmlformats.org/officeDocument/2006/relationships/image" Target="../media/image5.png"/><Relationship Id="rId3" Type="http://schemas.openxmlformats.org/officeDocument/2006/relationships/audio" Target="../media/audio16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19.wav"/><Relationship Id="rId11" Type="http://schemas.openxmlformats.org/officeDocument/2006/relationships/image" Target="../media/image2.png"/><Relationship Id="rId5" Type="http://schemas.openxmlformats.org/officeDocument/2006/relationships/audio" Target="../media/audio18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17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0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8.xml"/><Relationship Id="rId13" Type="http://schemas.openxmlformats.org/officeDocument/2006/relationships/image" Target="../media/image5.png"/><Relationship Id="rId3" Type="http://schemas.openxmlformats.org/officeDocument/2006/relationships/audio" Target="../media/audio2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24.wav"/><Relationship Id="rId11" Type="http://schemas.openxmlformats.org/officeDocument/2006/relationships/image" Target="../media/image2.png"/><Relationship Id="rId5" Type="http://schemas.openxmlformats.org/officeDocument/2006/relationships/audio" Target="../media/audio2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2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5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9.xml"/><Relationship Id="rId13" Type="http://schemas.openxmlformats.org/officeDocument/2006/relationships/image" Target="../media/image5.png"/><Relationship Id="rId3" Type="http://schemas.openxmlformats.org/officeDocument/2006/relationships/audio" Target="../media/audio26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29.wav"/><Relationship Id="rId11" Type="http://schemas.openxmlformats.org/officeDocument/2006/relationships/image" Target="../media/image2.png"/><Relationship Id="rId5" Type="http://schemas.openxmlformats.org/officeDocument/2006/relationships/audio" Target="../media/audio28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27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30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0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0.xml"/><Relationship Id="rId13" Type="http://schemas.openxmlformats.org/officeDocument/2006/relationships/image" Target="../media/image5.png"/><Relationship Id="rId3" Type="http://schemas.openxmlformats.org/officeDocument/2006/relationships/audio" Target="../media/audio3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4.wav"/><Relationship Id="rId11" Type="http://schemas.openxmlformats.org/officeDocument/2006/relationships/image" Target="../media/image2.png"/><Relationship Id="rId5" Type="http://schemas.openxmlformats.org/officeDocument/2006/relationships/audio" Target="../media/audio3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3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2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10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1.xml"/><Relationship Id="rId13" Type="http://schemas.openxmlformats.org/officeDocument/2006/relationships/image" Target="../media/image5.png"/><Relationship Id="rId3" Type="http://schemas.openxmlformats.org/officeDocument/2006/relationships/audio" Target="../media/audio3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8.wav"/><Relationship Id="rId11" Type="http://schemas.openxmlformats.org/officeDocument/2006/relationships/image" Target="../media/image2.png"/><Relationship Id="rId5" Type="http://schemas.openxmlformats.org/officeDocument/2006/relationships/audio" Target="../media/audio3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3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39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2.xml"/><Relationship Id="rId13" Type="http://schemas.openxmlformats.org/officeDocument/2006/relationships/image" Target="../media/image5.png"/><Relationship Id="rId3" Type="http://schemas.openxmlformats.org/officeDocument/2006/relationships/audio" Target="../media/audio40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3.wav"/><Relationship Id="rId11" Type="http://schemas.openxmlformats.org/officeDocument/2006/relationships/image" Target="../media/image2.png"/><Relationship Id="rId5" Type="http://schemas.openxmlformats.org/officeDocument/2006/relationships/audio" Target="../media/audio42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41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44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3.xml"/><Relationship Id="rId13" Type="http://schemas.openxmlformats.org/officeDocument/2006/relationships/image" Target="../media/image5.png"/><Relationship Id="rId3" Type="http://schemas.openxmlformats.org/officeDocument/2006/relationships/audio" Target="../media/audio4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8.wav"/><Relationship Id="rId11" Type="http://schemas.openxmlformats.org/officeDocument/2006/relationships/image" Target="../media/image2.png"/><Relationship Id="rId5" Type="http://schemas.openxmlformats.org/officeDocument/2006/relationships/audio" Target="../media/audio4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4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9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4.xml"/><Relationship Id="rId13" Type="http://schemas.openxmlformats.org/officeDocument/2006/relationships/image" Target="../media/image5.png"/><Relationship Id="rId3" Type="http://schemas.openxmlformats.org/officeDocument/2006/relationships/audio" Target="../media/audio50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53.wav"/><Relationship Id="rId11" Type="http://schemas.openxmlformats.org/officeDocument/2006/relationships/image" Target="../media/image2.png"/><Relationship Id="rId5" Type="http://schemas.openxmlformats.org/officeDocument/2006/relationships/audio" Target="../media/audio52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51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54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13" Type="http://schemas.openxmlformats.org/officeDocument/2006/relationships/image" Target="../media/image5.png"/><Relationship Id="rId3" Type="http://schemas.openxmlformats.org/officeDocument/2006/relationships/audio" Target="../media/audio2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24.wav"/><Relationship Id="rId11" Type="http://schemas.openxmlformats.org/officeDocument/2006/relationships/image" Target="../media/image2.png"/><Relationship Id="rId5" Type="http://schemas.openxmlformats.org/officeDocument/2006/relationships/audio" Target="../media/audio2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2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5.xml"/><Relationship Id="rId13" Type="http://schemas.openxmlformats.org/officeDocument/2006/relationships/image" Target="../media/image5.png"/><Relationship Id="rId3" Type="http://schemas.openxmlformats.org/officeDocument/2006/relationships/audio" Target="../media/audio5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58.wav"/><Relationship Id="rId11" Type="http://schemas.openxmlformats.org/officeDocument/2006/relationships/image" Target="../media/image2.png"/><Relationship Id="rId5" Type="http://schemas.openxmlformats.org/officeDocument/2006/relationships/audio" Target="../media/audio5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5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5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59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audio" Target="../media/audio60.wav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5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.xml"/><Relationship Id="rId13" Type="http://schemas.openxmlformats.org/officeDocument/2006/relationships/image" Target="../media/image5.png"/><Relationship Id="rId3" Type="http://schemas.openxmlformats.org/officeDocument/2006/relationships/audio" Target="../media/audio26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29.wav"/><Relationship Id="rId11" Type="http://schemas.openxmlformats.org/officeDocument/2006/relationships/image" Target="../media/image2.png"/><Relationship Id="rId5" Type="http://schemas.openxmlformats.org/officeDocument/2006/relationships/audio" Target="../media/audio28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27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30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0.xml"/><Relationship Id="rId13" Type="http://schemas.openxmlformats.org/officeDocument/2006/relationships/image" Target="../media/image5.png"/><Relationship Id="rId3" Type="http://schemas.openxmlformats.org/officeDocument/2006/relationships/audio" Target="../media/audio3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4.wav"/><Relationship Id="rId11" Type="http://schemas.openxmlformats.org/officeDocument/2006/relationships/image" Target="../media/image2.png"/><Relationship Id="rId5" Type="http://schemas.openxmlformats.org/officeDocument/2006/relationships/audio" Target="../media/audio3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3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2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10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.jpg"/><Relationship Id="rId7" Type="http://schemas.openxmlformats.org/officeDocument/2006/relationships/image" Target="../media/image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10" Type="http://schemas.openxmlformats.org/officeDocument/2006/relationships/image" Target="../media/image7.png"/><Relationship Id="rId4" Type="http://schemas.openxmlformats.org/officeDocument/2006/relationships/audio" Target="../media/audio3.wav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1.xml"/><Relationship Id="rId13" Type="http://schemas.openxmlformats.org/officeDocument/2006/relationships/image" Target="../media/image5.png"/><Relationship Id="rId3" Type="http://schemas.openxmlformats.org/officeDocument/2006/relationships/audio" Target="../media/audio3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8.wav"/><Relationship Id="rId11" Type="http://schemas.openxmlformats.org/officeDocument/2006/relationships/image" Target="../media/image2.png"/><Relationship Id="rId5" Type="http://schemas.openxmlformats.org/officeDocument/2006/relationships/audio" Target="../media/audio3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3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39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.xml"/><Relationship Id="rId13" Type="http://schemas.openxmlformats.org/officeDocument/2006/relationships/image" Target="../media/image5.png"/><Relationship Id="rId3" Type="http://schemas.openxmlformats.org/officeDocument/2006/relationships/audio" Target="../media/audio40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3.wav"/><Relationship Id="rId11" Type="http://schemas.openxmlformats.org/officeDocument/2006/relationships/image" Target="../media/image2.png"/><Relationship Id="rId5" Type="http://schemas.openxmlformats.org/officeDocument/2006/relationships/audio" Target="../media/audio42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41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44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.xml"/><Relationship Id="rId13" Type="http://schemas.openxmlformats.org/officeDocument/2006/relationships/image" Target="../media/image5.png"/><Relationship Id="rId3" Type="http://schemas.openxmlformats.org/officeDocument/2006/relationships/audio" Target="../media/audio4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8.wav"/><Relationship Id="rId11" Type="http://schemas.openxmlformats.org/officeDocument/2006/relationships/image" Target="../media/image2.png"/><Relationship Id="rId5" Type="http://schemas.openxmlformats.org/officeDocument/2006/relationships/audio" Target="../media/audio4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4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49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.xml"/><Relationship Id="rId13" Type="http://schemas.openxmlformats.org/officeDocument/2006/relationships/image" Target="../media/image5.png"/><Relationship Id="rId3" Type="http://schemas.openxmlformats.org/officeDocument/2006/relationships/audio" Target="../media/audio50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53.wav"/><Relationship Id="rId11" Type="http://schemas.openxmlformats.org/officeDocument/2006/relationships/image" Target="../media/image2.png"/><Relationship Id="rId5" Type="http://schemas.openxmlformats.org/officeDocument/2006/relationships/audio" Target="../media/audio52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51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54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.xml"/><Relationship Id="rId13" Type="http://schemas.openxmlformats.org/officeDocument/2006/relationships/image" Target="../media/image5.png"/><Relationship Id="rId3" Type="http://schemas.openxmlformats.org/officeDocument/2006/relationships/audio" Target="../media/audio5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58.wav"/><Relationship Id="rId11" Type="http://schemas.openxmlformats.org/officeDocument/2006/relationships/image" Target="../media/image2.png"/><Relationship Id="rId5" Type="http://schemas.openxmlformats.org/officeDocument/2006/relationships/audio" Target="../media/audio5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5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5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59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audio" Target="../media/audio60.wav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jp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5.wav"/><Relationship Id="rId7" Type="http://schemas.openxmlformats.org/officeDocument/2006/relationships/chart" Target="../charts/chart16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7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17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18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19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20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6.wav"/><Relationship Id="rId10" Type="http://schemas.openxmlformats.org/officeDocument/2006/relationships/image" Target="../media/image2.png"/><Relationship Id="rId4" Type="http://schemas.openxmlformats.org/officeDocument/2006/relationships/audio" Target="../media/audio9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10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1.xml"/><Relationship Id="rId13" Type="http://schemas.openxmlformats.org/officeDocument/2006/relationships/image" Target="../media/image5.png"/><Relationship Id="rId3" Type="http://schemas.openxmlformats.org/officeDocument/2006/relationships/audio" Target="../media/audio1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14.wav"/><Relationship Id="rId11" Type="http://schemas.openxmlformats.org/officeDocument/2006/relationships/image" Target="../media/image2.png"/><Relationship Id="rId5" Type="http://schemas.openxmlformats.org/officeDocument/2006/relationships/audio" Target="../media/audio1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1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audio" Target="../media/audio15.wav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5.wav"/><Relationship Id="rId7" Type="http://schemas.openxmlformats.org/officeDocument/2006/relationships/chart" Target="../charts/chart1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7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2.xml"/><Relationship Id="rId13" Type="http://schemas.openxmlformats.org/officeDocument/2006/relationships/image" Target="../media/image5.png"/><Relationship Id="rId3" Type="http://schemas.openxmlformats.org/officeDocument/2006/relationships/audio" Target="../media/audio16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19.wav"/><Relationship Id="rId11" Type="http://schemas.openxmlformats.org/officeDocument/2006/relationships/image" Target="../media/image2.png"/><Relationship Id="rId5" Type="http://schemas.openxmlformats.org/officeDocument/2006/relationships/audio" Target="../media/audio18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17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0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3.xml"/><Relationship Id="rId13" Type="http://schemas.openxmlformats.org/officeDocument/2006/relationships/image" Target="../media/image5.png"/><Relationship Id="rId3" Type="http://schemas.openxmlformats.org/officeDocument/2006/relationships/audio" Target="../media/audio2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24.wav"/><Relationship Id="rId11" Type="http://schemas.openxmlformats.org/officeDocument/2006/relationships/image" Target="../media/image2.png"/><Relationship Id="rId5" Type="http://schemas.openxmlformats.org/officeDocument/2006/relationships/audio" Target="../media/audio2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2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5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4.xml"/><Relationship Id="rId13" Type="http://schemas.openxmlformats.org/officeDocument/2006/relationships/image" Target="../media/image5.png"/><Relationship Id="rId3" Type="http://schemas.openxmlformats.org/officeDocument/2006/relationships/audio" Target="../media/audio26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29.wav"/><Relationship Id="rId11" Type="http://schemas.openxmlformats.org/officeDocument/2006/relationships/image" Target="../media/image2.png"/><Relationship Id="rId5" Type="http://schemas.openxmlformats.org/officeDocument/2006/relationships/audio" Target="../media/audio28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27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30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.xml"/><Relationship Id="rId13" Type="http://schemas.openxmlformats.org/officeDocument/2006/relationships/image" Target="../media/image5.png"/><Relationship Id="rId3" Type="http://schemas.openxmlformats.org/officeDocument/2006/relationships/audio" Target="../media/audio3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4.wav"/><Relationship Id="rId11" Type="http://schemas.openxmlformats.org/officeDocument/2006/relationships/image" Target="../media/image2.png"/><Relationship Id="rId5" Type="http://schemas.openxmlformats.org/officeDocument/2006/relationships/audio" Target="../media/audio3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3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2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10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.xml"/><Relationship Id="rId13" Type="http://schemas.openxmlformats.org/officeDocument/2006/relationships/image" Target="../media/image5.png"/><Relationship Id="rId3" Type="http://schemas.openxmlformats.org/officeDocument/2006/relationships/audio" Target="../media/audio3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8.wav"/><Relationship Id="rId11" Type="http://schemas.openxmlformats.org/officeDocument/2006/relationships/image" Target="../media/image2.png"/><Relationship Id="rId5" Type="http://schemas.openxmlformats.org/officeDocument/2006/relationships/audio" Target="../media/audio3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3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39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2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7.xml"/><Relationship Id="rId13" Type="http://schemas.openxmlformats.org/officeDocument/2006/relationships/image" Target="../media/image5.png"/><Relationship Id="rId3" Type="http://schemas.openxmlformats.org/officeDocument/2006/relationships/audio" Target="../media/audio40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3.wav"/><Relationship Id="rId11" Type="http://schemas.openxmlformats.org/officeDocument/2006/relationships/image" Target="../media/image2.png"/><Relationship Id="rId5" Type="http://schemas.openxmlformats.org/officeDocument/2006/relationships/audio" Target="../media/audio42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41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4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8.xml"/><Relationship Id="rId13" Type="http://schemas.openxmlformats.org/officeDocument/2006/relationships/image" Target="../media/image5.png"/><Relationship Id="rId3" Type="http://schemas.openxmlformats.org/officeDocument/2006/relationships/audio" Target="../media/audio4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8.wav"/><Relationship Id="rId11" Type="http://schemas.openxmlformats.org/officeDocument/2006/relationships/image" Target="../media/image2.png"/><Relationship Id="rId5" Type="http://schemas.openxmlformats.org/officeDocument/2006/relationships/audio" Target="../media/audio4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4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49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9.xml"/><Relationship Id="rId13" Type="http://schemas.openxmlformats.org/officeDocument/2006/relationships/image" Target="../media/image5.png"/><Relationship Id="rId3" Type="http://schemas.openxmlformats.org/officeDocument/2006/relationships/audio" Target="../media/audio50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53.wav"/><Relationship Id="rId11" Type="http://schemas.openxmlformats.org/officeDocument/2006/relationships/image" Target="../media/image2.png"/><Relationship Id="rId5" Type="http://schemas.openxmlformats.org/officeDocument/2006/relationships/audio" Target="../media/audio52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51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audio" Target="../media/audio54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0.xml"/><Relationship Id="rId13" Type="http://schemas.openxmlformats.org/officeDocument/2006/relationships/image" Target="../media/image5.png"/><Relationship Id="rId3" Type="http://schemas.openxmlformats.org/officeDocument/2006/relationships/audio" Target="../media/audio5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58.wav"/><Relationship Id="rId11" Type="http://schemas.openxmlformats.org/officeDocument/2006/relationships/image" Target="../media/image2.png"/><Relationship Id="rId5" Type="http://schemas.openxmlformats.org/officeDocument/2006/relationships/audio" Target="../media/audio5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5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5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59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audio" Target="../media/audio60.wav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jp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3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5.wav"/><Relationship Id="rId7" Type="http://schemas.openxmlformats.org/officeDocument/2006/relationships/chart" Target="../charts/chart31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7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32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33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34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35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6.wav"/><Relationship Id="rId10" Type="http://schemas.openxmlformats.org/officeDocument/2006/relationships/image" Target="../media/image2.png"/><Relationship Id="rId4" Type="http://schemas.openxmlformats.org/officeDocument/2006/relationships/audio" Target="../media/audio9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10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6.xml"/><Relationship Id="rId13" Type="http://schemas.openxmlformats.org/officeDocument/2006/relationships/image" Target="../media/image5.png"/><Relationship Id="rId3" Type="http://schemas.openxmlformats.org/officeDocument/2006/relationships/audio" Target="../media/audio1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14.wav"/><Relationship Id="rId11" Type="http://schemas.openxmlformats.org/officeDocument/2006/relationships/image" Target="../media/image2.png"/><Relationship Id="rId5" Type="http://schemas.openxmlformats.org/officeDocument/2006/relationships/audio" Target="../media/audio1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1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audio" Target="../media/audio15.wav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7.xml"/><Relationship Id="rId13" Type="http://schemas.openxmlformats.org/officeDocument/2006/relationships/image" Target="../media/image5.png"/><Relationship Id="rId3" Type="http://schemas.openxmlformats.org/officeDocument/2006/relationships/audio" Target="../media/audio16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19.wav"/><Relationship Id="rId11" Type="http://schemas.openxmlformats.org/officeDocument/2006/relationships/image" Target="../media/image2.png"/><Relationship Id="rId5" Type="http://schemas.openxmlformats.org/officeDocument/2006/relationships/audio" Target="../media/audio18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17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0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4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8.xml"/><Relationship Id="rId13" Type="http://schemas.openxmlformats.org/officeDocument/2006/relationships/image" Target="../media/image5.png"/><Relationship Id="rId3" Type="http://schemas.openxmlformats.org/officeDocument/2006/relationships/audio" Target="../media/audio2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24.wav"/><Relationship Id="rId11" Type="http://schemas.openxmlformats.org/officeDocument/2006/relationships/image" Target="../media/image2.png"/><Relationship Id="rId5" Type="http://schemas.openxmlformats.org/officeDocument/2006/relationships/audio" Target="../media/audio2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2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5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.xml"/><Relationship Id="rId13" Type="http://schemas.openxmlformats.org/officeDocument/2006/relationships/image" Target="../media/image5.png"/><Relationship Id="rId3" Type="http://schemas.openxmlformats.org/officeDocument/2006/relationships/audio" Target="../media/audio26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29.wav"/><Relationship Id="rId11" Type="http://schemas.openxmlformats.org/officeDocument/2006/relationships/image" Target="../media/image2.png"/><Relationship Id="rId5" Type="http://schemas.openxmlformats.org/officeDocument/2006/relationships/audio" Target="../media/audio28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27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30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0.xml"/><Relationship Id="rId13" Type="http://schemas.openxmlformats.org/officeDocument/2006/relationships/image" Target="../media/image5.png"/><Relationship Id="rId3" Type="http://schemas.openxmlformats.org/officeDocument/2006/relationships/audio" Target="../media/audio3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4.wav"/><Relationship Id="rId11" Type="http://schemas.openxmlformats.org/officeDocument/2006/relationships/image" Target="../media/image2.png"/><Relationship Id="rId5" Type="http://schemas.openxmlformats.org/officeDocument/2006/relationships/audio" Target="../media/audio3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3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2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10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1.xml"/><Relationship Id="rId13" Type="http://schemas.openxmlformats.org/officeDocument/2006/relationships/image" Target="../media/image5.png"/><Relationship Id="rId3" Type="http://schemas.openxmlformats.org/officeDocument/2006/relationships/audio" Target="../media/audio3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8.wav"/><Relationship Id="rId11" Type="http://schemas.openxmlformats.org/officeDocument/2006/relationships/image" Target="../media/image2.png"/><Relationship Id="rId5" Type="http://schemas.openxmlformats.org/officeDocument/2006/relationships/audio" Target="../media/audio3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3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39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2.xml"/><Relationship Id="rId13" Type="http://schemas.openxmlformats.org/officeDocument/2006/relationships/image" Target="../media/image5.png"/><Relationship Id="rId3" Type="http://schemas.openxmlformats.org/officeDocument/2006/relationships/audio" Target="../media/audio40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3.wav"/><Relationship Id="rId11" Type="http://schemas.openxmlformats.org/officeDocument/2006/relationships/image" Target="../media/image2.png"/><Relationship Id="rId5" Type="http://schemas.openxmlformats.org/officeDocument/2006/relationships/audio" Target="../media/audio42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41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4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5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6.wav"/><Relationship Id="rId10" Type="http://schemas.openxmlformats.org/officeDocument/2006/relationships/image" Target="../media/image2.png"/><Relationship Id="rId4" Type="http://schemas.openxmlformats.org/officeDocument/2006/relationships/audio" Target="../media/audio9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3.xml"/><Relationship Id="rId13" Type="http://schemas.openxmlformats.org/officeDocument/2006/relationships/image" Target="../media/image5.png"/><Relationship Id="rId3" Type="http://schemas.openxmlformats.org/officeDocument/2006/relationships/audio" Target="../media/audio4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8.wav"/><Relationship Id="rId11" Type="http://schemas.openxmlformats.org/officeDocument/2006/relationships/image" Target="../media/image2.png"/><Relationship Id="rId5" Type="http://schemas.openxmlformats.org/officeDocument/2006/relationships/audio" Target="../media/audio4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4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9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4.xml"/><Relationship Id="rId13" Type="http://schemas.openxmlformats.org/officeDocument/2006/relationships/image" Target="../media/image5.png"/><Relationship Id="rId3" Type="http://schemas.openxmlformats.org/officeDocument/2006/relationships/audio" Target="../media/audio50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53.wav"/><Relationship Id="rId11" Type="http://schemas.openxmlformats.org/officeDocument/2006/relationships/image" Target="../media/image2.png"/><Relationship Id="rId5" Type="http://schemas.openxmlformats.org/officeDocument/2006/relationships/audio" Target="../media/audio52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51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54.wav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.xml"/><Relationship Id="rId13" Type="http://schemas.openxmlformats.org/officeDocument/2006/relationships/image" Target="../media/image5.png"/><Relationship Id="rId3" Type="http://schemas.openxmlformats.org/officeDocument/2006/relationships/audio" Target="../media/audio55.wav"/><Relationship Id="rId7" Type="http://schemas.openxmlformats.org/officeDocument/2006/relationships/image" Target="../media/image13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58.wav"/><Relationship Id="rId11" Type="http://schemas.openxmlformats.org/officeDocument/2006/relationships/image" Target="../media/image2.png"/><Relationship Id="rId5" Type="http://schemas.openxmlformats.org/officeDocument/2006/relationships/audio" Target="../media/audio57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56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5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59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audio" Target="../media/audio60.wav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jp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5.wav"/><Relationship Id="rId7" Type="http://schemas.openxmlformats.org/officeDocument/2006/relationships/chart" Target="../charts/chart46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7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47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10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48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49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5.wav"/><Relationship Id="rId10" Type="http://schemas.openxmlformats.org/officeDocument/2006/relationships/image" Target="../media/image2.png"/><Relationship Id="rId4" Type="http://schemas.openxmlformats.org/officeDocument/2006/relationships/audio" Target="../media/audio6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6.png"/><Relationship Id="rId3" Type="http://schemas.openxmlformats.org/officeDocument/2006/relationships/audio" Target="../media/audio7.wav"/><Relationship Id="rId7" Type="http://schemas.openxmlformats.org/officeDocument/2006/relationships/chart" Target="../charts/chart50.xml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jpeg"/><Relationship Id="rId11" Type="http://schemas.openxmlformats.org/officeDocument/2006/relationships/image" Target="../media/image4.png"/><Relationship Id="rId5" Type="http://schemas.openxmlformats.org/officeDocument/2006/relationships/audio" Target="../media/audio6.wav"/><Relationship Id="rId10" Type="http://schemas.openxmlformats.org/officeDocument/2006/relationships/image" Target="../media/image2.png"/><Relationship Id="rId4" Type="http://schemas.openxmlformats.org/officeDocument/2006/relationships/audio" Target="../media/audio9.wav"/><Relationship Id="rId9" Type="http://schemas.openxmlformats.org/officeDocument/2006/relationships/image" Target="../media/image3.png"/><Relationship Id="rId14" Type="http://schemas.openxmlformats.org/officeDocument/2006/relationships/image" Target="../media/image7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media" Target="file:///C:\Users\Mike\OneDrive\PPT%20Gameshows\Millionaire\13%20Let's%20Play%20$2,000.mp3" TargetMode="External"/><Relationship Id="rId7" Type="http://schemas.openxmlformats.org/officeDocument/2006/relationships/image" Target="../media/image1.jpg"/><Relationship Id="rId2" Type="http://schemas.openxmlformats.org/officeDocument/2006/relationships/audio" Target="file:///C:\Users\Mike\OneDrive\PPT%20Gameshows\Millionaire\12%20Win%20$1,000.mp3" TargetMode="External"/><Relationship Id="rId1" Type="http://schemas.microsoft.com/office/2007/relationships/media" Target="file:///C:\Users\Mike\OneDrive\PPT%20Gameshows\Millionaire\12%20Win%20$1,000.mp3" TargetMode="External"/><Relationship Id="rId6" Type="http://schemas.openxmlformats.org/officeDocument/2006/relationships/audio" Target="../media/audio10.wav"/><Relationship Id="rId5" Type="http://schemas.openxmlformats.org/officeDocument/2006/relationships/slideLayout" Target="../slideLayouts/slideLayout1.xml"/><Relationship Id="rId4" Type="http://schemas.openxmlformats.org/officeDocument/2006/relationships/audio" Target="file:///C:\Users\Mike\OneDrive\PPT%20Gameshows\Millionaire\13%20Let's%20Play%20$2,000.mp3" TargetMode="Externa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1.xml"/><Relationship Id="rId13" Type="http://schemas.openxmlformats.org/officeDocument/2006/relationships/image" Target="../media/image5.png"/><Relationship Id="rId3" Type="http://schemas.openxmlformats.org/officeDocument/2006/relationships/audio" Target="../media/audio1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14.wav"/><Relationship Id="rId11" Type="http://schemas.openxmlformats.org/officeDocument/2006/relationships/image" Target="../media/image2.png"/><Relationship Id="rId5" Type="http://schemas.openxmlformats.org/officeDocument/2006/relationships/audio" Target="../media/audio1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1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audio" Target="../media/audio15.wav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2.xml"/><Relationship Id="rId13" Type="http://schemas.openxmlformats.org/officeDocument/2006/relationships/image" Target="../media/image5.png"/><Relationship Id="rId3" Type="http://schemas.openxmlformats.org/officeDocument/2006/relationships/audio" Target="../media/audio16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19.wav"/><Relationship Id="rId11" Type="http://schemas.openxmlformats.org/officeDocument/2006/relationships/image" Target="../media/image2.png"/><Relationship Id="rId5" Type="http://schemas.openxmlformats.org/officeDocument/2006/relationships/audio" Target="../media/audio18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17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0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3.xml"/><Relationship Id="rId13" Type="http://schemas.openxmlformats.org/officeDocument/2006/relationships/image" Target="../media/image5.png"/><Relationship Id="rId3" Type="http://schemas.openxmlformats.org/officeDocument/2006/relationships/audio" Target="../media/audio21.wav"/><Relationship Id="rId7" Type="http://schemas.openxmlformats.org/officeDocument/2006/relationships/image" Target="../media/image10.jpg"/><Relationship Id="rId12" Type="http://schemas.openxmlformats.org/officeDocument/2006/relationships/image" Target="../media/image4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24.wav"/><Relationship Id="rId11" Type="http://schemas.openxmlformats.org/officeDocument/2006/relationships/image" Target="../media/image2.png"/><Relationship Id="rId5" Type="http://schemas.openxmlformats.org/officeDocument/2006/relationships/audio" Target="../media/audio23.wav"/><Relationship Id="rId1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audio" Target="../media/audio22.wav"/><Relationship Id="rId9" Type="http://schemas.openxmlformats.org/officeDocument/2006/relationships/audio" Target="../media/audio8.wav"/><Relationship Id="rId14" Type="http://schemas.openxmlformats.org/officeDocument/2006/relationships/image" Target="../media/image6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5.wav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1000">
              <a:schemeClr val="accent6">
                <a:lumMod val="75000"/>
              </a:schemeClr>
            </a:gs>
            <a:gs pos="100000">
              <a:schemeClr val="tx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9" name="Freeform 68"/>
          <p:cNvSpPr/>
          <p:nvPr/>
        </p:nvSpPr>
        <p:spPr>
          <a:xfrm>
            <a:off x="-38100" y="-27450"/>
            <a:ext cx="12237249" cy="2468876"/>
          </a:xfrm>
          <a:custGeom>
            <a:avLst/>
            <a:gdLst>
              <a:gd name="connsiteX0" fmla="*/ 0 w 12237249"/>
              <a:gd name="connsiteY0" fmla="*/ 0 h 2468876"/>
              <a:gd name="connsiteX1" fmla="*/ 12237249 w 12237249"/>
              <a:gd name="connsiteY1" fmla="*/ 0 h 2468876"/>
              <a:gd name="connsiteX2" fmla="*/ 12237249 w 12237249"/>
              <a:gd name="connsiteY2" fmla="*/ 2468876 h 2468876"/>
              <a:gd name="connsiteX3" fmla="*/ 0 w 12237249"/>
              <a:gd name="connsiteY3" fmla="*/ 2468876 h 246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6">
                <a:moveTo>
                  <a:pt x="0" y="0"/>
                </a:moveTo>
                <a:lnTo>
                  <a:pt x="12237249" y="0"/>
                </a:lnTo>
                <a:lnTo>
                  <a:pt x="12237249" y="2468876"/>
                </a:lnTo>
                <a:lnTo>
                  <a:pt x="0" y="2468876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2" name="Freeform 71"/>
          <p:cNvSpPr/>
          <p:nvPr/>
        </p:nvSpPr>
        <p:spPr>
          <a:xfrm rot="10800000">
            <a:off x="-22624" y="4416575"/>
            <a:ext cx="12237249" cy="2468874"/>
          </a:xfrm>
          <a:custGeom>
            <a:avLst/>
            <a:gdLst>
              <a:gd name="connsiteX0" fmla="*/ 12237249 w 12237249"/>
              <a:gd name="connsiteY0" fmla="*/ 2468874 h 2468874"/>
              <a:gd name="connsiteX1" fmla="*/ 0 w 12237249"/>
              <a:gd name="connsiteY1" fmla="*/ 2468874 h 2468874"/>
              <a:gd name="connsiteX2" fmla="*/ 0 w 12237249"/>
              <a:gd name="connsiteY2" fmla="*/ 0 h 2468874"/>
              <a:gd name="connsiteX3" fmla="*/ 12237249 w 12237249"/>
              <a:gd name="connsiteY3" fmla="*/ 0 h 246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4">
                <a:moveTo>
                  <a:pt x="12237249" y="2468874"/>
                </a:moveTo>
                <a:lnTo>
                  <a:pt x="0" y="2468874"/>
                </a:lnTo>
                <a:lnTo>
                  <a:pt x="0" y="0"/>
                </a:lnTo>
                <a:lnTo>
                  <a:pt x="12237249" y="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9" name="Oval 2"/>
          <p:cNvSpPr>
            <a:spLocks noChangeArrowheads="1"/>
          </p:cNvSpPr>
          <p:nvPr/>
        </p:nvSpPr>
        <p:spPr bwMode="auto">
          <a:xfrm rot="19800000">
            <a:off x="2144563" y="2135188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0" name="Oval 3"/>
          <p:cNvSpPr>
            <a:spLocks noChangeArrowheads="1"/>
          </p:cNvSpPr>
          <p:nvPr/>
        </p:nvSpPr>
        <p:spPr bwMode="auto">
          <a:xfrm rot="5400000">
            <a:off x="2144565" y="2363788"/>
            <a:ext cx="7620001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1" name="Oval 4"/>
          <p:cNvSpPr>
            <a:spLocks noChangeArrowheads="1"/>
          </p:cNvSpPr>
          <p:nvPr/>
        </p:nvSpPr>
        <p:spPr bwMode="auto">
          <a:xfrm rot="2700000">
            <a:off x="2144565" y="2135188"/>
            <a:ext cx="7620001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2" name="Oval 5"/>
          <p:cNvSpPr>
            <a:spLocks noChangeArrowheads="1"/>
          </p:cNvSpPr>
          <p:nvPr/>
        </p:nvSpPr>
        <p:spPr bwMode="auto">
          <a:xfrm rot="1800000">
            <a:off x="22207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3" name="Oval 6"/>
          <p:cNvSpPr>
            <a:spLocks noChangeArrowheads="1"/>
          </p:cNvSpPr>
          <p:nvPr/>
        </p:nvSpPr>
        <p:spPr bwMode="auto">
          <a:xfrm>
            <a:off x="21445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4" name="Oval 7"/>
          <p:cNvSpPr>
            <a:spLocks noChangeArrowheads="1"/>
          </p:cNvSpPr>
          <p:nvPr/>
        </p:nvSpPr>
        <p:spPr bwMode="auto">
          <a:xfrm>
            <a:off x="1679425" y="-1752600"/>
            <a:ext cx="8839200" cy="88392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87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5" name="Oval 8"/>
          <p:cNvSpPr>
            <a:spLocks noChangeArrowheads="1"/>
          </p:cNvSpPr>
          <p:nvPr/>
        </p:nvSpPr>
        <p:spPr bwMode="auto">
          <a:xfrm>
            <a:off x="3051025" y="-381000"/>
            <a:ext cx="6096000" cy="609600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90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6" name="Oval 9"/>
          <p:cNvSpPr>
            <a:spLocks noChangeArrowheads="1"/>
          </p:cNvSpPr>
          <p:nvPr/>
        </p:nvSpPr>
        <p:spPr bwMode="auto">
          <a:xfrm rot="198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7" name="Oval 10"/>
          <p:cNvSpPr>
            <a:spLocks noChangeArrowheads="1"/>
          </p:cNvSpPr>
          <p:nvPr/>
        </p:nvSpPr>
        <p:spPr bwMode="auto">
          <a:xfrm rot="5400000"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8" name="Oval 11"/>
          <p:cNvSpPr>
            <a:spLocks noChangeArrowheads="1"/>
          </p:cNvSpPr>
          <p:nvPr/>
        </p:nvSpPr>
        <p:spPr bwMode="auto">
          <a:xfrm rot="27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9" name="Oval 12"/>
          <p:cNvSpPr>
            <a:spLocks noChangeArrowheads="1"/>
          </p:cNvSpPr>
          <p:nvPr/>
        </p:nvSpPr>
        <p:spPr bwMode="auto">
          <a:xfrm rot="1800000">
            <a:off x="22128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0" name="Oval 13"/>
          <p:cNvSpPr>
            <a:spLocks noChangeArrowheads="1"/>
          </p:cNvSpPr>
          <p:nvPr/>
        </p:nvSpPr>
        <p:spPr bwMode="auto">
          <a:xfrm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1" name="Oval 14"/>
          <p:cNvSpPr>
            <a:spLocks noChangeArrowheads="1"/>
          </p:cNvSpPr>
          <p:nvPr/>
        </p:nvSpPr>
        <p:spPr bwMode="auto">
          <a:xfrm>
            <a:off x="4498825" y="1143000"/>
            <a:ext cx="3124200" cy="3124200"/>
          </a:xfrm>
          <a:prstGeom prst="ellipse">
            <a:avLst/>
          </a:prstGeom>
          <a:solidFill>
            <a:srgbClr val="993366">
              <a:alpha val="30000"/>
            </a:srgbClr>
          </a:solidFill>
          <a:ln w="76200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2" name="AutoShape 15"/>
          <p:cNvSpPr>
            <a:spLocks noChangeArrowheads="1"/>
          </p:cNvSpPr>
          <p:nvPr/>
        </p:nvSpPr>
        <p:spPr bwMode="auto">
          <a:xfrm>
            <a:off x="3889225" y="533400"/>
            <a:ext cx="4343400" cy="434340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3" name="Group 17"/>
          <p:cNvGrpSpPr>
            <a:grpSpLocks/>
          </p:cNvGrpSpPr>
          <p:nvPr/>
        </p:nvGrpSpPr>
        <p:grpSpPr bwMode="auto">
          <a:xfrm>
            <a:off x="4346425" y="990600"/>
            <a:ext cx="3429000" cy="3429000"/>
            <a:chOff x="1872" y="624"/>
            <a:chExt cx="2160" cy="2160"/>
          </a:xfrm>
        </p:grpSpPr>
        <p:sp>
          <p:nvSpPr>
            <p:cNvPr id="154" name="Oval 18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5" name="Oval 19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6" name="Oval 20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33CC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7" name="Oval 21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8" name="Oval 22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9" name="Oval 23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0" name="Oval 24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1" name="Oval 25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2" name="Oval 26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" name="Oval 27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" name="Oval 28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5" name="Oval 29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66" name="Group 30"/>
          <p:cNvGrpSpPr>
            <a:grpSpLocks/>
          </p:cNvGrpSpPr>
          <p:nvPr/>
        </p:nvGrpSpPr>
        <p:grpSpPr bwMode="auto">
          <a:xfrm rot="440125">
            <a:off x="4346425" y="990600"/>
            <a:ext cx="3429000" cy="3429000"/>
            <a:chOff x="1872" y="624"/>
            <a:chExt cx="2160" cy="2160"/>
          </a:xfrm>
        </p:grpSpPr>
        <p:sp>
          <p:nvSpPr>
            <p:cNvPr id="167" name="Oval 31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8" name="Oval 32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9" name="Oval 33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0" name="Oval 34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" name="Oval 35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2" name="Oval 36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3" name="Oval 37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4" name="Oval 38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5" name="Oval 39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6" name="Oval 40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7" name="Oval 41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8" name="Oval 42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9" name="WordArt 43"/>
          <p:cNvSpPr>
            <a:spLocks noChangeArrowheads="1" noChangeShapeType="1" noTextEdit="1"/>
          </p:cNvSpPr>
          <p:nvPr/>
        </p:nvSpPr>
        <p:spPr bwMode="auto">
          <a:xfrm>
            <a:off x="4194025" y="838200"/>
            <a:ext cx="3733800" cy="38671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Button">
              <a:avLst>
                <a:gd name="adj" fmla="val 12261859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 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</p:txBody>
      </p:sp>
      <p:sp>
        <p:nvSpPr>
          <p:cNvPr id="180" name="Oval 44"/>
          <p:cNvSpPr>
            <a:spLocks noChangeArrowheads="1"/>
          </p:cNvSpPr>
          <p:nvPr/>
        </p:nvSpPr>
        <p:spPr bwMode="auto">
          <a:xfrm>
            <a:off x="3965425" y="609600"/>
            <a:ext cx="4191000" cy="4191000"/>
          </a:xfrm>
          <a:prstGeom prst="ellipse">
            <a:avLst/>
          </a:prstGeom>
          <a:noFill/>
          <a:ln w="508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81" name="Group 45"/>
          <p:cNvGrpSpPr>
            <a:grpSpLocks/>
          </p:cNvGrpSpPr>
          <p:nvPr/>
        </p:nvGrpSpPr>
        <p:grpSpPr bwMode="auto">
          <a:xfrm rot="1865689">
            <a:off x="4602016" y="1205359"/>
            <a:ext cx="2943225" cy="2943225"/>
            <a:chOff x="2056" y="792"/>
            <a:chExt cx="1774" cy="1774"/>
          </a:xfrm>
        </p:grpSpPr>
        <p:sp>
          <p:nvSpPr>
            <p:cNvPr id="182" name="WordArt 46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3" name="WordArt 47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4" name="WordArt 48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5" name="WordArt 49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</p:grpSp>
      <p:grpSp>
        <p:nvGrpSpPr>
          <p:cNvPr id="186" name="Group 50"/>
          <p:cNvGrpSpPr>
            <a:grpSpLocks/>
          </p:cNvGrpSpPr>
          <p:nvPr/>
        </p:nvGrpSpPr>
        <p:grpSpPr bwMode="auto">
          <a:xfrm rot="20985067" flipH="1">
            <a:off x="4532701" y="1205681"/>
            <a:ext cx="3021204" cy="2943228"/>
            <a:chOff x="1988" y="796"/>
            <a:chExt cx="1821" cy="1774"/>
          </a:xfrm>
        </p:grpSpPr>
        <p:sp>
          <p:nvSpPr>
            <p:cNvPr id="187" name="WordArt 51"/>
            <p:cNvSpPr>
              <a:spLocks noChangeArrowheads="1" noChangeShapeType="1" noTextEdit="1"/>
            </p:cNvSpPr>
            <p:nvPr/>
          </p:nvSpPr>
          <p:spPr bwMode="auto">
            <a:xfrm rot="18938242" flipH="1">
              <a:off x="2350" y="796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8" name="WordArt 52"/>
            <p:cNvSpPr>
              <a:spLocks noChangeArrowheads="1" noChangeShapeType="1" noTextEdit="1"/>
            </p:cNvSpPr>
            <p:nvPr/>
          </p:nvSpPr>
          <p:spPr bwMode="auto">
            <a:xfrm rot="8138242" flipH="1">
              <a:off x="2981" y="163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9" name="WordArt 53"/>
            <p:cNvSpPr>
              <a:spLocks noChangeArrowheads="1" noChangeShapeType="1" noTextEdit="1"/>
            </p:cNvSpPr>
            <p:nvPr/>
          </p:nvSpPr>
          <p:spPr bwMode="auto">
            <a:xfrm rot="13538242" flipH="1">
              <a:off x="2235" y="1549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90" name="WordArt 54"/>
            <p:cNvSpPr>
              <a:spLocks noChangeArrowheads="1" noChangeShapeType="1" noTextEdit="1"/>
            </p:cNvSpPr>
            <p:nvPr/>
          </p:nvSpPr>
          <p:spPr bwMode="auto">
            <a:xfrm rot="2738242" flipH="1">
              <a:off x="3120" y="87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</p:grpSp>
      <p:sp>
        <p:nvSpPr>
          <p:cNvPr id="191" name="WordArt 55"/>
          <p:cNvSpPr>
            <a:spLocks noChangeArrowheads="1" noChangeShapeType="1" noTextEdit="1"/>
          </p:cNvSpPr>
          <p:nvPr/>
        </p:nvSpPr>
        <p:spPr bwMode="auto">
          <a:xfrm>
            <a:off x="4098940" y="2468875"/>
            <a:ext cx="3990975" cy="3968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-180" dirty="0">
                <a:ln w="25400" cap="rnd" cmpd="sng">
                  <a:solidFill>
                    <a:srgbClr val="000000"/>
                  </a:solidFill>
                  <a:bevel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MILLIONAIRE</a:t>
            </a:r>
            <a:endParaRPr lang="en-US" sz="3600" kern="10" spc="-180" dirty="0">
              <a:ln w="38100">
                <a:solidFill>
                  <a:srgbClr val="000000"/>
                </a:solidFill>
                <a:round/>
                <a:headEnd/>
                <a:tailEnd/>
              </a:ln>
              <a:solidFill>
                <a:srgbClr val="FFFFFF"/>
              </a:solidFill>
              <a:latin typeface="Arial Black" panose="020B0A04020102020204" pitchFamily="34" charset="0"/>
            </a:endParaRPr>
          </a:p>
        </p:txBody>
      </p:sp>
      <p:sp>
        <p:nvSpPr>
          <p:cNvPr id="198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000000"/>
                </a:solidFill>
              </a:rPr>
              <a:t>Title Slide</a:t>
            </a:r>
          </a:p>
        </p:txBody>
      </p:sp>
      <p:grpSp>
        <p:nvGrpSpPr>
          <p:cNvPr id="63" name="Group 62"/>
          <p:cNvGrpSpPr/>
          <p:nvPr/>
        </p:nvGrpSpPr>
        <p:grpSpPr>
          <a:xfrm>
            <a:off x="3484460" y="5234035"/>
            <a:ext cx="5223080" cy="823294"/>
            <a:chOff x="920627" y="206375"/>
            <a:chExt cx="8983609" cy="1416050"/>
          </a:xfrm>
        </p:grpSpPr>
        <p:sp>
          <p:nvSpPr>
            <p:cNvPr id="64" name="Lets Play">
              <a:hlinkClick r:id="" action="ppaction://macro?name=Setupgame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8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LET’S PLAY!</a:t>
              </a:r>
            </a:p>
          </p:txBody>
        </p:sp>
        <p:sp>
          <p:nvSpPr>
            <p:cNvPr id="65" name="AutoShape 80"/>
            <p:cNvSpPr>
              <a:spLocks noChangeAspect="1" noChangeArrowheads="1"/>
            </p:cNvSpPr>
            <p:nvPr/>
          </p:nvSpPr>
          <p:spPr bwMode="auto">
            <a:xfrm>
              <a:off x="1205614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" name="AutoShape 81"/>
            <p:cNvSpPr>
              <a:spLocks noChangeAspect="1" noChangeArrowheads="1"/>
            </p:cNvSpPr>
            <p:nvPr/>
          </p:nvSpPr>
          <p:spPr bwMode="auto">
            <a:xfrm>
              <a:off x="9375788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67" name="Game Settings">
            <a:hlinkClick r:id="rId5" action="ppaction://hlinksldjump"/>
            <a:extLst>
              <a:ext uri="{FF2B5EF4-FFF2-40B4-BE49-F238E27FC236}">
                <a16:creationId xmlns:a16="http://schemas.microsoft.com/office/drawing/2014/main" id="{5F2EDAF1-F48B-4EA7-B7AF-7264C1D2F454}"/>
              </a:ext>
            </a:extLst>
          </p:cNvPr>
          <p:cNvSpPr/>
          <p:nvPr/>
        </p:nvSpPr>
        <p:spPr>
          <a:xfrm>
            <a:off x="11384510" y="6038395"/>
            <a:ext cx="748708" cy="7487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sym typeface="Webdings" panose="05030102010509060703" pitchFamily="18" charset="2"/>
              </a:rPr>
              <a:t>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3914446001"/>
      </p:ext>
    </p:extLst>
  </p:cSld>
  <p:clrMapOvr>
    <a:masterClrMapping/>
  </p:clrMapOvr>
  <p:transition advClick="0">
    <p:fade thruBlk="1"/>
    <p:sndAc>
      <p:stSnd>
        <p:snd r:embed="rId3" name="02 Opening Titles &amp; Walk Down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14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0" dur="1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8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4" dur="7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1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0" fill="hold"/>
                                        <p:tgtEl>
                                          <p:spTgt spid="1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39" presetClass="entr" presetSubtype="0" ac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QuestionBGM" hidden="1">
            <a:hlinkClick r:id="" action="ppaction://noaction">
              <a:snd r:embed="rId3" name="14 $2,000 Question.wav"/>
            </a:hlinkClick>
          </p:cNvPr>
          <p:cNvSpPr/>
          <p:nvPr/>
        </p:nvSpPr>
        <p:spPr>
          <a:xfrm>
            <a:off x="8151253" y="18638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0" name="QSelect">
            <a:hlinkClick r:id="" action="ppaction://noaction">
              <a:snd r:embed="rId4" name="15 $2,000 Final Answer_.wav"/>
            </a:hlinkClick>
          </p:cNvPr>
          <p:cNvSpPr/>
          <p:nvPr/>
        </p:nvSpPr>
        <p:spPr>
          <a:xfrm>
            <a:off x="8151252" y="77582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1" name="QCorrect">
            <a:hlinkClick r:id="" action="ppaction://noaction">
              <a:snd r:embed="rId5" name="17 $2,000 Win.wav"/>
            </a:hlinkClick>
          </p:cNvPr>
          <p:cNvSpPr/>
          <p:nvPr/>
        </p:nvSpPr>
        <p:spPr>
          <a:xfrm>
            <a:off x="8142999" y="259948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2" name="QWrong">
            <a:hlinkClick r:id="" action="ppaction://noaction">
              <a:snd r:embed="rId6" name="16 $2,000 Lose.wav"/>
            </a:hlinkClick>
          </p:cNvPr>
          <p:cNvSpPr/>
          <p:nvPr/>
        </p:nvSpPr>
        <p:spPr>
          <a:xfrm>
            <a:off x="8153091" y="197682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07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867360091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Which U.S. state is known for peaches?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Rhode Island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Nevada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Georgia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Alabama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6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4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21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2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3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4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5" name="Picture 124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6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7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8" name="Picture 127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9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2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3" name="Picture 132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4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5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7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2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5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6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7" name="Picture 146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8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3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4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5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6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10126EFE-B6D5-47D1-A600-47E0D99A3DC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58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9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5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6" name="Hexagon 115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116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8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9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14093162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29 $16,000 Question.wav"/>
            </a:hlinkClick>
          </p:cNvPr>
          <p:cNvSpPr/>
          <p:nvPr/>
        </p:nvSpPr>
        <p:spPr>
          <a:xfrm>
            <a:off x="8136194" y="15574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30 $16,000 Final Answer_.wav"/>
            </a:hlinkClick>
          </p:cNvPr>
          <p:cNvSpPr/>
          <p:nvPr/>
        </p:nvSpPr>
        <p:spPr>
          <a:xfrm>
            <a:off x="8136193" y="74518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32 $16,000 Win.wav"/>
            </a:hlinkClick>
          </p:cNvPr>
          <p:cNvSpPr/>
          <p:nvPr/>
        </p:nvSpPr>
        <p:spPr>
          <a:xfrm>
            <a:off x="8127940" y="256884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31 $16,000 Lose.wav"/>
            </a:hlinkClick>
          </p:cNvPr>
          <p:cNvSpPr/>
          <p:nvPr/>
        </p:nvSpPr>
        <p:spPr>
          <a:xfrm>
            <a:off x="8138032" y="194619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122254582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9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Q9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Q9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Q9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Q9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9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D0F0A7D5-E749-4001-B05B-0D4324A6148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$16,000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4175866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6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$25,000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33 Let's Play $32,000.wav"/>
            </a:hlinkClick>
          </p:cNvPr>
          <p:cNvSpPr/>
          <p:nvPr/>
        </p:nvSpPr>
        <p:spPr>
          <a:xfrm>
            <a:off x="10338374" y="-58493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666359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34 $32,000 Question.wav"/>
            </a:hlinkClick>
          </p:cNvPr>
          <p:cNvSpPr/>
          <p:nvPr/>
        </p:nvSpPr>
        <p:spPr>
          <a:xfrm>
            <a:off x="8039194" y="8990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35 $32,000 Final Answer.wav"/>
            </a:hlinkClick>
          </p:cNvPr>
          <p:cNvSpPr/>
          <p:nvPr/>
        </p:nvSpPr>
        <p:spPr>
          <a:xfrm>
            <a:off x="8039193" y="67935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37 $32,000 Win.wav"/>
            </a:hlinkClick>
          </p:cNvPr>
          <p:cNvSpPr/>
          <p:nvPr/>
        </p:nvSpPr>
        <p:spPr>
          <a:xfrm>
            <a:off x="8030940" y="250300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36 $32,000 Lose.wav"/>
            </a:hlinkClick>
          </p:cNvPr>
          <p:cNvSpPr/>
          <p:nvPr/>
        </p:nvSpPr>
        <p:spPr>
          <a:xfrm>
            <a:off x="8041032" y="188035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093962579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D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10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Q10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Q10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Q10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Q10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10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4916E530-B82A-4E34-991B-4506B5E9F8E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47265311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71493" y="-1947700"/>
            <a:ext cx="20897205" cy="11754678"/>
          </a:xfrm>
          <a:prstGeom prst="rect">
            <a:avLst/>
          </a:prstGeom>
        </p:spPr>
      </p:pic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66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$25,000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67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$50,000</a:t>
              </a:r>
              <a:endParaRPr lang="en-US" sz="60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154447819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33333E-6 L -0.44948 3.33333E-6 " pathEditMode="relative" rAng="0" ptsTypes="AA">
                                      <p:cBhvr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3.33333E-6 L -0.21419 3.33333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13 Let's Play $2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39 $64,000 Question.wav"/>
            </a:hlinkClick>
          </p:cNvPr>
          <p:cNvSpPr/>
          <p:nvPr/>
        </p:nvSpPr>
        <p:spPr>
          <a:xfrm>
            <a:off x="7942374" y="14590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40 $64,000 Final Answer_.wav"/>
            </a:hlinkClick>
          </p:cNvPr>
          <p:cNvSpPr/>
          <p:nvPr/>
        </p:nvSpPr>
        <p:spPr>
          <a:xfrm>
            <a:off x="7942373" y="73534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42 $64,000 Win.wav"/>
            </a:hlinkClick>
          </p:cNvPr>
          <p:cNvSpPr/>
          <p:nvPr/>
        </p:nvSpPr>
        <p:spPr>
          <a:xfrm>
            <a:off x="7934120" y="255900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41 $64,000 Lose.wav"/>
            </a:hlinkClick>
          </p:cNvPr>
          <p:cNvSpPr/>
          <p:nvPr/>
        </p:nvSpPr>
        <p:spPr>
          <a:xfrm>
            <a:off x="7944212" y="193634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188685076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11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11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7EA4AAE6-2B7B-469B-B928-7AD3D371A3E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$50,000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07436087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8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43 Let's Play $125,000.wav"/>
            </a:hlinkClick>
          </p:cNvPr>
          <p:cNvSpPr/>
          <p:nvPr/>
        </p:nvSpPr>
        <p:spPr>
          <a:xfrm>
            <a:off x="10352263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234510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44 $125,000 Question.wav"/>
            </a:hlinkClick>
          </p:cNvPr>
          <p:cNvSpPr/>
          <p:nvPr/>
        </p:nvSpPr>
        <p:spPr>
          <a:xfrm>
            <a:off x="8185764" y="1755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45 $125,000 Final Answer_.wav"/>
            </a:hlinkClick>
          </p:cNvPr>
          <p:cNvSpPr/>
          <p:nvPr/>
        </p:nvSpPr>
        <p:spPr>
          <a:xfrm>
            <a:off x="8185763" y="7650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47 $125,000 Win.wav"/>
            </a:hlinkClick>
          </p:cNvPr>
          <p:cNvSpPr/>
          <p:nvPr/>
        </p:nvSpPr>
        <p:spPr>
          <a:xfrm>
            <a:off x="8177510" y="25886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46 $125,000 Lose.wav"/>
            </a:hlinkClick>
          </p:cNvPr>
          <p:cNvSpPr/>
          <p:nvPr/>
        </p:nvSpPr>
        <p:spPr>
          <a:xfrm>
            <a:off x="8187602" y="19660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693181773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12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12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0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B760C29F-4776-4794-9C7D-10F760DC21D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$100,000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9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1161643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9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$250,000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48 Let's Play $250,000.wav"/>
            </a:hlinkClick>
          </p:cNvPr>
          <p:cNvSpPr/>
          <p:nvPr/>
        </p:nvSpPr>
        <p:spPr>
          <a:xfrm>
            <a:off x="10332053" y="-60631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194844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49 $250,000 Question.wav"/>
            </a:hlinkClick>
          </p:cNvPr>
          <p:cNvSpPr/>
          <p:nvPr/>
        </p:nvSpPr>
        <p:spPr>
          <a:xfrm>
            <a:off x="7880411" y="1755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50 $250,000 Final Answer_.wav"/>
            </a:hlinkClick>
          </p:cNvPr>
          <p:cNvSpPr/>
          <p:nvPr/>
        </p:nvSpPr>
        <p:spPr>
          <a:xfrm>
            <a:off x="7880410" y="7650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52 $250,000 Win.wav"/>
            </a:hlinkClick>
          </p:cNvPr>
          <p:cNvSpPr/>
          <p:nvPr/>
        </p:nvSpPr>
        <p:spPr>
          <a:xfrm>
            <a:off x="7872157" y="25886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51 $250,000 Lose.wav"/>
            </a:hlinkClick>
          </p:cNvPr>
          <p:cNvSpPr/>
          <p:nvPr/>
        </p:nvSpPr>
        <p:spPr>
          <a:xfrm>
            <a:off x="7882249" y="19660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511197042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13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13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0F42FDF1-E4DE-4E08-A9C2-5E88F3FE923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$250,000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6320661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70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$500,000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53 Let's Play $500,000.wav"/>
            </a:hlinkClick>
          </p:cNvPr>
          <p:cNvSpPr/>
          <p:nvPr/>
        </p:nvSpPr>
        <p:spPr>
          <a:xfrm>
            <a:off x="10352263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4085115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QuestionBGM" hidden="1">
            <a:hlinkClick r:id="" action="ppaction://noaction">
              <a:snd r:embed="rId2" name="18 Let's Play $4,000.wav"/>
            </a:hlinkClick>
          </p:cNvPr>
          <p:cNvSpPr/>
          <p:nvPr/>
        </p:nvSpPr>
        <p:spPr>
          <a:xfrm>
            <a:off x="10328988" y="-57256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3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$4,000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971520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54 $500,000 Question.wav"/>
            </a:hlinkClick>
          </p:cNvPr>
          <p:cNvSpPr/>
          <p:nvPr/>
        </p:nvSpPr>
        <p:spPr>
          <a:xfrm>
            <a:off x="8124340" y="1153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55 $500,000 Final Answer_.wav"/>
            </a:hlinkClick>
          </p:cNvPr>
          <p:cNvSpPr/>
          <p:nvPr/>
        </p:nvSpPr>
        <p:spPr>
          <a:xfrm>
            <a:off x="8124339" y="7048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57 $500,000 Win.wav"/>
            </a:hlinkClick>
          </p:cNvPr>
          <p:cNvSpPr/>
          <p:nvPr/>
        </p:nvSpPr>
        <p:spPr>
          <a:xfrm>
            <a:off x="8116086" y="25284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56 $500,000 Lose.wav"/>
            </a:hlinkClick>
          </p:cNvPr>
          <p:cNvSpPr/>
          <p:nvPr/>
        </p:nvSpPr>
        <p:spPr>
          <a:xfrm>
            <a:off x="8126178" y="19058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39124308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14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14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C28F400D-9525-4CD5-BAEC-6C8F1520446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4114489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7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$1,000,000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58 Let's Play $1,000,000.wav"/>
            </a:hlinkClick>
          </p:cNvPr>
          <p:cNvSpPr/>
          <p:nvPr/>
        </p:nvSpPr>
        <p:spPr>
          <a:xfrm>
            <a:off x="10338113" y="-63338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990116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59 $1,000,000 Question.wav"/>
            </a:hlinkClick>
          </p:cNvPr>
          <p:cNvSpPr/>
          <p:nvPr/>
        </p:nvSpPr>
        <p:spPr>
          <a:xfrm>
            <a:off x="8124938" y="23662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60 $1,000,000 Final Answer_.wav"/>
            </a:hlinkClick>
          </p:cNvPr>
          <p:cNvSpPr/>
          <p:nvPr/>
        </p:nvSpPr>
        <p:spPr>
          <a:xfrm>
            <a:off x="8124937" y="82606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62 $1,000,000 Win.wav"/>
            </a:hlinkClick>
          </p:cNvPr>
          <p:cNvSpPr/>
          <p:nvPr/>
        </p:nvSpPr>
        <p:spPr>
          <a:xfrm>
            <a:off x="8116684" y="264972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61 $1,000,000 Lose.wav"/>
            </a:hlinkClick>
          </p:cNvPr>
          <p:cNvSpPr/>
          <p:nvPr/>
        </p:nvSpPr>
        <p:spPr>
          <a:xfrm>
            <a:off x="8126776" y="202706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405035885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15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15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DCFEAC71-D3DC-458E-B31C-F6F3792DEF3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94230987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69051" y="-3050649"/>
            <a:ext cx="20873125" cy="11741133"/>
          </a:xfrm>
          <a:prstGeom prst="rect">
            <a:avLst/>
          </a:prstGeom>
        </p:spPr>
      </p:pic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71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$1,000,000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78">
              <a:hlinkClick r:id="" action="ppaction://hlinkshowjump?jump=nextslide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dirty="0">
                  <a:solidFill>
                    <a:srgbClr val="FFFFFF"/>
                  </a:solidFill>
                  <a:latin typeface="Arial Black" panose="020B0A04020102020204" pitchFamily="34" charset="0"/>
                  <a:hlinkClick r:id="" action="ppaction://macro?name=WinEnd"/>
                </a:rPr>
                <a:t>YOU</a:t>
              </a:r>
              <a:r>
                <a:rPr lang="en-US" sz="6000" b="1" dirty="0">
                  <a:solidFill>
                    <a:srgbClr val="FFFFFF"/>
                  </a:solidFill>
                  <a:latin typeface="Arial Black" panose="020B0A04020102020204" pitchFamily="34" charset="0"/>
                </a:rPr>
                <a:t> WON!</a:t>
              </a: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4072505884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85185E-6 L -0.44948 -1.85185E-6 " pathEditMode="relative" rAng="0" ptsTypes="AA">
                                      <p:cBhvr>
                                        <p:cTn id="15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-1.85185E-6 L -0.21419 -1.85185E-6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38 Let's Play $64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5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QuestionBGM" hidden="1">
            <a:hlinkClick r:id="" action="ppaction://noaction">
              <a:snd r:embed="rId2" name="71 Say Goodbye To Contestant.wav"/>
            </a:hlinkClick>
          </p:cNvPr>
          <p:cNvSpPr/>
          <p:nvPr/>
        </p:nvSpPr>
        <p:spPr>
          <a:xfrm>
            <a:off x="10045856" y="15075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Question BGM</a:t>
            </a:r>
          </a:p>
        </p:txBody>
      </p:sp>
      <p:pic>
        <p:nvPicPr>
          <p:cNvPr id="62" name="Picture 2" descr="https://onwardigo.files.wordpress.com/2016/05/millionaire03a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849"/>
            <a:ext cx="12192000" cy="6866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6" name="Freeform 125"/>
          <p:cNvSpPr/>
          <p:nvPr/>
        </p:nvSpPr>
        <p:spPr>
          <a:xfrm>
            <a:off x="-38100" y="-27450"/>
            <a:ext cx="12237249" cy="2468876"/>
          </a:xfrm>
          <a:custGeom>
            <a:avLst/>
            <a:gdLst>
              <a:gd name="connsiteX0" fmla="*/ 0 w 12237249"/>
              <a:gd name="connsiteY0" fmla="*/ 0 h 2468876"/>
              <a:gd name="connsiteX1" fmla="*/ 12237249 w 12237249"/>
              <a:gd name="connsiteY1" fmla="*/ 0 h 2468876"/>
              <a:gd name="connsiteX2" fmla="*/ 12237249 w 12237249"/>
              <a:gd name="connsiteY2" fmla="*/ 2468876 h 2468876"/>
              <a:gd name="connsiteX3" fmla="*/ 0 w 12237249"/>
              <a:gd name="connsiteY3" fmla="*/ 2468876 h 246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6">
                <a:moveTo>
                  <a:pt x="0" y="0"/>
                </a:moveTo>
                <a:lnTo>
                  <a:pt x="12237249" y="0"/>
                </a:lnTo>
                <a:lnTo>
                  <a:pt x="12237249" y="2468876"/>
                </a:lnTo>
                <a:lnTo>
                  <a:pt x="0" y="2468876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1" name="Freeform 130"/>
          <p:cNvSpPr/>
          <p:nvPr/>
        </p:nvSpPr>
        <p:spPr>
          <a:xfrm rot="10800000">
            <a:off x="-22624" y="4416575"/>
            <a:ext cx="12237249" cy="2468874"/>
          </a:xfrm>
          <a:custGeom>
            <a:avLst/>
            <a:gdLst>
              <a:gd name="connsiteX0" fmla="*/ 12237249 w 12237249"/>
              <a:gd name="connsiteY0" fmla="*/ 2468874 h 2468874"/>
              <a:gd name="connsiteX1" fmla="*/ 0 w 12237249"/>
              <a:gd name="connsiteY1" fmla="*/ 2468874 h 2468874"/>
              <a:gd name="connsiteX2" fmla="*/ 0 w 12237249"/>
              <a:gd name="connsiteY2" fmla="*/ 0 h 2468874"/>
              <a:gd name="connsiteX3" fmla="*/ 12237249 w 12237249"/>
              <a:gd name="connsiteY3" fmla="*/ 0 h 246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4">
                <a:moveTo>
                  <a:pt x="12237249" y="2468874"/>
                </a:moveTo>
                <a:lnTo>
                  <a:pt x="0" y="2468874"/>
                </a:lnTo>
                <a:lnTo>
                  <a:pt x="0" y="0"/>
                </a:lnTo>
                <a:lnTo>
                  <a:pt x="12237249" y="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7" name="Oval 2"/>
          <p:cNvSpPr>
            <a:spLocks noChangeArrowheads="1"/>
          </p:cNvSpPr>
          <p:nvPr/>
        </p:nvSpPr>
        <p:spPr bwMode="auto">
          <a:xfrm rot="19800000">
            <a:off x="2293938" y="2135188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8" name="Oval 3"/>
          <p:cNvSpPr>
            <a:spLocks noChangeArrowheads="1"/>
          </p:cNvSpPr>
          <p:nvPr/>
        </p:nvSpPr>
        <p:spPr bwMode="auto">
          <a:xfrm rot="5400000">
            <a:off x="2293940" y="2363788"/>
            <a:ext cx="7620001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9" name="Oval 4"/>
          <p:cNvSpPr>
            <a:spLocks noChangeArrowheads="1"/>
          </p:cNvSpPr>
          <p:nvPr/>
        </p:nvSpPr>
        <p:spPr bwMode="auto">
          <a:xfrm rot="2700000">
            <a:off x="2293940" y="2135188"/>
            <a:ext cx="7620001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0" name="Oval 5"/>
          <p:cNvSpPr>
            <a:spLocks noChangeArrowheads="1"/>
          </p:cNvSpPr>
          <p:nvPr/>
        </p:nvSpPr>
        <p:spPr bwMode="auto">
          <a:xfrm rot="1800000">
            <a:off x="2370138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1" name="Oval 6"/>
          <p:cNvSpPr>
            <a:spLocks noChangeArrowheads="1"/>
          </p:cNvSpPr>
          <p:nvPr/>
        </p:nvSpPr>
        <p:spPr bwMode="auto">
          <a:xfrm>
            <a:off x="2293938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2" name="Oval 7"/>
          <p:cNvSpPr>
            <a:spLocks noChangeArrowheads="1"/>
          </p:cNvSpPr>
          <p:nvPr/>
        </p:nvSpPr>
        <p:spPr bwMode="auto">
          <a:xfrm>
            <a:off x="1828800" y="-1752600"/>
            <a:ext cx="8839200" cy="88392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3" name="Oval 8"/>
          <p:cNvSpPr>
            <a:spLocks noChangeArrowheads="1"/>
          </p:cNvSpPr>
          <p:nvPr/>
        </p:nvSpPr>
        <p:spPr bwMode="auto">
          <a:xfrm>
            <a:off x="3200400" y="-381000"/>
            <a:ext cx="6096000" cy="609600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4" name="Oval 9"/>
          <p:cNvSpPr>
            <a:spLocks noChangeArrowheads="1"/>
          </p:cNvSpPr>
          <p:nvPr/>
        </p:nvSpPr>
        <p:spPr bwMode="auto">
          <a:xfrm rot="19800000">
            <a:off x="2286000" y="2133600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5" name="Oval 10"/>
          <p:cNvSpPr>
            <a:spLocks noChangeArrowheads="1"/>
          </p:cNvSpPr>
          <p:nvPr/>
        </p:nvSpPr>
        <p:spPr bwMode="auto">
          <a:xfrm rot="5400000">
            <a:off x="22860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6" name="Oval 11"/>
          <p:cNvSpPr>
            <a:spLocks noChangeArrowheads="1"/>
          </p:cNvSpPr>
          <p:nvPr/>
        </p:nvSpPr>
        <p:spPr bwMode="auto">
          <a:xfrm rot="2700000">
            <a:off x="2286000" y="2133600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7" name="Oval 12"/>
          <p:cNvSpPr>
            <a:spLocks noChangeArrowheads="1"/>
          </p:cNvSpPr>
          <p:nvPr/>
        </p:nvSpPr>
        <p:spPr bwMode="auto">
          <a:xfrm rot="1800000">
            <a:off x="23622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8" name="Oval 13"/>
          <p:cNvSpPr>
            <a:spLocks noChangeArrowheads="1"/>
          </p:cNvSpPr>
          <p:nvPr/>
        </p:nvSpPr>
        <p:spPr bwMode="auto">
          <a:xfrm>
            <a:off x="22860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Oval 14"/>
          <p:cNvSpPr>
            <a:spLocks noChangeArrowheads="1"/>
          </p:cNvSpPr>
          <p:nvPr/>
        </p:nvSpPr>
        <p:spPr bwMode="auto">
          <a:xfrm>
            <a:off x="4648200" y="1143000"/>
            <a:ext cx="3124200" cy="3124200"/>
          </a:xfrm>
          <a:prstGeom prst="ellipse">
            <a:avLst/>
          </a:prstGeom>
          <a:solidFill>
            <a:srgbClr val="993366">
              <a:alpha val="30000"/>
            </a:srgbClr>
          </a:solidFill>
          <a:ln w="76200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AutoShape 15"/>
          <p:cNvSpPr>
            <a:spLocks noChangeArrowheads="1"/>
          </p:cNvSpPr>
          <p:nvPr/>
        </p:nvSpPr>
        <p:spPr bwMode="auto">
          <a:xfrm>
            <a:off x="4038600" y="533400"/>
            <a:ext cx="4343400" cy="434340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81" name="Group 17"/>
          <p:cNvGrpSpPr>
            <a:grpSpLocks/>
          </p:cNvGrpSpPr>
          <p:nvPr/>
        </p:nvGrpSpPr>
        <p:grpSpPr bwMode="auto">
          <a:xfrm>
            <a:off x="4495800" y="990600"/>
            <a:ext cx="3429000" cy="3429000"/>
            <a:chOff x="1872" y="624"/>
            <a:chExt cx="2160" cy="2160"/>
          </a:xfrm>
        </p:grpSpPr>
        <p:sp>
          <p:nvSpPr>
            <p:cNvPr id="82" name="Oval 18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3" name="Oval 19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4" name="Oval 20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33CC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5" name="Oval 21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6" name="Oval 22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7" name="Oval 23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8" name="Oval 24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9" name="Oval 25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0" name="Oval 26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1" name="Oval 27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2" name="Oval 28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3" name="Oval 29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94" name="Group 30"/>
          <p:cNvGrpSpPr>
            <a:grpSpLocks/>
          </p:cNvGrpSpPr>
          <p:nvPr/>
        </p:nvGrpSpPr>
        <p:grpSpPr bwMode="auto">
          <a:xfrm rot="440125">
            <a:off x="4495800" y="990600"/>
            <a:ext cx="3429000" cy="3429000"/>
            <a:chOff x="1872" y="624"/>
            <a:chExt cx="2160" cy="2160"/>
          </a:xfrm>
        </p:grpSpPr>
        <p:sp>
          <p:nvSpPr>
            <p:cNvPr id="95" name="Oval 31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6" name="Oval 32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7" name="Oval 33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8" name="Oval 34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9" name="Oval 35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Oval 36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1" name="Oval 37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2" name="Oval 38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3" name="Oval 39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Oval 40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5" name="Oval 41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6" name="Oval 42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07" name="WordArt 43"/>
          <p:cNvSpPr>
            <a:spLocks noChangeArrowheads="1" noChangeShapeType="1" noTextEdit="1"/>
          </p:cNvSpPr>
          <p:nvPr/>
        </p:nvSpPr>
        <p:spPr bwMode="auto">
          <a:xfrm>
            <a:off x="4343400" y="838200"/>
            <a:ext cx="3733800" cy="38671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Button">
              <a:avLst>
                <a:gd name="adj" fmla="val 12261859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WHO WANTS TO BE 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WHO WANTS TO BE A</a:t>
            </a:r>
          </a:p>
        </p:txBody>
      </p:sp>
      <p:sp>
        <p:nvSpPr>
          <p:cNvPr id="108" name="Oval 44"/>
          <p:cNvSpPr>
            <a:spLocks noChangeArrowheads="1"/>
          </p:cNvSpPr>
          <p:nvPr/>
        </p:nvSpPr>
        <p:spPr bwMode="auto">
          <a:xfrm>
            <a:off x="4114800" y="609600"/>
            <a:ext cx="4191000" cy="4191000"/>
          </a:xfrm>
          <a:prstGeom prst="ellipse">
            <a:avLst/>
          </a:prstGeom>
          <a:noFill/>
          <a:ln w="508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109" name="Group 45"/>
          <p:cNvGrpSpPr>
            <a:grpSpLocks/>
          </p:cNvGrpSpPr>
          <p:nvPr/>
        </p:nvGrpSpPr>
        <p:grpSpPr bwMode="auto">
          <a:xfrm rot="1594497">
            <a:off x="4751391" y="1239841"/>
            <a:ext cx="2943225" cy="2943225"/>
            <a:chOff x="2056" y="792"/>
            <a:chExt cx="1774" cy="1774"/>
          </a:xfrm>
        </p:grpSpPr>
        <p:sp>
          <p:nvSpPr>
            <p:cNvPr id="110" name="WordArt 46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1" name="WordArt 47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2" name="WordArt 48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3" name="WordArt 49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</p:grpSp>
      <p:grpSp>
        <p:nvGrpSpPr>
          <p:cNvPr id="114" name="Group 50"/>
          <p:cNvGrpSpPr>
            <a:grpSpLocks/>
          </p:cNvGrpSpPr>
          <p:nvPr/>
        </p:nvGrpSpPr>
        <p:grpSpPr bwMode="auto">
          <a:xfrm rot="20738242" flipH="1">
            <a:off x="4648203" y="1219203"/>
            <a:ext cx="2943225" cy="2943225"/>
            <a:chOff x="2056" y="792"/>
            <a:chExt cx="1774" cy="1774"/>
          </a:xfrm>
        </p:grpSpPr>
        <p:sp>
          <p:nvSpPr>
            <p:cNvPr id="115" name="WordArt 51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6" name="WordArt 52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7" name="WordArt 53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8" name="WordArt 54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</p:grpSp>
      <p:sp>
        <p:nvSpPr>
          <p:cNvPr id="119" name="WordArt 55"/>
          <p:cNvSpPr>
            <a:spLocks noChangeArrowheads="1" noChangeShapeType="1" noTextEdit="1"/>
          </p:cNvSpPr>
          <p:nvPr/>
        </p:nvSpPr>
        <p:spPr bwMode="auto">
          <a:xfrm>
            <a:off x="4294110" y="2498728"/>
            <a:ext cx="3990975" cy="3968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-180" normalizeH="0" baseline="0" noProof="0" dirty="0"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MILLIONAIRE </a:t>
            </a:r>
          </a:p>
        </p:txBody>
      </p:sp>
      <p:sp>
        <p:nvSpPr>
          <p:cNvPr id="120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WON VALUE</a:t>
            </a:r>
          </a:p>
        </p:txBody>
      </p:sp>
      <p:sp>
        <p:nvSpPr>
          <p:cNvPr id="65" name="AutoShape 73"/>
          <p:cNvSpPr>
            <a:spLocks noChangeArrowheads="1"/>
          </p:cNvSpPr>
          <p:nvPr/>
        </p:nvSpPr>
        <p:spPr bwMode="auto">
          <a:xfrm>
            <a:off x="4542800" y="5182628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50800" cap="sq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  <a:miter lim="800000"/>
          </a:ln>
          <a:effectLst/>
        </p:spPr>
        <p:txBody>
          <a:bodyPr wrap="none" tIns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66" name="FinalValue"/>
          <p:cNvSpPr>
            <a:spLocks noChangeArrowheads="1"/>
          </p:cNvSpPr>
          <p:nvPr/>
        </p:nvSpPr>
        <p:spPr bwMode="auto">
          <a:xfrm>
            <a:off x="4514225" y="5182628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$0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7" name="AutoShape 75"/>
          <p:cNvSpPr>
            <a:spLocks noChangeArrowheads="1"/>
          </p:cNvSpPr>
          <p:nvPr/>
        </p:nvSpPr>
        <p:spPr bwMode="auto">
          <a:xfrm>
            <a:off x="4634350" y="546212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8" name="AutoShape 76"/>
          <p:cNvSpPr>
            <a:spLocks noChangeArrowheads="1"/>
          </p:cNvSpPr>
          <p:nvPr/>
        </p:nvSpPr>
        <p:spPr bwMode="auto">
          <a:xfrm>
            <a:off x="7670605" y="5462028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1" name="FinishGame">
            <a:hlinkClick r:id="" action="ppaction://macro?name=NextGame"/>
            <a:extLst>
              <a:ext uri="{FF2B5EF4-FFF2-40B4-BE49-F238E27FC236}">
                <a16:creationId xmlns:a16="http://schemas.microsoft.com/office/drawing/2014/main" id="{C811014A-84E1-4BD6-8604-CFB21C419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155" y="6399289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/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NEXT GAME</a:t>
            </a:r>
          </a:p>
        </p:txBody>
      </p:sp>
      <p:sp>
        <p:nvSpPr>
          <p:cNvPr id="122" name="FinishGame">
            <a:hlinkClick r:id="" action="ppaction://macro?name=BackToFF"/>
            <a:extLst>
              <a:ext uri="{FF2B5EF4-FFF2-40B4-BE49-F238E27FC236}">
                <a16:creationId xmlns:a16="http://schemas.microsoft.com/office/drawing/2014/main" id="{2408EC0F-E085-4A7C-B0A8-B8B54EE81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6340" y="6399289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/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FASTEST FINGER</a:t>
            </a:r>
          </a:p>
        </p:txBody>
      </p:sp>
    </p:spTree>
    <p:extLst>
      <p:ext uri="{BB962C8B-B14F-4D97-AF65-F5344CB8AC3E}">
        <p14:creationId xmlns:p14="http://schemas.microsoft.com/office/powerpoint/2010/main" val="1030864225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0" dur="14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1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4" dur="1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8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8" dur="7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3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2" dur="5000" fill="hold"/>
                                        <p:tgtEl>
                                          <p:spTgt spid="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65" grpId="0" animBg="1"/>
      <p:bldP spid="66" grpId="0"/>
      <p:bldP spid="127" grpId="0" animBg="1"/>
      <p:bldP spid="128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1000">
              <a:schemeClr val="accent6">
                <a:lumMod val="75000"/>
              </a:schemeClr>
            </a:gs>
            <a:gs pos="100000">
              <a:schemeClr val="tx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0" name="Freeform 69"/>
          <p:cNvSpPr/>
          <p:nvPr/>
        </p:nvSpPr>
        <p:spPr>
          <a:xfrm>
            <a:off x="-38100" y="0"/>
            <a:ext cx="12237249" cy="2468876"/>
          </a:xfrm>
          <a:custGeom>
            <a:avLst/>
            <a:gdLst>
              <a:gd name="connsiteX0" fmla="*/ 0 w 12237249"/>
              <a:gd name="connsiteY0" fmla="*/ 0 h 2468876"/>
              <a:gd name="connsiteX1" fmla="*/ 12237249 w 12237249"/>
              <a:gd name="connsiteY1" fmla="*/ 0 h 2468876"/>
              <a:gd name="connsiteX2" fmla="*/ 12237249 w 12237249"/>
              <a:gd name="connsiteY2" fmla="*/ 2468876 h 2468876"/>
              <a:gd name="connsiteX3" fmla="*/ 0 w 12237249"/>
              <a:gd name="connsiteY3" fmla="*/ 2468876 h 246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6">
                <a:moveTo>
                  <a:pt x="0" y="0"/>
                </a:moveTo>
                <a:lnTo>
                  <a:pt x="12237249" y="0"/>
                </a:lnTo>
                <a:lnTo>
                  <a:pt x="12237249" y="2468876"/>
                </a:lnTo>
                <a:lnTo>
                  <a:pt x="0" y="2468876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3" name="Freeform 72"/>
          <p:cNvSpPr/>
          <p:nvPr/>
        </p:nvSpPr>
        <p:spPr>
          <a:xfrm rot="10800000">
            <a:off x="-22624" y="4416575"/>
            <a:ext cx="12237249" cy="2468874"/>
          </a:xfrm>
          <a:custGeom>
            <a:avLst/>
            <a:gdLst>
              <a:gd name="connsiteX0" fmla="*/ 12237249 w 12237249"/>
              <a:gd name="connsiteY0" fmla="*/ 2468874 h 2468874"/>
              <a:gd name="connsiteX1" fmla="*/ 0 w 12237249"/>
              <a:gd name="connsiteY1" fmla="*/ 2468874 h 2468874"/>
              <a:gd name="connsiteX2" fmla="*/ 0 w 12237249"/>
              <a:gd name="connsiteY2" fmla="*/ 0 h 2468874"/>
              <a:gd name="connsiteX3" fmla="*/ 12237249 w 12237249"/>
              <a:gd name="connsiteY3" fmla="*/ 0 h 246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4">
                <a:moveTo>
                  <a:pt x="12237249" y="2468874"/>
                </a:moveTo>
                <a:lnTo>
                  <a:pt x="0" y="2468874"/>
                </a:lnTo>
                <a:lnTo>
                  <a:pt x="0" y="0"/>
                </a:lnTo>
                <a:lnTo>
                  <a:pt x="12237249" y="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9" name="Oval 2"/>
          <p:cNvSpPr>
            <a:spLocks noChangeArrowheads="1"/>
          </p:cNvSpPr>
          <p:nvPr/>
        </p:nvSpPr>
        <p:spPr bwMode="auto">
          <a:xfrm rot="19800000">
            <a:off x="2144563" y="2135188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0" name="Oval 3"/>
          <p:cNvSpPr>
            <a:spLocks noChangeArrowheads="1"/>
          </p:cNvSpPr>
          <p:nvPr/>
        </p:nvSpPr>
        <p:spPr bwMode="auto">
          <a:xfrm rot="5400000">
            <a:off x="2144565" y="2363788"/>
            <a:ext cx="7620001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1" name="Oval 4"/>
          <p:cNvSpPr>
            <a:spLocks noChangeArrowheads="1"/>
          </p:cNvSpPr>
          <p:nvPr/>
        </p:nvSpPr>
        <p:spPr bwMode="auto">
          <a:xfrm rot="2700000">
            <a:off x="2144565" y="2135188"/>
            <a:ext cx="7620001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2" name="Oval 5"/>
          <p:cNvSpPr>
            <a:spLocks noChangeArrowheads="1"/>
          </p:cNvSpPr>
          <p:nvPr/>
        </p:nvSpPr>
        <p:spPr bwMode="auto">
          <a:xfrm rot="1800000">
            <a:off x="22207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3" name="Oval 6"/>
          <p:cNvSpPr>
            <a:spLocks noChangeArrowheads="1"/>
          </p:cNvSpPr>
          <p:nvPr/>
        </p:nvSpPr>
        <p:spPr bwMode="auto">
          <a:xfrm>
            <a:off x="21445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4" name="Oval 7"/>
          <p:cNvSpPr>
            <a:spLocks noChangeArrowheads="1"/>
          </p:cNvSpPr>
          <p:nvPr/>
        </p:nvSpPr>
        <p:spPr bwMode="auto">
          <a:xfrm>
            <a:off x="1679425" y="-1752600"/>
            <a:ext cx="8839200" cy="88392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87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5" name="Oval 8"/>
          <p:cNvSpPr>
            <a:spLocks noChangeArrowheads="1"/>
          </p:cNvSpPr>
          <p:nvPr/>
        </p:nvSpPr>
        <p:spPr bwMode="auto">
          <a:xfrm>
            <a:off x="3051025" y="-381000"/>
            <a:ext cx="6096000" cy="609600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90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6" name="Oval 9"/>
          <p:cNvSpPr>
            <a:spLocks noChangeArrowheads="1"/>
          </p:cNvSpPr>
          <p:nvPr/>
        </p:nvSpPr>
        <p:spPr bwMode="auto">
          <a:xfrm rot="198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7" name="Oval 10"/>
          <p:cNvSpPr>
            <a:spLocks noChangeArrowheads="1"/>
          </p:cNvSpPr>
          <p:nvPr/>
        </p:nvSpPr>
        <p:spPr bwMode="auto">
          <a:xfrm rot="5400000"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8" name="Oval 11"/>
          <p:cNvSpPr>
            <a:spLocks noChangeArrowheads="1"/>
          </p:cNvSpPr>
          <p:nvPr/>
        </p:nvSpPr>
        <p:spPr bwMode="auto">
          <a:xfrm rot="27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9" name="Oval 12"/>
          <p:cNvSpPr>
            <a:spLocks noChangeArrowheads="1"/>
          </p:cNvSpPr>
          <p:nvPr/>
        </p:nvSpPr>
        <p:spPr bwMode="auto">
          <a:xfrm rot="1800000">
            <a:off x="22128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0" name="Oval 13"/>
          <p:cNvSpPr>
            <a:spLocks noChangeArrowheads="1"/>
          </p:cNvSpPr>
          <p:nvPr/>
        </p:nvSpPr>
        <p:spPr bwMode="auto">
          <a:xfrm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1" name="Oval 14"/>
          <p:cNvSpPr>
            <a:spLocks noChangeArrowheads="1"/>
          </p:cNvSpPr>
          <p:nvPr/>
        </p:nvSpPr>
        <p:spPr bwMode="auto">
          <a:xfrm>
            <a:off x="4498825" y="1143000"/>
            <a:ext cx="3124200" cy="3124200"/>
          </a:xfrm>
          <a:prstGeom prst="ellipse">
            <a:avLst/>
          </a:prstGeom>
          <a:solidFill>
            <a:srgbClr val="993366">
              <a:alpha val="30000"/>
            </a:srgbClr>
          </a:solidFill>
          <a:ln w="76200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2" name="AutoShape 15"/>
          <p:cNvSpPr>
            <a:spLocks noChangeArrowheads="1"/>
          </p:cNvSpPr>
          <p:nvPr/>
        </p:nvSpPr>
        <p:spPr bwMode="auto">
          <a:xfrm>
            <a:off x="3889225" y="533400"/>
            <a:ext cx="4343400" cy="434340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3" name="Group 17"/>
          <p:cNvGrpSpPr>
            <a:grpSpLocks/>
          </p:cNvGrpSpPr>
          <p:nvPr/>
        </p:nvGrpSpPr>
        <p:grpSpPr bwMode="auto">
          <a:xfrm>
            <a:off x="4346425" y="990600"/>
            <a:ext cx="3429000" cy="3429000"/>
            <a:chOff x="1872" y="624"/>
            <a:chExt cx="2160" cy="2160"/>
          </a:xfrm>
        </p:grpSpPr>
        <p:sp>
          <p:nvSpPr>
            <p:cNvPr id="154" name="Oval 18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5" name="Oval 19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6" name="Oval 20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33CC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7" name="Oval 21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8" name="Oval 22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9" name="Oval 23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0" name="Oval 24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1" name="Oval 25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2" name="Oval 26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" name="Oval 27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" name="Oval 28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5" name="Oval 29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66" name="Group 30"/>
          <p:cNvGrpSpPr>
            <a:grpSpLocks/>
          </p:cNvGrpSpPr>
          <p:nvPr/>
        </p:nvGrpSpPr>
        <p:grpSpPr bwMode="auto">
          <a:xfrm rot="440125">
            <a:off x="4346425" y="990600"/>
            <a:ext cx="3429000" cy="3429000"/>
            <a:chOff x="1872" y="624"/>
            <a:chExt cx="2160" cy="2160"/>
          </a:xfrm>
        </p:grpSpPr>
        <p:sp>
          <p:nvSpPr>
            <p:cNvPr id="167" name="Oval 31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8" name="Oval 32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9" name="Oval 33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0" name="Oval 34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" name="Oval 35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2" name="Oval 36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3" name="Oval 37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4" name="Oval 38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5" name="Oval 39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6" name="Oval 40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7" name="Oval 41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8" name="Oval 42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9" name="WordArt 43"/>
          <p:cNvSpPr>
            <a:spLocks noChangeArrowheads="1" noChangeShapeType="1" noTextEdit="1"/>
          </p:cNvSpPr>
          <p:nvPr/>
        </p:nvSpPr>
        <p:spPr bwMode="auto">
          <a:xfrm>
            <a:off x="4194025" y="838200"/>
            <a:ext cx="3733800" cy="38671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Button">
              <a:avLst>
                <a:gd name="adj" fmla="val 12261859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 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</p:txBody>
      </p:sp>
      <p:sp>
        <p:nvSpPr>
          <p:cNvPr id="180" name="Oval 44"/>
          <p:cNvSpPr>
            <a:spLocks noChangeArrowheads="1"/>
          </p:cNvSpPr>
          <p:nvPr/>
        </p:nvSpPr>
        <p:spPr bwMode="auto">
          <a:xfrm>
            <a:off x="3965425" y="609600"/>
            <a:ext cx="4191000" cy="4191000"/>
          </a:xfrm>
          <a:prstGeom prst="ellipse">
            <a:avLst/>
          </a:prstGeom>
          <a:noFill/>
          <a:ln w="508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81" name="Group 45"/>
          <p:cNvGrpSpPr>
            <a:grpSpLocks/>
          </p:cNvGrpSpPr>
          <p:nvPr/>
        </p:nvGrpSpPr>
        <p:grpSpPr bwMode="auto">
          <a:xfrm rot="1865689">
            <a:off x="4602016" y="1205359"/>
            <a:ext cx="2943225" cy="2943225"/>
            <a:chOff x="2056" y="792"/>
            <a:chExt cx="1774" cy="1774"/>
          </a:xfrm>
        </p:grpSpPr>
        <p:sp>
          <p:nvSpPr>
            <p:cNvPr id="182" name="WordArt 46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3" name="WordArt 47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4" name="WordArt 48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5" name="WordArt 49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</p:grpSp>
      <p:grpSp>
        <p:nvGrpSpPr>
          <p:cNvPr id="186" name="Group 50"/>
          <p:cNvGrpSpPr>
            <a:grpSpLocks/>
          </p:cNvGrpSpPr>
          <p:nvPr/>
        </p:nvGrpSpPr>
        <p:grpSpPr bwMode="auto">
          <a:xfrm rot="20985067" flipH="1">
            <a:off x="4532701" y="1205681"/>
            <a:ext cx="3021204" cy="2943228"/>
            <a:chOff x="1988" y="796"/>
            <a:chExt cx="1821" cy="1774"/>
          </a:xfrm>
        </p:grpSpPr>
        <p:sp>
          <p:nvSpPr>
            <p:cNvPr id="187" name="WordArt 51"/>
            <p:cNvSpPr>
              <a:spLocks noChangeArrowheads="1" noChangeShapeType="1" noTextEdit="1"/>
            </p:cNvSpPr>
            <p:nvPr/>
          </p:nvSpPr>
          <p:spPr bwMode="auto">
            <a:xfrm rot="18938242" flipH="1">
              <a:off x="2350" y="796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8" name="WordArt 52"/>
            <p:cNvSpPr>
              <a:spLocks noChangeArrowheads="1" noChangeShapeType="1" noTextEdit="1"/>
            </p:cNvSpPr>
            <p:nvPr/>
          </p:nvSpPr>
          <p:spPr bwMode="auto">
            <a:xfrm rot="8138242" flipH="1">
              <a:off x="2981" y="163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9" name="WordArt 53"/>
            <p:cNvSpPr>
              <a:spLocks noChangeArrowheads="1" noChangeShapeType="1" noTextEdit="1"/>
            </p:cNvSpPr>
            <p:nvPr/>
          </p:nvSpPr>
          <p:spPr bwMode="auto">
            <a:xfrm rot="13538242" flipH="1">
              <a:off x="2235" y="1549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90" name="WordArt 54"/>
            <p:cNvSpPr>
              <a:spLocks noChangeArrowheads="1" noChangeShapeType="1" noTextEdit="1"/>
            </p:cNvSpPr>
            <p:nvPr/>
          </p:nvSpPr>
          <p:spPr bwMode="auto">
            <a:xfrm rot="2738242" flipH="1">
              <a:off x="3120" y="87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</p:grpSp>
      <p:sp>
        <p:nvSpPr>
          <p:cNvPr id="191" name="WordArt 55"/>
          <p:cNvSpPr>
            <a:spLocks noChangeArrowheads="1" noChangeShapeType="1" noTextEdit="1"/>
          </p:cNvSpPr>
          <p:nvPr/>
        </p:nvSpPr>
        <p:spPr bwMode="auto">
          <a:xfrm>
            <a:off x="4098940" y="2468875"/>
            <a:ext cx="3990975" cy="3968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-180" dirty="0">
                <a:ln w="25400" cap="rnd" cmpd="sng">
                  <a:solidFill>
                    <a:srgbClr val="000000"/>
                  </a:solidFill>
                  <a:bevel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MILLIONAIRE</a:t>
            </a:r>
            <a:endParaRPr lang="en-US" sz="3600" kern="10" spc="-180" dirty="0">
              <a:ln w="38100">
                <a:solidFill>
                  <a:srgbClr val="000000"/>
                </a:solidFill>
                <a:round/>
                <a:headEnd/>
                <a:tailEnd/>
              </a:ln>
              <a:solidFill>
                <a:srgbClr val="FFFFFF"/>
              </a:solidFill>
              <a:latin typeface="Arial Black" panose="020B0A04020102020204" pitchFamily="34" charset="0"/>
            </a:endParaRPr>
          </a:p>
        </p:txBody>
      </p:sp>
      <p:sp>
        <p:nvSpPr>
          <p:cNvPr id="198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000000"/>
                </a:solidFill>
              </a:rPr>
              <a:t>Begin Game</a:t>
            </a:r>
          </a:p>
        </p:txBody>
      </p:sp>
      <p:grpSp>
        <p:nvGrpSpPr>
          <p:cNvPr id="63" name="Group 62"/>
          <p:cNvGrpSpPr/>
          <p:nvPr/>
        </p:nvGrpSpPr>
        <p:grpSpPr>
          <a:xfrm>
            <a:off x="3484460" y="5234035"/>
            <a:ext cx="5223080" cy="823294"/>
            <a:chOff x="920627" y="206375"/>
            <a:chExt cx="8983609" cy="1416050"/>
          </a:xfrm>
        </p:grpSpPr>
        <p:sp>
          <p:nvSpPr>
            <p:cNvPr id="64" name="AutoShape 78">
              <a:hlinkClick r:id="" action="ppaction://macro?name=BeginGame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8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BEGIN GAME</a:t>
              </a:r>
            </a:p>
          </p:txBody>
        </p:sp>
        <p:sp>
          <p:nvSpPr>
            <p:cNvPr id="65" name="AutoShape 80"/>
            <p:cNvSpPr>
              <a:spLocks noChangeAspect="1" noChangeArrowheads="1"/>
            </p:cNvSpPr>
            <p:nvPr/>
          </p:nvSpPr>
          <p:spPr bwMode="auto">
            <a:xfrm>
              <a:off x="1205614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" name="AutoShape 81"/>
            <p:cNvSpPr>
              <a:spLocks noChangeAspect="1" noChangeArrowheads="1"/>
            </p:cNvSpPr>
            <p:nvPr/>
          </p:nvSpPr>
          <p:spPr bwMode="auto">
            <a:xfrm>
              <a:off x="9375788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8581177"/>
      </p:ext>
    </p:extLst>
  </p:cSld>
  <p:clrMapOvr>
    <a:masterClrMapping/>
  </p:clrMapOvr>
  <p:transition advClick="0">
    <p:fade thruBlk="1"/>
    <p:sndAc>
      <p:stSnd>
        <p:snd r:embed="rId3" name="10 Let's Pl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14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0" dur="1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8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4" dur="7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1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0" fill="hold"/>
                                        <p:tgtEl>
                                          <p:spTgt spid="1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39" presetClass="entr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QSelect"/>
          <p:cNvSpPr/>
          <p:nvPr/>
        </p:nvSpPr>
        <p:spPr>
          <a:xfrm>
            <a:off x="8263835" y="7113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36" name="QCorrect">
            <a:hlinkClick r:id="" action="ppaction://noaction">
              <a:snd r:embed="rId3" name="09 Who's Was Correct_.wav"/>
            </a:hlinkClick>
          </p:cNvPr>
          <p:cNvSpPr/>
          <p:nvPr/>
        </p:nvSpPr>
        <p:spPr>
          <a:xfrm>
            <a:off x="8274907" y="132241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37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265674" y="191231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uestionBGM" hidden="1">
            <a:hlinkClick r:id="" action="ppaction://noaction">
              <a:snd r:embed="rId5" name="11 $100-$1000 Questions.wav"/>
            </a:hlinkClick>
          </p:cNvPr>
          <p:cNvSpPr/>
          <p:nvPr/>
        </p:nvSpPr>
        <p:spPr>
          <a:xfrm>
            <a:off x="8263836" y="12187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9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-1" y="5925325"/>
            <a:ext cx="12192001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42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973016232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0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50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51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2" name="Picture 151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53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54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5" name="Picture 154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56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57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8" name="Picture 157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59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60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1" name="Picture 160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6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6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4" name="Picture 163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65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66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7" name="Picture 166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08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09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10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11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12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13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14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15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16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24" name="AskAudienceText" hidden="1">
            <a:extLst>
              <a:ext uri="{FF2B5EF4-FFF2-40B4-BE49-F238E27FC236}">
                <a16:creationId xmlns:a16="http://schemas.microsoft.com/office/drawing/2014/main" id="{8FC116F7-7844-4AF7-BB3C-7054A8128DE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2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26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2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05" name="Hexagon 104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105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07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8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5035882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311478" y="69715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5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311479" y="10771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313317" y="189816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322550" y="130825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45817299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2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2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3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4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5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6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7" name="Picture 126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8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9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2" name="Picture 131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3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4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5" name="Picture 134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6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7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2" name="Picture 141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4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5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6" name="Picture 14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8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9" name="Picture 148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50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1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2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3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4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5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6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7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8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7605EF99-0249-4D32-8978-3D07BB65DBB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60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1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8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9" name="Hexagon 118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119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1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2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65661642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007651" y="77792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5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007652" y="18847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009490" y="197892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018723" y="13890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-1" y="5925325"/>
            <a:ext cx="12202395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5948329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3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3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2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3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4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5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7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8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2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3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4" name="Picture 133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5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6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7" name="Picture 136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4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5" name="Picture 144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6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7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8" name="Picture 147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9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0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1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3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4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6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7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DDA83E5F-F898-4617-8938-065052E52B0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59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0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$300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4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8" name="Hexagon 117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118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0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1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6974880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086736" y="72922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4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086737" y="13977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088575" y="193022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097808" y="13403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47442624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D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4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4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2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3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4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5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7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8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2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3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4" name="Picture 133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5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6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7" name="Picture 136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4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5" name="Picture 144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6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7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8" name="Picture 147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9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0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1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3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4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6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7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8744F98C-19C7-4F1E-807F-F0E7AD111DC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60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1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$500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5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8" name="Hexagon 117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118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0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1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8153169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19 $4,000 Question.wav"/>
            </a:hlinkClick>
          </p:cNvPr>
          <p:cNvSpPr/>
          <p:nvPr/>
        </p:nvSpPr>
        <p:spPr>
          <a:xfrm>
            <a:off x="8039194" y="12455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20 $4,000 Final Answer_.wav"/>
            </a:hlinkClick>
          </p:cNvPr>
          <p:cNvSpPr/>
          <p:nvPr/>
        </p:nvSpPr>
        <p:spPr>
          <a:xfrm>
            <a:off x="8039193" y="71399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22 $4,000 Win.wav"/>
            </a:hlinkClick>
          </p:cNvPr>
          <p:cNvSpPr/>
          <p:nvPr/>
        </p:nvSpPr>
        <p:spPr>
          <a:xfrm>
            <a:off x="8030940" y="253764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21 $4,000 Lose.wav"/>
            </a:hlinkClick>
          </p:cNvPr>
          <p:cNvSpPr/>
          <p:nvPr/>
        </p:nvSpPr>
        <p:spPr>
          <a:xfrm>
            <a:off x="8041032" y="1914997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26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794825523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Jim Carrey stars in this 2000 Christmas movie about </a:t>
            </a:r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Whos</a:t>
            </a:r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 in </a:t>
            </a:r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Whooville</a:t>
            </a:r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. What is the name of the movie?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Elf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 Christmas Story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Christmas Vacation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How the Grinch Stole Christmas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7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AD12B61D-FBC5-4C59-AD3A-F8AE8E2D094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$4,000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01172321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152391" y="15542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0" name="QSelect"/>
          <p:cNvSpPr/>
          <p:nvPr/>
        </p:nvSpPr>
        <p:spPr>
          <a:xfrm>
            <a:off x="8152390" y="74487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1" name="QCorrect">
            <a:hlinkClick r:id="" action="ppaction://noaction">
              <a:snd r:embed="rId4" name="12 Win $1,000.wav"/>
            </a:hlinkClick>
          </p:cNvPr>
          <p:cNvSpPr/>
          <p:nvPr/>
        </p:nvSpPr>
        <p:spPr>
          <a:xfrm>
            <a:off x="8163462" y="135596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4" name="QWrong">
            <a:hlinkClick r:id="" action="ppaction://noaction">
              <a:snd r:embed="rId5" name="16 $2,000 Lose.wav"/>
            </a:hlinkClick>
          </p:cNvPr>
          <p:cNvSpPr/>
          <p:nvPr/>
        </p:nvSpPr>
        <p:spPr>
          <a:xfrm>
            <a:off x="8154229" y="194587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337952723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5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5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1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2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3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4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15" name="Picture 114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16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17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18" name="Picture 117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19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0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1" name="Picture 120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2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3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4" name="Picture 123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25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26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7" name="Picture 126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28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29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2" name="Picture 131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33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3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3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4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5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6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47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48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2F4C252D-3A89-4307-B815-C352D483C05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49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6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07" name="Hexagon 106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107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09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0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60797772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27502" y="-1717270"/>
            <a:ext cx="20892320" cy="11751930"/>
          </a:xfrm>
          <a:prstGeom prst="rect">
            <a:avLst/>
          </a:prstGeom>
        </p:spPr>
      </p:pic>
      <p:sp>
        <p:nvSpPr>
          <p:cNvPr id="312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61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$1,000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62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$2,000</a:t>
              </a:r>
              <a:endParaRPr lang="en-US" sz="60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2231870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0 L -0.44948 0 " pathEditMode="relative" rAng="0" ptsTypes="AA">
                                      <p:cBhvr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0 L -0.21419 0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13 Let's Play $2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QuestionBGM" hidden="1">
            <a:hlinkClick r:id="" action="ppaction://noaction">
              <a:snd r:embed="rId3" name="14 $2,000 Question.wav"/>
            </a:hlinkClick>
          </p:cNvPr>
          <p:cNvSpPr/>
          <p:nvPr/>
        </p:nvSpPr>
        <p:spPr>
          <a:xfrm>
            <a:off x="8151253" y="18638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0" name="QSelect">
            <a:hlinkClick r:id="" action="ppaction://noaction">
              <a:snd r:embed="rId4" name="15 $2,000 Final Answer_.wav"/>
            </a:hlinkClick>
          </p:cNvPr>
          <p:cNvSpPr/>
          <p:nvPr/>
        </p:nvSpPr>
        <p:spPr>
          <a:xfrm>
            <a:off x="8151252" y="77582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1" name="QCorrect">
            <a:hlinkClick r:id="" action="ppaction://noaction">
              <a:snd r:embed="rId5" name="17 $2,000 Win.wav"/>
            </a:hlinkClick>
          </p:cNvPr>
          <p:cNvSpPr/>
          <p:nvPr/>
        </p:nvSpPr>
        <p:spPr>
          <a:xfrm>
            <a:off x="8142999" y="259948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2" name="QWrong">
            <a:hlinkClick r:id="" action="ppaction://noaction">
              <a:snd r:embed="rId6" name="16 $2,000 Lose.wav"/>
            </a:hlinkClick>
          </p:cNvPr>
          <p:cNvSpPr/>
          <p:nvPr/>
        </p:nvSpPr>
        <p:spPr>
          <a:xfrm>
            <a:off x="8153091" y="197682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202897921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6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Q6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Q6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Q6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Q6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6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4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21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2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3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4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5" name="Picture 124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6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7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8" name="Picture 127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9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2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3" name="Picture 132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4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5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7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2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5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6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7" name="Picture 146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8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3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4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5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6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A8EA8987-FC1F-4C1A-B670-08A35F20BAF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58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9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5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6" name="Hexagon 115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116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8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9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42067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QuestionBGM" hidden="1">
            <a:hlinkClick r:id="" action="ppaction://noaction">
              <a:snd r:embed="rId2" name="18 Let's Play $4,000.wav"/>
            </a:hlinkClick>
          </p:cNvPr>
          <p:cNvSpPr/>
          <p:nvPr/>
        </p:nvSpPr>
        <p:spPr>
          <a:xfrm>
            <a:off x="10328988" y="-57256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3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$4,000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00552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19 $4,000 Question.wav"/>
            </a:hlinkClick>
          </p:cNvPr>
          <p:cNvSpPr/>
          <p:nvPr/>
        </p:nvSpPr>
        <p:spPr>
          <a:xfrm>
            <a:off x="8039194" y="12455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20 $4,000 Final Answer_.wav"/>
            </a:hlinkClick>
          </p:cNvPr>
          <p:cNvSpPr/>
          <p:nvPr/>
        </p:nvSpPr>
        <p:spPr>
          <a:xfrm>
            <a:off x="8039193" y="71399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22 $4,000 Win.wav"/>
            </a:hlinkClick>
          </p:cNvPr>
          <p:cNvSpPr/>
          <p:nvPr/>
        </p:nvSpPr>
        <p:spPr>
          <a:xfrm>
            <a:off x="8030940" y="253764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21 $4,000 Lose.wav"/>
            </a:hlinkClick>
          </p:cNvPr>
          <p:cNvSpPr/>
          <p:nvPr/>
        </p:nvSpPr>
        <p:spPr>
          <a:xfrm>
            <a:off x="8041032" y="1914997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26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825823674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7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Q7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Q7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Q7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Q7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7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80812383-5271-4C07-B658-E715F5A0FD2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$4,000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06043399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4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$8,000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23 Let's Play $8,000.wav"/>
            </a:hlinkClick>
          </p:cNvPr>
          <p:cNvSpPr/>
          <p:nvPr/>
        </p:nvSpPr>
        <p:spPr>
          <a:xfrm>
            <a:off x="10338113" y="-55130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202143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24 $8,000 Question.wav"/>
            </a:hlinkClick>
          </p:cNvPr>
          <p:cNvSpPr/>
          <p:nvPr/>
        </p:nvSpPr>
        <p:spPr>
          <a:xfrm>
            <a:off x="8216368" y="13909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25 $8,000 Final Answer_.wav"/>
            </a:hlinkClick>
          </p:cNvPr>
          <p:cNvSpPr/>
          <p:nvPr/>
        </p:nvSpPr>
        <p:spPr>
          <a:xfrm>
            <a:off x="8216367" y="72853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27 $8,000 Win.wav"/>
            </a:hlinkClick>
          </p:cNvPr>
          <p:cNvSpPr/>
          <p:nvPr/>
        </p:nvSpPr>
        <p:spPr>
          <a:xfrm>
            <a:off x="8208114" y="255219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26 $8,000 Lose.wav"/>
            </a:hlinkClick>
          </p:cNvPr>
          <p:cNvSpPr/>
          <p:nvPr/>
        </p:nvSpPr>
        <p:spPr>
          <a:xfrm>
            <a:off x="8218206" y="192954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22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55384650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8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Q8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Q8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Q8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Q8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8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95E4C961-6636-4319-90F2-164A2580B4B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$8,000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7943568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5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$16,000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28 Let's Play $16,000.wav"/>
            </a:hlinkClick>
          </p:cNvPr>
          <p:cNvSpPr/>
          <p:nvPr/>
        </p:nvSpPr>
        <p:spPr>
          <a:xfrm>
            <a:off x="10320824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1770661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29 $16,000 Question.wav"/>
            </a:hlinkClick>
          </p:cNvPr>
          <p:cNvSpPr/>
          <p:nvPr/>
        </p:nvSpPr>
        <p:spPr>
          <a:xfrm>
            <a:off x="8136194" y="15574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30 $16,000 Final Answer_.wav"/>
            </a:hlinkClick>
          </p:cNvPr>
          <p:cNvSpPr/>
          <p:nvPr/>
        </p:nvSpPr>
        <p:spPr>
          <a:xfrm>
            <a:off x="8136193" y="74518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32 $16,000 Win.wav"/>
            </a:hlinkClick>
          </p:cNvPr>
          <p:cNvSpPr/>
          <p:nvPr/>
        </p:nvSpPr>
        <p:spPr>
          <a:xfrm>
            <a:off x="8127940" y="256884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31 $16,000 Lose.wav"/>
            </a:hlinkClick>
          </p:cNvPr>
          <p:cNvSpPr/>
          <p:nvPr/>
        </p:nvSpPr>
        <p:spPr>
          <a:xfrm>
            <a:off x="8138032" y="194619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410692669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9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Q9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Q9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Q9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Q9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9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9706443A-AE32-4865-B3CB-93E106DA364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$16,000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31599769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6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$25,000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33 Let's Play $32,000.wav"/>
            </a:hlinkClick>
          </p:cNvPr>
          <p:cNvSpPr/>
          <p:nvPr/>
        </p:nvSpPr>
        <p:spPr>
          <a:xfrm>
            <a:off x="10338374" y="-58493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863528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4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$8,000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23 Let's Play $8,000.wav"/>
            </a:hlinkClick>
          </p:cNvPr>
          <p:cNvSpPr/>
          <p:nvPr/>
        </p:nvSpPr>
        <p:spPr>
          <a:xfrm>
            <a:off x="10338113" y="-55130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1863532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34 $32,000 Question.wav"/>
            </a:hlinkClick>
          </p:cNvPr>
          <p:cNvSpPr/>
          <p:nvPr/>
        </p:nvSpPr>
        <p:spPr>
          <a:xfrm>
            <a:off x="8039194" y="8990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35 $32,000 Final Answer.wav"/>
            </a:hlinkClick>
          </p:cNvPr>
          <p:cNvSpPr/>
          <p:nvPr/>
        </p:nvSpPr>
        <p:spPr>
          <a:xfrm>
            <a:off x="8039193" y="67935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37 $32,000 Win.wav"/>
            </a:hlinkClick>
          </p:cNvPr>
          <p:cNvSpPr/>
          <p:nvPr/>
        </p:nvSpPr>
        <p:spPr>
          <a:xfrm>
            <a:off x="8030940" y="250300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36 $32,000 Lose.wav"/>
            </a:hlinkClick>
          </p:cNvPr>
          <p:cNvSpPr/>
          <p:nvPr/>
        </p:nvSpPr>
        <p:spPr>
          <a:xfrm>
            <a:off x="8041032" y="188035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369093398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D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10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Q10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Q10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Q10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Q10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10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E706D447-BD9E-44C6-89AE-D14B440C8C0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5641285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71493" y="-1947700"/>
            <a:ext cx="20897205" cy="11754678"/>
          </a:xfrm>
          <a:prstGeom prst="rect">
            <a:avLst/>
          </a:prstGeom>
        </p:spPr>
      </p:pic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66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$25,000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67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$50,000</a:t>
              </a:r>
              <a:endParaRPr lang="en-US" sz="60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587922365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33333E-6 L -0.44948 3.33333E-6 " pathEditMode="relative" rAng="0" ptsTypes="AA">
                                      <p:cBhvr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3.33333E-6 L -0.21419 3.33333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13 Let's Play $2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39 $64,000 Question.wav"/>
            </a:hlinkClick>
          </p:cNvPr>
          <p:cNvSpPr/>
          <p:nvPr/>
        </p:nvSpPr>
        <p:spPr>
          <a:xfrm>
            <a:off x="7942374" y="14590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40 $64,000 Final Answer_.wav"/>
            </a:hlinkClick>
          </p:cNvPr>
          <p:cNvSpPr/>
          <p:nvPr/>
        </p:nvSpPr>
        <p:spPr>
          <a:xfrm>
            <a:off x="7942373" y="73534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42 $64,000 Win.wav"/>
            </a:hlinkClick>
          </p:cNvPr>
          <p:cNvSpPr/>
          <p:nvPr/>
        </p:nvSpPr>
        <p:spPr>
          <a:xfrm>
            <a:off x="7934120" y="255900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41 $64,000 Lose.wav"/>
            </a:hlinkClick>
          </p:cNvPr>
          <p:cNvSpPr/>
          <p:nvPr/>
        </p:nvSpPr>
        <p:spPr>
          <a:xfrm>
            <a:off x="7944212" y="193634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5927159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11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11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477E6D98-13CC-418B-997C-E82FFB7BEC3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$50,000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20694067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8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43 Let's Play $125,000.wav"/>
            </a:hlinkClick>
          </p:cNvPr>
          <p:cNvSpPr/>
          <p:nvPr/>
        </p:nvSpPr>
        <p:spPr>
          <a:xfrm>
            <a:off x="10352263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360155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44 $125,000 Question.wav"/>
            </a:hlinkClick>
          </p:cNvPr>
          <p:cNvSpPr/>
          <p:nvPr/>
        </p:nvSpPr>
        <p:spPr>
          <a:xfrm>
            <a:off x="8185764" y="1755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45 $125,000 Final Answer_.wav"/>
            </a:hlinkClick>
          </p:cNvPr>
          <p:cNvSpPr/>
          <p:nvPr/>
        </p:nvSpPr>
        <p:spPr>
          <a:xfrm>
            <a:off x="8185763" y="7650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47 $125,000 Win.wav"/>
            </a:hlinkClick>
          </p:cNvPr>
          <p:cNvSpPr/>
          <p:nvPr/>
        </p:nvSpPr>
        <p:spPr>
          <a:xfrm>
            <a:off x="8177510" y="25886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46 $125,000 Lose.wav"/>
            </a:hlinkClick>
          </p:cNvPr>
          <p:cNvSpPr/>
          <p:nvPr/>
        </p:nvSpPr>
        <p:spPr>
          <a:xfrm>
            <a:off x="8187602" y="19660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619982733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12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12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0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64FBA4AD-7C7F-497D-BBDE-451651D5FDB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$100,000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9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402263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9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$250,000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48 Let's Play $250,000.wav"/>
            </a:hlinkClick>
          </p:cNvPr>
          <p:cNvSpPr/>
          <p:nvPr/>
        </p:nvSpPr>
        <p:spPr>
          <a:xfrm>
            <a:off x="10332053" y="-60631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624267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49 $250,000 Question.wav"/>
            </a:hlinkClick>
          </p:cNvPr>
          <p:cNvSpPr/>
          <p:nvPr/>
        </p:nvSpPr>
        <p:spPr>
          <a:xfrm>
            <a:off x="7880411" y="1755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50 $250,000 Final Answer_.wav"/>
            </a:hlinkClick>
          </p:cNvPr>
          <p:cNvSpPr/>
          <p:nvPr/>
        </p:nvSpPr>
        <p:spPr>
          <a:xfrm>
            <a:off x="7880410" y="7650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52 $250,000 Win.wav"/>
            </a:hlinkClick>
          </p:cNvPr>
          <p:cNvSpPr/>
          <p:nvPr/>
        </p:nvSpPr>
        <p:spPr>
          <a:xfrm>
            <a:off x="7872157" y="25886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51 $250,000 Lose.wav"/>
            </a:hlinkClick>
          </p:cNvPr>
          <p:cNvSpPr/>
          <p:nvPr/>
        </p:nvSpPr>
        <p:spPr>
          <a:xfrm>
            <a:off x="7882249" y="19660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4254309930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13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13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12E41BB0-7027-4C21-B3FC-D4AA67C7642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$250,000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5828737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70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$500,000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53 Let's Play $500,000.wav"/>
            </a:hlinkClick>
          </p:cNvPr>
          <p:cNvSpPr/>
          <p:nvPr/>
        </p:nvSpPr>
        <p:spPr>
          <a:xfrm>
            <a:off x="10352263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176540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54 $500,000 Question.wav"/>
            </a:hlinkClick>
          </p:cNvPr>
          <p:cNvSpPr/>
          <p:nvPr/>
        </p:nvSpPr>
        <p:spPr>
          <a:xfrm>
            <a:off x="8124340" y="1153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55 $500,000 Final Answer_.wav"/>
            </a:hlinkClick>
          </p:cNvPr>
          <p:cNvSpPr/>
          <p:nvPr/>
        </p:nvSpPr>
        <p:spPr>
          <a:xfrm>
            <a:off x="8124339" y="7048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57 $500,000 Win.wav"/>
            </a:hlinkClick>
          </p:cNvPr>
          <p:cNvSpPr/>
          <p:nvPr/>
        </p:nvSpPr>
        <p:spPr>
          <a:xfrm>
            <a:off x="8116086" y="25284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56 $500,000 Lose.wav"/>
            </a:hlinkClick>
          </p:cNvPr>
          <p:cNvSpPr/>
          <p:nvPr/>
        </p:nvSpPr>
        <p:spPr>
          <a:xfrm>
            <a:off x="8126178" y="19058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766360141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14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14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3718F16E-FCAF-4D35-8984-3D0A9D02A65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08276389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7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$1,000,000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58 Let's Play $1,000,000.wav"/>
            </a:hlinkClick>
          </p:cNvPr>
          <p:cNvSpPr/>
          <p:nvPr/>
        </p:nvSpPr>
        <p:spPr>
          <a:xfrm>
            <a:off x="10338113" y="-63338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170587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24 $8,000 Question.wav"/>
            </a:hlinkClick>
          </p:cNvPr>
          <p:cNvSpPr/>
          <p:nvPr/>
        </p:nvSpPr>
        <p:spPr>
          <a:xfrm>
            <a:off x="8216368" y="13909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25 $8,000 Final Answer_.wav"/>
            </a:hlinkClick>
          </p:cNvPr>
          <p:cNvSpPr/>
          <p:nvPr/>
        </p:nvSpPr>
        <p:spPr>
          <a:xfrm>
            <a:off x="8216367" y="72853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27 $8,000 Win.wav"/>
            </a:hlinkClick>
          </p:cNvPr>
          <p:cNvSpPr/>
          <p:nvPr/>
        </p:nvSpPr>
        <p:spPr>
          <a:xfrm>
            <a:off x="8208114" y="255219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26 $8,000 Lose.wav"/>
            </a:hlinkClick>
          </p:cNvPr>
          <p:cNvSpPr/>
          <p:nvPr/>
        </p:nvSpPr>
        <p:spPr>
          <a:xfrm>
            <a:off x="8218206" y="192954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645567063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symbol represents St. Patrick’s Day?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Flower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Diamond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Shamrock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Heart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8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787ECE87-0CB6-4843-B15B-6ECB0BF1672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$8,000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76356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59 $1,000,000 Question.wav"/>
            </a:hlinkClick>
          </p:cNvPr>
          <p:cNvSpPr/>
          <p:nvPr/>
        </p:nvSpPr>
        <p:spPr>
          <a:xfrm>
            <a:off x="8124938" y="23662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60 $1,000,000 Final Answer_.wav"/>
            </a:hlinkClick>
          </p:cNvPr>
          <p:cNvSpPr/>
          <p:nvPr/>
        </p:nvSpPr>
        <p:spPr>
          <a:xfrm>
            <a:off x="8124937" y="82606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62 $1,000,000 Win.wav"/>
            </a:hlinkClick>
          </p:cNvPr>
          <p:cNvSpPr/>
          <p:nvPr/>
        </p:nvSpPr>
        <p:spPr>
          <a:xfrm>
            <a:off x="8116684" y="264972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61 $1,000,000 Lose.wav"/>
            </a:hlinkClick>
          </p:cNvPr>
          <p:cNvSpPr/>
          <p:nvPr/>
        </p:nvSpPr>
        <p:spPr>
          <a:xfrm>
            <a:off x="8126776" y="202706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296674924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15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15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D8431C82-152D-4FF3-A8C7-2019B42260B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2466400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69051" y="-3050649"/>
            <a:ext cx="20873125" cy="11741133"/>
          </a:xfrm>
          <a:prstGeom prst="rect">
            <a:avLst/>
          </a:prstGeom>
        </p:spPr>
      </p:pic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71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$1,000,000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78">
              <a:hlinkClick r:id="" action="ppaction://macro?name=WinEnd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dirty="0">
                  <a:solidFill>
                    <a:srgbClr val="FFFFFF"/>
                  </a:solidFill>
                  <a:latin typeface="Arial Black" panose="020B0A04020102020204" pitchFamily="34" charset="0"/>
                </a:rPr>
                <a:t>YOU WON!</a:t>
              </a: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522506940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85185E-6 L -0.44948 -1.85185E-6 " pathEditMode="relative" rAng="0" ptsTypes="AA">
                                      <p:cBhvr>
                                        <p:cTn id="15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-1.85185E-6 L -0.21419 -1.85185E-6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38 Let's Play $64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5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QuestionBGM" hidden="1">
            <a:hlinkClick r:id="" action="ppaction://noaction">
              <a:snd r:embed="rId2" name="71 Say Goodbye To Contestant.wav"/>
            </a:hlinkClick>
          </p:cNvPr>
          <p:cNvSpPr/>
          <p:nvPr/>
        </p:nvSpPr>
        <p:spPr>
          <a:xfrm>
            <a:off x="10045856" y="15075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Question BGM</a:t>
            </a:r>
          </a:p>
        </p:txBody>
      </p:sp>
      <p:pic>
        <p:nvPicPr>
          <p:cNvPr id="62" name="Picture 2" descr="https://onwardigo.files.wordpress.com/2016/05/millionaire03a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849"/>
            <a:ext cx="12192000" cy="6866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6" name="Freeform 125"/>
          <p:cNvSpPr/>
          <p:nvPr/>
        </p:nvSpPr>
        <p:spPr>
          <a:xfrm>
            <a:off x="-38100" y="-27450"/>
            <a:ext cx="12237249" cy="2468876"/>
          </a:xfrm>
          <a:custGeom>
            <a:avLst/>
            <a:gdLst>
              <a:gd name="connsiteX0" fmla="*/ 0 w 12237249"/>
              <a:gd name="connsiteY0" fmla="*/ 0 h 2468876"/>
              <a:gd name="connsiteX1" fmla="*/ 12237249 w 12237249"/>
              <a:gd name="connsiteY1" fmla="*/ 0 h 2468876"/>
              <a:gd name="connsiteX2" fmla="*/ 12237249 w 12237249"/>
              <a:gd name="connsiteY2" fmla="*/ 2468876 h 2468876"/>
              <a:gd name="connsiteX3" fmla="*/ 0 w 12237249"/>
              <a:gd name="connsiteY3" fmla="*/ 2468876 h 246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6">
                <a:moveTo>
                  <a:pt x="0" y="0"/>
                </a:moveTo>
                <a:lnTo>
                  <a:pt x="12237249" y="0"/>
                </a:lnTo>
                <a:lnTo>
                  <a:pt x="12237249" y="2468876"/>
                </a:lnTo>
                <a:lnTo>
                  <a:pt x="0" y="2468876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1" name="Freeform 130"/>
          <p:cNvSpPr/>
          <p:nvPr/>
        </p:nvSpPr>
        <p:spPr>
          <a:xfrm rot="10800000">
            <a:off x="-22624" y="4416575"/>
            <a:ext cx="12237249" cy="2468874"/>
          </a:xfrm>
          <a:custGeom>
            <a:avLst/>
            <a:gdLst>
              <a:gd name="connsiteX0" fmla="*/ 12237249 w 12237249"/>
              <a:gd name="connsiteY0" fmla="*/ 2468874 h 2468874"/>
              <a:gd name="connsiteX1" fmla="*/ 0 w 12237249"/>
              <a:gd name="connsiteY1" fmla="*/ 2468874 h 2468874"/>
              <a:gd name="connsiteX2" fmla="*/ 0 w 12237249"/>
              <a:gd name="connsiteY2" fmla="*/ 0 h 2468874"/>
              <a:gd name="connsiteX3" fmla="*/ 12237249 w 12237249"/>
              <a:gd name="connsiteY3" fmla="*/ 0 h 246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4">
                <a:moveTo>
                  <a:pt x="12237249" y="2468874"/>
                </a:moveTo>
                <a:lnTo>
                  <a:pt x="0" y="2468874"/>
                </a:lnTo>
                <a:lnTo>
                  <a:pt x="0" y="0"/>
                </a:lnTo>
                <a:lnTo>
                  <a:pt x="12237249" y="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7" name="Oval 2"/>
          <p:cNvSpPr>
            <a:spLocks noChangeArrowheads="1"/>
          </p:cNvSpPr>
          <p:nvPr/>
        </p:nvSpPr>
        <p:spPr bwMode="auto">
          <a:xfrm rot="19800000">
            <a:off x="2293938" y="2135188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8" name="Oval 3"/>
          <p:cNvSpPr>
            <a:spLocks noChangeArrowheads="1"/>
          </p:cNvSpPr>
          <p:nvPr/>
        </p:nvSpPr>
        <p:spPr bwMode="auto">
          <a:xfrm rot="5400000">
            <a:off x="2293940" y="2363788"/>
            <a:ext cx="7620001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9" name="Oval 4"/>
          <p:cNvSpPr>
            <a:spLocks noChangeArrowheads="1"/>
          </p:cNvSpPr>
          <p:nvPr/>
        </p:nvSpPr>
        <p:spPr bwMode="auto">
          <a:xfrm rot="2700000">
            <a:off x="2293940" y="2135188"/>
            <a:ext cx="7620001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0" name="Oval 5"/>
          <p:cNvSpPr>
            <a:spLocks noChangeArrowheads="1"/>
          </p:cNvSpPr>
          <p:nvPr/>
        </p:nvSpPr>
        <p:spPr bwMode="auto">
          <a:xfrm rot="1800000">
            <a:off x="2370138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1" name="Oval 6"/>
          <p:cNvSpPr>
            <a:spLocks noChangeArrowheads="1"/>
          </p:cNvSpPr>
          <p:nvPr/>
        </p:nvSpPr>
        <p:spPr bwMode="auto">
          <a:xfrm>
            <a:off x="2293938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2" name="Oval 7"/>
          <p:cNvSpPr>
            <a:spLocks noChangeArrowheads="1"/>
          </p:cNvSpPr>
          <p:nvPr/>
        </p:nvSpPr>
        <p:spPr bwMode="auto">
          <a:xfrm>
            <a:off x="1828800" y="-1752600"/>
            <a:ext cx="8839200" cy="88392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3" name="Oval 8"/>
          <p:cNvSpPr>
            <a:spLocks noChangeArrowheads="1"/>
          </p:cNvSpPr>
          <p:nvPr/>
        </p:nvSpPr>
        <p:spPr bwMode="auto">
          <a:xfrm>
            <a:off x="3200400" y="-381000"/>
            <a:ext cx="6096000" cy="609600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4" name="Oval 9"/>
          <p:cNvSpPr>
            <a:spLocks noChangeArrowheads="1"/>
          </p:cNvSpPr>
          <p:nvPr/>
        </p:nvSpPr>
        <p:spPr bwMode="auto">
          <a:xfrm rot="19800000">
            <a:off x="2286000" y="2133600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5" name="Oval 10"/>
          <p:cNvSpPr>
            <a:spLocks noChangeArrowheads="1"/>
          </p:cNvSpPr>
          <p:nvPr/>
        </p:nvSpPr>
        <p:spPr bwMode="auto">
          <a:xfrm rot="5400000">
            <a:off x="22860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6" name="Oval 11"/>
          <p:cNvSpPr>
            <a:spLocks noChangeArrowheads="1"/>
          </p:cNvSpPr>
          <p:nvPr/>
        </p:nvSpPr>
        <p:spPr bwMode="auto">
          <a:xfrm rot="2700000">
            <a:off x="2286000" y="2133600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7" name="Oval 12"/>
          <p:cNvSpPr>
            <a:spLocks noChangeArrowheads="1"/>
          </p:cNvSpPr>
          <p:nvPr/>
        </p:nvSpPr>
        <p:spPr bwMode="auto">
          <a:xfrm rot="1800000">
            <a:off x="23622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8" name="Oval 13"/>
          <p:cNvSpPr>
            <a:spLocks noChangeArrowheads="1"/>
          </p:cNvSpPr>
          <p:nvPr/>
        </p:nvSpPr>
        <p:spPr bwMode="auto">
          <a:xfrm>
            <a:off x="22860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Oval 14"/>
          <p:cNvSpPr>
            <a:spLocks noChangeArrowheads="1"/>
          </p:cNvSpPr>
          <p:nvPr/>
        </p:nvSpPr>
        <p:spPr bwMode="auto">
          <a:xfrm>
            <a:off x="4648200" y="1143000"/>
            <a:ext cx="3124200" cy="3124200"/>
          </a:xfrm>
          <a:prstGeom prst="ellipse">
            <a:avLst/>
          </a:prstGeom>
          <a:solidFill>
            <a:srgbClr val="993366">
              <a:alpha val="30000"/>
            </a:srgbClr>
          </a:solidFill>
          <a:ln w="76200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AutoShape 15"/>
          <p:cNvSpPr>
            <a:spLocks noChangeArrowheads="1"/>
          </p:cNvSpPr>
          <p:nvPr/>
        </p:nvSpPr>
        <p:spPr bwMode="auto">
          <a:xfrm>
            <a:off x="4038600" y="533400"/>
            <a:ext cx="4343400" cy="434340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81" name="Group 17"/>
          <p:cNvGrpSpPr>
            <a:grpSpLocks/>
          </p:cNvGrpSpPr>
          <p:nvPr/>
        </p:nvGrpSpPr>
        <p:grpSpPr bwMode="auto">
          <a:xfrm>
            <a:off x="4495800" y="990600"/>
            <a:ext cx="3429000" cy="3429000"/>
            <a:chOff x="1872" y="624"/>
            <a:chExt cx="2160" cy="2160"/>
          </a:xfrm>
        </p:grpSpPr>
        <p:sp>
          <p:nvSpPr>
            <p:cNvPr id="82" name="Oval 18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3" name="Oval 19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4" name="Oval 20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33CC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5" name="Oval 21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6" name="Oval 22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7" name="Oval 23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8" name="Oval 24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9" name="Oval 25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0" name="Oval 26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1" name="Oval 27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2" name="Oval 28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3" name="Oval 29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94" name="Group 30"/>
          <p:cNvGrpSpPr>
            <a:grpSpLocks/>
          </p:cNvGrpSpPr>
          <p:nvPr/>
        </p:nvGrpSpPr>
        <p:grpSpPr bwMode="auto">
          <a:xfrm rot="440125">
            <a:off x="4495800" y="990600"/>
            <a:ext cx="3429000" cy="3429000"/>
            <a:chOff x="1872" y="624"/>
            <a:chExt cx="2160" cy="2160"/>
          </a:xfrm>
        </p:grpSpPr>
        <p:sp>
          <p:nvSpPr>
            <p:cNvPr id="95" name="Oval 31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6" name="Oval 32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7" name="Oval 33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8" name="Oval 34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9" name="Oval 35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Oval 36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1" name="Oval 37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2" name="Oval 38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3" name="Oval 39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Oval 40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5" name="Oval 41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6" name="Oval 42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07" name="WordArt 43"/>
          <p:cNvSpPr>
            <a:spLocks noChangeArrowheads="1" noChangeShapeType="1" noTextEdit="1"/>
          </p:cNvSpPr>
          <p:nvPr/>
        </p:nvSpPr>
        <p:spPr bwMode="auto">
          <a:xfrm>
            <a:off x="4343400" y="838200"/>
            <a:ext cx="3733800" cy="38671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Button">
              <a:avLst>
                <a:gd name="adj" fmla="val 12261859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WHO WANTS TO BE 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WHO WANTS TO BE A</a:t>
            </a:r>
          </a:p>
        </p:txBody>
      </p:sp>
      <p:sp>
        <p:nvSpPr>
          <p:cNvPr id="108" name="Oval 44"/>
          <p:cNvSpPr>
            <a:spLocks noChangeArrowheads="1"/>
          </p:cNvSpPr>
          <p:nvPr/>
        </p:nvSpPr>
        <p:spPr bwMode="auto">
          <a:xfrm>
            <a:off x="4114800" y="609600"/>
            <a:ext cx="4191000" cy="4191000"/>
          </a:xfrm>
          <a:prstGeom prst="ellipse">
            <a:avLst/>
          </a:prstGeom>
          <a:noFill/>
          <a:ln w="508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109" name="Group 45"/>
          <p:cNvGrpSpPr>
            <a:grpSpLocks/>
          </p:cNvGrpSpPr>
          <p:nvPr/>
        </p:nvGrpSpPr>
        <p:grpSpPr bwMode="auto">
          <a:xfrm rot="1594497">
            <a:off x="4751391" y="1239841"/>
            <a:ext cx="2943225" cy="2943225"/>
            <a:chOff x="2056" y="792"/>
            <a:chExt cx="1774" cy="1774"/>
          </a:xfrm>
        </p:grpSpPr>
        <p:sp>
          <p:nvSpPr>
            <p:cNvPr id="110" name="WordArt 46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1" name="WordArt 47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2" name="WordArt 48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3" name="WordArt 49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</p:grpSp>
      <p:grpSp>
        <p:nvGrpSpPr>
          <p:cNvPr id="114" name="Group 50"/>
          <p:cNvGrpSpPr>
            <a:grpSpLocks/>
          </p:cNvGrpSpPr>
          <p:nvPr/>
        </p:nvGrpSpPr>
        <p:grpSpPr bwMode="auto">
          <a:xfrm rot="20738242" flipH="1">
            <a:off x="4648203" y="1219203"/>
            <a:ext cx="2943225" cy="2943225"/>
            <a:chOff x="2056" y="792"/>
            <a:chExt cx="1774" cy="1774"/>
          </a:xfrm>
        </p:grpSpPr>
        <p:sp>
          <p:nvSpPr>
            <p:cNvPr id="115" name="WordArt 51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6" name="WordArt 52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7" name="WordArt 53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8" name="WordArt 54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</p:grpSp>
      <p:sp>
        <p:nvSpPr>
          <p:cNvPr id="119" name="WordArt 55"/>
          <p:cNvSpPr>
            <a:spLocks noChangeArrowheads="1" noChangeShapeType="1" noTextEdit="1"/>
          </p:cNvSpPr>
          <p:nvPr/>
        </p:nvSpPr>
        <p:spPr bwMode="auto">
          <a:xfrm>
            <a:off x="4294110" y="2498728"/>
            <a:ext cx="3990975" cy="3968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-180" normalizeH="0" baseline="0" noProof="0" dirty="0"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MILLIONAIRE </a:t>
            </a:r>
          </a:p>
        </p:txBody>
      </p:sp>
      <p:sp>
        <p:nvSpPr>
          <p:cNvPr id="120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WON VALUE</a:t>
            </a:r>
          </a:p>
        </p:txBody>
      </p:sp>
      <p:sp>
        <p:nvSpPr>
          <p:cNvPr id="65" name="AutoShape 73"/>
          <p:cNvSpPr>
            <a:spLocks noChangeArrowheads="1"/>
          </p:cNvSpPr>
          <p:nvPr/>
        </p:nvSpPr>
        <p:spPr bwMode="auto">
          <a:xfrm>
            <a:off x="4542800" y="5182628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50800" cap="sq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  <a:miter lim="800000"/>
          </a:ln>
          <a:effectLst/>
        </p:spPr>
        <p:txBody>
          <a:bodyPr wrap="none" tIns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66" name="FinalValue"/>
          <p:cNvSpPr>
            <a:spLocks noChangeArrowheads="1"/>
          </p:cNvSpPr>
          <p:nvPr/>
        </p:nvSpPr>
        <p:spPr bwMode="auto">
          <a:xfrm>
            <a:off x="4514225" y="5182628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$0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7" name="AutoShape 75"/>
          <p:cNvSpPr>
            <a:spLocks noChangeArrowheads="1"/>
          </p:cNvSpPr>
          <p:nvPr/>
        </p:nvSpPr>
        <p:spPr bwMode="auto">
          <a:xfrm>
            <a:off x="4634350" y="546212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8" name="AutoShape 76"/>
          <p:cNvSpPr>
            <a:spLocks noChangeArrowheads="1"/>
          </p:cNvSpPr>
          <p:nvPr/>
        </p:nvSpPr>
        <p:spPr bwMode="auto">
          <a:xfrm>
            <a:off x="7670605" y="5462028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1" name="FinishGame">
            <a:hlinkClick r:id="" action="ppaction://macro?name=NextGame"/>
            <a:extLst>
              <a:ext uri="{FF2B5EF4-FFF2-40B4-BE49-F238E27FC236}">
                <a16:creationId xmlns:a16="http://schemas.microsoft.com/office/drawing/2014/main" id="{C811014A-84E1-4BD6-8604-CFB21C419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155" y="6399289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/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NEXT GAME</a:t>
            </a:r>
          </a:p>
        </p:txBody>
      </p:sp>
      <p:sp>
        <p:nvSpPr>
          <p:cNvPr id="122" name="FinishGame">
            <a:hlinkClick r:id="" action="ppaction://macro?name=BackToFF"/>
            <a:extLst>
              <a:ext uri="{FF2B5EF4-FFF2-40B4-BE49-F238E27FC236}">
                <a16:creationId xmlns:a16="http://schemas.microsoft.com/office/drawing/2014/main" id="{4087BAE0-AF4C-469A-95C2-07F83E155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6340" y="6399289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/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FASTEST FINGER</a:t>
            </a:r>
          </a:p>
        </p:txBody>
      </p:sp>
    </p:spTree>
    <p:extLst>
      <p:ext uri="{BB962C8B-B14F-4D97-AF65-F5344CB8AC3E}">
        <p14:creationId xmlns:p14="http://schemas.microsoft.com/office/powerpoint/2010/main" val="2393770511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0" dur="14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1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4" dur="1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8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8" dur="7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3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2" dur="5000" fill="hold"/>
                                        <p:tgtEl>
                                          <p:spTgt spid="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65" grpId="0" animBg="1"/>
      <p:bldP spid="66" grpId="0"/>
      <p:bldP spid="127" grpId="0" animBg="1"/>
      <p:bldP spid="128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QuestionTitle"/>
          <p:cNvSpPr>
            <a:spLocks noGrp="1"/>
          </p:cNvSpPr>
          <p:nvPr>
            <p:ph type="title"/>
          </p:nvPr>
        </p:nvSpPr>
        <p:spPr>
          <a:xfrm>
            <a:off x="609600" y="-1333220"/>
            <a:ext cx="10972800" cy="1143000"/>
          </a:xfrm>
        </p:spPr>
        <p:txBody>
          <a:bodyPr/>
          <a:lstStyle/>
          <a:p>
            <a:r>
              <a:rPr lang="en-US" dirty="0"/>
              <a:t>END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266012" y="3244334"/>
            <a:ext cx="36599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This slide is intentionally left blank</a:t>
            </a:r>
          </a:p>
        </p:txBody>
      </p:sp>
    </p:spTree>
    <p:extLst>
      <p:ext uri="{BB962C8B-B14F-4D97-AF65-F5344CB8AC3E}">
        <p14:creationId xmlns:p14="http://schemas.microsoft.com/office/powerpoint/2010/main" val="5974411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5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$16,000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28 Let's Play $16,000.wav"/>
            </a:hlinkClick>
          </p:cNvPr>
          <p:cNvSpPr/>
          <p:nvPr/>
        </p:nvSpPr>
        <p:spPr>
          <a:xfrm>
            <a:off x="10320824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099698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29 $16,000 Question.wav"/>
            </a:hlinkClick>
          </p:cNvPr>
          <p:cNvSpPr/>
          <p:nvPr/>
        </p:nvSpPr>
        <p:spPr>
          <a:xfrm>
            <a:off x="8136194" y="15574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30 $16,000 Final Answer_.wav"/>
            </a:hlinkClick>
          </p:cNvPr>
          <p:cNvSpPr/>
          <p:nvPr/>
        </p:nvSpPr>
        <p:spPr>
          <a:xfrm>
            <a:off x="8136193" y="74518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32 $16,000 Win.wav"/>
            </a:hlinkClick>
          </p:cNvPr>
          <p:cNvSpPr/>
          <p:nvPr/>
        </p:nvSpPr>
        <p:spPr>
          <a:xfrm>
            <a:off x="8127940" y="256884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31 $16,000 Lose.wav"/>
            </a:hlinkClick>
          </p:cNvPr>
          <p:cNvSpPr/>
          <p:nvPr/>
        </p:nvSpPr>
        <p:spPr>
          <a:xfrm>
            <a:off x="8138032" y="194619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4266637322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Where does the movie Mamma Mia take place?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United States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Greece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Spain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Italy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9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F4F7C66B-BC60-4426-AF92-2FE83BBF79A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$16,000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33997599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6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$25,000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33 Let's Play $32,000.wav"/>
            </a:hlinkClick>
          </p:cNvPr>
          <p:cNvSpPr/>
          <p:nvPr/>
        </p:nvSpPr>
        <p:spPr>
          <a:xfrm>
            <a:off x="10338374" y="-58493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196383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34 $32,000 Question.wav"/>
            </a:hlinkClick>
          </p:cNvPr>
          <p:cNvSpPr/>
          <p:nvPr/>
        </p:nvSpPr>
        <p:spPr>
          <a:xfrm>
            <a:off x="8039194" y="8990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35 $32,000 Final Answer.wav"/>
            </a:hlinkClick>
          </p:cNvPr>
          <p:cNvSpPr/>
          <p:nvPr/>
        </p:nvSpPr>
        <p:spPr>
          <a:xfrm>
            <a:off x="8039193" y="67935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37 $32,000 Win.wav"/>
            </a:hlinkClick>
          </p:cNvPr>
          <p:cNvSpPr/>
          <p:nvPr/>
        </p:nvSpPr>
        <p:spPr>
          <a:xfrm>
            <a:off x="8030940" y="250300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36 $32,000 Lose.wav"/>
            </a:hlinkClick>
          </p:cNvPr>
          <p:cNvSpPr/>
          <p:nvPr/>
        </p:nvSpPr>
        <p:spPr>
          <a:xfrm>
            <a:off x="8041032" y="188035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039759561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D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In the TV show, </a:t>
            </a:r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Spongebob</a:t>
            </a:r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 </a:t>
            </a:r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Squarepants</a:t>
            </a:r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, what type of animal is the character Sandy?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Squirrel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Whale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Rabbit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Octopus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10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BBFFDA25-3016-4406-8CAB-A1BA94EAAB7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9128557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71493" y="-1947700"/>
            <a:ext cx="20897205" cy="11754678"/>
          </a:xfrm>
          <a:prstGeom prst="rect">
            <a:avLst/>
          </a:prstGeom>
        </p:spPr>
      </p:pic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66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$25,000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67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$50,000</a:t>
              </a:r>
              <a:endParaRPr lang="en-US" sz="60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324587086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33333E-6 L -0.44948 3.33333E-6 " pathEditMode="relative" rAng="0" ptsTypes="AA">
                                      <p:cBhvr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3.33333E-6 L -0.21419 3.33333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13 Let's Play $2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" t="42000" r="-85" b="2560"/>
          <a:stretch/>
        </p:blipFill>
        <p:spPr>
          <a:xfrm>
            <a:off x="0" y="1047890"/>
            <a:ext cx="12192000" cy="3802095"/>
          </a:xfrm>
          <a:prstGeom prst="rect">
            <a:avLst/>
          </a:prstGeom>
          <a:ln w="22225">
            <a:gradFill flip="none" rotWithShape="1">
              <a:gsLst>
                <a:gs pos="0">
                  <a:srgbClr val="3366FF"/>
                </a:gs>
                <a:gs pos="50000">
                  <a:srgbClr val="00B0F0"/>
                </a:gs>
                <a:gs pos="100000">
                  <a:srgbClr val="3366FF"/>
                </a:gs>
              </a:gsLst>
              <a:lin ang="0" scaled="1"/>
              <a:tileRect/>
            </a:gradFill>
          </a:ln>
        </p:spPr>
      </p:pic>
      <p:sp>
        <p:nvSpPr>
          <p:cNvPr id="10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chemeClr val="tx1"/>
                </a:solidFill>
              </a:rPr>
              <a:t>Introduce/Rules</a:t>
            </a:r>
          </a:p>
        </p:txBody>
      </p:sp>
      <p:sp>
        <p:nvSpPr>
          <p:cNvPr id="15" name="Rectangle 14"/>
          <p:cNvSpPr/>
          <p:nvPr/>
        </p:nvSpPr>
        <p:spPr>
          <a:xfrm>
            <a:off x="0" y="1047890"/>
            <a:ext cx="12192000" cy="1497795"/>
          </a:xfrm>
          <a:prstGeom prst="rect">
            <a:avLst/>
          </a:prstGeom>
          <a:gradFill>
            <a:gsLst>
              <a:gs pos="0">
                <a:srgbClr val="3366FF">
                  <a:alpha val="50000"/>
                </a:srgbClr>
              </a:gs>
              <a:gs pos="100000">
                <a:schemeClr val="tx1">
                  <a:alpha val="35000"/>
                </a:schemeClr>
              </a:gs>
            </a:gsLst>
            <a:lin ang="5400000" scaled="0"/>
          </a:gradFill>
          <a:ln w="22225">
            <a:gradFill flip="none" rotWithShape="1">
              <a:gsLst>
                <a:gs pos="0">
                  <a:srgbClr val="3366FF"/>
                </a:gs>
                <a:gs pos="48000">
                  <a:schemeClr val="accent1">
                    <a:lumMod val="75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57705" y="1037043"/>
            <a:ext cx="1067659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HOW TO PLAY</a:t>
            </a:r>
          </a:p>
          <a:p>
            <a:pPr algn="ctr"/>
            <a:r>
              <a:rPr lang="en-US" sz="2400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 a group, answer </a:t>
            </a:r>
            <a:r>
              <a:rPr lang="en-US" sz="24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15 Multiple Choice questions in a row correctly to win.</a:t>
            </a:r>
          </a:p>
          <a:p>
            <a:pPr algn="ctr"/>
            <a:r>
              <a:rPr lang="en-US" sz="24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up to 3 lifelines to help you select an answer.</a:t>
            </a:r>
          </a:p>
          <a:p>
            <a:pPr algn="ctr"/>
            <a:endParaRPr lang="en-US" sz="24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4353807" y="5947142"/>
            <a:ext cx="3484386" cy="549230"/>
            <a:chOff x="920627" y="206375"/>
            <a:chExt cx="8983609" cy="1416050"/>
          </a:xfrm>
        </p:grpSpPr>
        <p:sp>
          <p:nvSpPr>
            <p:cNvPr id="22" name="AutoShape 78">
              <a:hlinkClick r:id="" action="ppaction://hlinkshowjump?jump=nextslide">
                <a:snd r:embed="rId4" name="05 Explain The Knockout Game.wav"/>
              </a:hlinkClick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rgbClr val="DAEDEF">
                      <a:lumMod val="50000"/>
                    </a:srgbClr>
                  </a:gs>
                  <a:gs pos="100000">
                    <a:srgbClr val="333399"/>
                  </a:gs>
                  <a:gs pos="0">
                    <a:srgbClr val="333399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400" b="1" kern="0" dirty="0">
                  <a:solidFill>
                    <a:srgbClr val="FFFFFF"/>
                  </a:solidFill>
                  <a:latin typeface="Calibri" panose="020F0502020204030204" pitchFamily="34" charset="0"/>
                </a:rPr>
                <a:t>CONTINUE</a:t>
              </a:r>
            </a:p>
          </p:txBody>
        </p:sp>
        <p:sp>
          <p:nvSpPr>
            <p:cNvPr id="23" name="AutoShape 80"/>
            <p:cNvSpPr>
              <a:spLocks noChangeAspect="1" noChangeArrowheads="1"/>
            </p:cNvSpPr>
            <p:nvPr/>
          </p:nvSpPr>
          <p:spPr bwMode="auto">
            <a:xfrm>
              <a:off x="1205614" y="811067"/>
              <a:ext cx="243460" cy="235913"/>
            </a:xfrm>
            <a:prstGeom prst="diamond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600" kern="0">
                <a:solidFill>
                  <a:srgbClr val="000000"/>
                </a:solidFill>
              </a:endParaRPr>
            </a:p>
          </p:txBody>
        </p:sp>
        <p:sp>
          <p:nvSpPr>
            <p:cNvPr id="24" name="AutoShape 81"/>
            <p:cNvSpPr>
              <a:spLocks noChangeAspect="1" noChangeArrowheads="1"/>
            </p:cNvSpPr>
            <p:nvPr/>
          </p:nvSpPr>
          <p:spPr bwMode="auto">
            <a:xfrm>
              <a:off x="9375788" y="811067"/>
              <a:ext cx="243460" cy="235913"/>
            </a:xfrm>
            <a:prstGeom prst="diamond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6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69" name="FiftyFifty"/>
          <p:cNvGrpSpPr/>
          <p:nvPr/>
        </p:nvGrpSpPr>
        <p:grpSpPr>
          <a:xfrm>
            <a:off x="2290367" y="4465935"/>
            <a:ext cx="1575210" cy="786985"/>
            <a:chOff x="-1855955" y="3274526"/>
            <a:chExt cx="1575210" cy="786985"/>
          </a:xfrm>
        </p:grpSpPr>
        <p:sp>
          <p:nvSpPr>
            <p:cNvPr id="57" name="Lifeline"/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57150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731520" bIns="0" rtlCol="0" anchor="t" anchorCtr="0"/>
            <a:lstStyle/>
            <a:p>
              <a:pPr algn="ctr"/>
              <a:r>
                <a:rPr lang="en-US" sz="2400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Fifty </a:t>
              </a:r>
              <a:r>
                <a:rPr lang="en-US" sz="2400" dirty="0" err="1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Fifty</a:t>
              </a:r>
              <a:endParaRPr lang="en-US" sz="2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1" name="Picture 50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67" name="DoubleDip" hidden="1"/>
          <p:cNvGrpSpPr/>
          <p:nvPr/>
        </p:nvGrpSpPr>
        <p:grpSpPr>
          <a:xfrm>
            <a:off x="2290367" y="4465935"/>
            <a:ext cx="1575210" cy="786985"/>
            <a:chOff x="-1855955" y="1251382"/>
            <a:chExt cx="1575210" cy="786985"/>
          </a:xfrm>
        </p:grpSpPr>
        <p:sp>
          <p:nvSpPr>
            <p:cNvPr id="55" name="Lifeline" hidden="1"/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57150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731520" bIns="0" rtlCol="0" anchor="t" anchorCtr="0"/>
            <a:lstStyle/>
            <a:p>
              <a:pPr algn="ctr"/>
              <a:r>
                <a:rPr lang="en-US" sz="2400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Double Dip</a:t>
              </a:r>
            </a:p>
          </p:txBody>
        </p:sp>
        <p:pic>
          <p:nvPicPr>
            <p:cNvPr id="33" name="Picture 32" hidden="1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</p:spPr>
        </p:pic>
      </p:grpSp>
      <p:grpSp>
        <p:nvGrpSpPr>
          <p:cNvPr id="66" name="AskAudience"/>
          <p:cNvGrpSpPr/>
          <p:nvPr/>
        </p:nvGrpSpPr>
        <p:grpSpPr>
          <a:xfrm>
            <a:off x="5345334" y="4465935"/>
            <a:ext cx="1575210" cy="786985"/>
            <a:chOff x="-1855955" y="260905"/>
            <a:chExt cx="1575210" cy="786985"/>
          </a:xfrm>
        </p:grpSpPr>
        <p:sp>
          <p:nvSpPr>
            <p:cNvPr id="38" name="Lifeline"/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57150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731520" bIns="0" rtlCol="0" anchor="t" anchorCtr="0"/>
            <a:lstStyle/>
            <a:p>
              <a:pPr algn="ctr"/>
              <a:r>
                <a:rPr lang="en-US" sz="2400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Ask the Audience</a:t>
              </a:r>
            </a:p>
          </p:txBody>
        </p:sp>
        <p:pic>
          <p:nvPicPr>
            <p:cNvPr id="32" name="Picture 31"/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68" name="JumpQuestion" hidden="1"/>
          <p:cNvGrpSpPr/>
          <p:nvPr/>
        </p:nvGrpSpPr>
        <p:grpSpPr>
          <a:xfrm>
            <a:off x="5345334" y="4465935"/>
            <a:ext cx="1575210" cy="786985"/>
            <a:chOff x="-1855955" y="2256651"/>
            <a:chExt cx="1575210" cy="786985"/>
          </a:xfrm>
        </p:grpSpPr>
        <p:sp>
          <p:nvSpPr>
            <p:cNvPr id="56" name="Lifeline" hidden="1"/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57150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731520" bIns="0" rtlCol="0" anchor="t" anchorCtr="0"/>
            <a:lstStyle/>
            <a:p>
              <a:pPr algn="ctr"/>
              <a:r>
                <a:rPr lang="en-US" sz="2400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Jump the Question</a:t>
              </a:r>
            </a:p>
          </p:txBody>
        </p:sp>
        <p:pic>
          <p:nvPicPr>
            <p:cNvPr id="52" name="Picture 51" hidden="1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71" name="PhoneFriend"/>
          <p:cNvGrpSpPr/>
          <p:nvPr/>
        </p:nvGrpSpPr>
        <p:grpSpPr>
          <a:xfrm>
            <a:off x="8400300" y="4465935"/>
            <a:ext cx="1575210" cy="786985"/>
            <a:chOff x="-1855955" y="5326423"/>
            <a:chExt cx="1575210" cy="786985"/>
          </a:xfrm>
        </p:grpSpPr>
        <p:sp>
          <p:nvSpPr>
            <p:cNvPr id="59" name="Lifeline"/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57150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731520" bIns="0" rtlCol="0" anchor="t" anchorCtr="0"/>
            <a:lstStyle/>
            <a:p>
              <a:pPr algn="ctr"/>
              <a:r>
                <a:rPr lang="en-US" sz="2400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Phone A Friend</a:t>
              </a:r>
            </a:p>
          </p:txBody>
        </p:sp>
        <p:pic>
          <p:nvPicPr>
            <p:cNvPr id="53" name="Picture 52"/>
            <p:cNvPicPr>
              <a:picLocks noChangeAspect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70" name="PlusOne" hidden="1"/>
          <p:cNvGrpSpPr/>
          <p:nvPr/>
        </p:nvGrpSpPr>
        <p:grpSpPr>
          <a:xfrm>
            <a:off x="8400300" y="4465935"/>
            <a:ext cx="1575210" cy="786985"/>
            <a:chOff x="-1855955" y="4257568"/>
            <a:chExt cx="1575210" cy="786985"/>
          </a:xfrm>
        </p:grpSpPr>
        <p:sp>
          <p:nvSpPr>
            <p:cNvPr id="58" name="Lifeline" hidden="1"/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57150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731520" bIns="0" rtlCol="0" anchor="t" anchorCtr="0"/>
            <a:lstStyle/>
            <a:p>
              <a:pPr algn="ctr"/>
              <a:r>
                <a:rPr lang="en-US" sz="2400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Plus One</a:t>
              </a:r>
            </a:p>
          </p:txBody>
        </p:sp>
        <p:pic>
          <p:nvPicPr>
            <p:cNvPr id="54" name="Picture 53" hidden="1"/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6935486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ain rules and lifelin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68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6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39" presetClass="entr" presetSubtype="0" accel="10000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39 $64,000 Question.wav"/>
            </a:hlinkClick>
          </p:cNvPr>
          <p:cNvSpPr/>
          <p:nvPr/>
        </p:nvSpPr>
        <p:spPr>
          <a:xfrm>
            <a:off x="7942374" y="14590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40 $64,000 Final Answer_.wav"/>
            </a:hlinkClick>
          </p:cNvPr>
          <p:cNvSpPr/>
          <p:nvPr/>
        </p:nvSpPr>
        <p:spPr>
          <a:xfrm>
            <a:off x="7942373" y="73534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42 $64,000 Win.wav"/>
            </a:hlinkClick>
          </p:cNvPr>
          <p:cNvSpPr/>
          <p:nvPr/>
        </p:nvSpPr>
        <p:spPr>
          <a:xfrm>
            <a:off x="7934120" y="255900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41 $64,000 Lose.wav"/>
            </a:hlinkClick>
          </p:cNvPr>
          <p:cNvSpPr/>
          <p:nvPr/>
        </p:nvSpPr>
        <p:spPr>
          <a:xfrm>
            <a:off x="7944212" y="193634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601992596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Which USA Olympic swimmer has the most gold medals?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Matt </a:t>
            </a:r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Biondi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Michael Phelps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Mark Spitz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Ryan </a:t>
            </a:r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Lochte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11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A81457AB-D564-47D5-B4BA-D6005476294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$50,000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7331198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8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43 Let's Play $125,000.wav"/>
            </a:hlinkClick>
          </p:cNvPr>
          <p:cNvSpPr/>
          <p:nvPr/>
        </p:nvSpPr>
        <p:spPr>
          <a:xfrm>
            <a:off x="10352263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798075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44 $125,000 Question.wav"/>
            </a:hlinkClick>
          </p:cNvPr>
          <p:cNvSpPr/>
          <p:nvPr/>
        </p:nvSpPr>
        <p:spPr>
          <a:xfrm>
            <a:off x="8185764" y="1755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45 $125,000 Final Answer_.wav"/>
            </a:hlinkClick>
          </p:cNvPr>
          <p:cNvSpPr/>
          <p:nvPr/>
        </p:nvSpPr>
        <p:spPr>
          <a:xfrm>
            <a:off x="8185763" y="7650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47 $125,000 Win.wav"/>
            </a:hlinkClick>
          </p:cNvPr>
          <p:cNvSpPr/>
          <p:nvPr/>
        </p:nvSpPr>
        <p:spPr>
          <a:xfrm>
            <a:off x="8177510" y="25886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46 $125,000 Lose.wav"/>
            </a:hlinkClick>
          </p:cNvPr>
          <p:cNvSpPr/>
          <p:nvPr/>
        </p:nvSpPr>
        <p:spPr>
          <a:xfrm>
            <a:off x="8187602" y="19660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010550031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Which fast food restaurant is known for Big Macs?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Arbys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Wendys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McDonalds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Burger King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12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0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8CADD4F4-071F-464C-AF5D-BB3A77C5319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$100,000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9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32952012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9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$250,000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48 Let's Play $250,000.wav"/>
            </a:hlinkClick>
          </p:cNvPr>
          <p:cNvSpPr/>
          <p:nvPr/>
        </p:nvSpPr>
        <p:spPr>
          <a:xfrm>
            <a:off x="10332053" y="-60631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638450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49 $250,000 Question.wav"/>
            </a:hlinkClick>
          </p:cNvPr>
          <p:cNvSpPr/>
          <p:nvPr/>
        </p:nvSpPr>
        <p:spPr>
          <a:xfrm>
            <a:off x="7880411" y="1755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50 $250,000 Final Answer_.wav"/>
            </a:hlinkClick>
          </p:cNvPr>
          <p:cNvSpPr/>
          <p:nvPr/>
        </p:nvSpPr>
        <p:spPr>
          <a:xfrm>
            <a:off x="7880410" y="7650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52 $250,000 Win.wav"/>
            </a:hlinkClick>
          </p:cNvPr>
          <p:cNvSpPr/>
          <p:nvPr/>
        </p:nvSpPr>
        <p:spPr>
          <a:xfrm>
            <a:off x="7872157" y="25886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51 $250,000 Lose.wav"/>
            </a:hlinkClick>
          </p:cNvPr>
          <p:cNvSpPr/>
          <p:nvPr/>
        </p:nvSpPr>
        <p:spPr>
          <a:xfrm>
            <a:off x="7882249" y="19660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283775806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did the Titanic hit to cause it to sink?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 Dock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 Lighthouse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Another Ship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An Iceberg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13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7A24FB9C-F1E2-4909-988A-74C65AFED56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$250,000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1393523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70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$500,000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53 Let's Play $500,000.wav"/>
            </a:hlinkClick>
          </p:cNvPr>
          <p:cNvSpPr/>
          <p:nvPr/>
        </p:nvSpPr>
        <p:spPr>
          <a:xfrm>
            <a:off x="10352263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1496410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54 $500,000 Question.wav"/>
            </a:hlinkClick>
          </p:cNvPr>
          <p:cNvSpPr/>
          <p:nvPr/>
        </p:nvSpPr>
        <p:spPr>
          <a:xfrm>
            <a:off x="8124340" y="1153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55 $500,000 Final Answer_.wav"/>
            </a:hlinkClick>
          </p:cNvPr>
          <p:cNvSpPr/>
          <p:nvPr/>
        </p:nvSpPr>
        <p:spPr>
          <a:xfrm>
            <a:off x="8124339" y="7048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57 $500,000 Win.wav"/>
            </a:hlinkClick>
          </p:cNvPr>
          <p:cNvSpPr/>
          <p:nvPr/>
        </p:nvSpPr>
        <p:spPr>
          <a:xfrm>
            <a:off x="8116086" y="25284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56 $500,000 Lose.wav"/>
            </a:hlinkClick>
          </p:cNvPr>
          <p:cNvSpPr/>
          <p:nvPr/>
        </p:nvSpPr>
        <p:spPr>
          <a:xfrm>
            <a:off x="8126178" y="19058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299650850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How many days are in a leap year?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250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400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366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365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14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384F0195-4768-47D3-BE65-DE98DFB8E33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smtClean="0">
                  <a:solidFill>
                    <a:srgbClr val="FFFFFF"/>
                  </a:solidFill>
                  <a:latin typeface="Calibri" panose="020F0502020204030204" pitchFamily="34" charset="0"/>
                </a:rPr>
                <a:t>$500,000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80595689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7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$1,000,000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58 Let's Play $1,000,000.wav"/>
            </a:hlinkClick>
          </p:cNvPr>
          <p:cNvSpPr/>
          <p:nvPr/>
        </p:nvSpPr>
        <p:spPr>
          <a:xfrm>
            <a:off x="10338113" y="-63338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4153622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59 $1,000,000 Question.wav"/>
            </a:hlinkClick>
          </p:cNvPr>
          <p:cNvSpPr/>
          <p:nvPr/>
        </p:nvSpPr>
        <p:spPr>
          <a:xfrm>
            <a:off x="8124938" y="23662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60 $1,000,000 Final Answer_.wav"/>
            </a:hlinkClick>
          </p:cNvPr>
          <p:cNvSpPr/>
          <p:nvPr/>
        </p:nvSpPr>
        <p:spPr>
          <a:xfrm>
            <a:off x="8124937" y="82606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62 $1,000,000 Win.wav"/>
            </a:hlinkClick>
          </p:cNvPr>
          <p:cNvSpPr/>
          <p:nvPr/>
        </p:nvSpPr>
        <p:spPr>
          <a:xfrm>
            <a:off x="8116684" y="264972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61 $1,000,000 Lose.wav"/>
            </a:hlinkClick>
          </p:cNvPr>
          <p:cNvSpPr/>
          <p:nvPr/>
        </p:nvSpPr>
        <p:spPr>
          <a:xfrm>
            <a:off x="8126776" y="202706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083770634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Who invented electricity? 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Thomas Edison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Benjamin Franklin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Alexander Graham Bell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Thomas Jefferson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15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D8968AB0-2C51-4142-B5A6-596CDAE0CF8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28712383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69051" y="-3050649"/>
            <a:ext cx="20873125" cy="11741133"/>
          </a:xfrm>
          <a:prstGeom prst="rect">
            <a:avLst/>
          </a:prstGeom>
        </p:spPr>
      </p:pic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71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$1,000,000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78">
              <a:hlinkClick r:id="" action="ppaction://macro?name=WinEnd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dirty="0">
                  <a:solidFill>
                    <a:srgbClr val="FFFFFF"/>
                  </a:solidFill>
                  <a:latin typeface="Arial Black" panose="020B0A04020102020204" pitchFamily="34" charset="0"/>
                </a:rPr>
                <a:t>YOU WON!</a:t>
              </a: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757953790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85185E-6 L -0.44948 -1.85185E-6 " pathEditMode="relative" rAng="0" ptsTypes="AA">
                                      <p:cBhvr>
                                        <p:cTn id="15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-1.85185E-6 L -0.21419 -1.85185E-6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38 Let's Play $64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5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1000">
              <a:schemeClr val="accent6">
                <a:lumMod val="75000"/>
              </a:schemeClr>
            </a:gs>
            <a:gs pos="100000">
              <a:schemeClr val="tx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0" name="Freeform 69"/>
          <p:cNvSpPr/>
          <p:nvPr/>
        </p:nvSpPr>
        <p:spPr>
          <a:xfrm>
            <a:off x="-38100" y="0"/>
            <a:ext cx="12237249" cy="2468876"/>
          </a:xfrm>
          <a:custGeom>
            <a:avLst/>
            <a:gdLst>
              <a:gd name="connsiteX0" fmla="*/ 0 w 12237249"/>
              <a:gd name="connsiteY0" fmla="*/ 0 h 2468876"/>
              <a:gd name="connsiteX1" fmla="*/ 12237249 w 12237249"/>
              <a:gd name="connsiteY1" fmla="*/ 0 h 2468876"/>
              <a:gd name="connsiteX2" fmla="*/ 12237249 w 12237249"/>
              <a:gd name="connsiteY2" fmla="*/ 2468876 h 2468876"/>
              <a:gd name="connsiteX3" fmla="*/ 0 w 12237249"/>
              <a:gd name="connsiteY3" fmla="*/ 2468876 h 246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6">
                <a:moveTo>
                  <a:pt x="0" y="0"/>
                </a:moveTo>
                <a:lnTo>
                  <a:pt x="12237249" y="0"/>
                </a:lnTo>
                <a:lnTo>
                  <a:pt x="12237249" y="2468876"/>
                </a:lnTo>
                <a:lnTo>
                  <a:pt x="0" y="2468876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3" name="Freeform 72"/>
          <p:cNvSpPr/>
          <p:nvPr/>
        </p:nvSpPr>
        <p:spPr>
          <a:xfrm rot="10800000">
            <a:off x="-22624" y="4416575"/>
            <a:ext cx="12237249" cy="2468874"/>
          </a:xfrm>
          <a:custGeom>
            <a:avLst/>
            <a:gdLst>
              <a:gd name="connsiteX0" fmla="*/ 12237249 w 12237249"/>
              <a:gd name="connsiteY0" fmla="*/ 2468874 h 2468874"/>
              <a:gd name="connsiteX1" fmla="*/ 0 w 12237249"/>
              <a:gd name="connsiteY1" fmla="*/ 2468874 h 2468874"/>
              <a:gd name="connsiteX2" fmla="*/ 0 w 12237249"/>
              <a:gd name="connsiteY2" fmla="*/ 0 h 2468874"/>
              <a:gd name="connsiteX3" fmla="*/ 12237249 w 12237249"/>
              <a:gd name="connsiteY3" fmla="*/ 0 h 246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4">
                <a:moveTo>
                  <a:pt x="12237249" y="2468874"/>
                </a:moveTo>
                <a:lnTo>
                  <a:pt x="0" y="2468874"/>
                </a:lnTo>
                <a:lnTo>
                  <a:pt x="0" y="0"/>
                </a:lnTo>
                <a:lnTo>
                  <a:pt x="12237249" y="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9" name="Oval 2"/>
          <p:cNvSpPr>
            <a:spLocks noChangeArrowheads="1"/>
          </p:cNvSpPr>
          <p:nvPr/>
        </p:nvSpPr>
        <p:spPr bwMode="auto">
          <a:xfrm rot="19800000">
            <a:off x="2144563" y="2135188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0" name="Oval 3"/>
          <p:cNvSpPr>
            <a:spLocks noChangeArrowheads="1"/>
          </p:cNvSpPr>
          <p:nvPr/>
        </p:nvSpPr>
        <p:spPr bwMode="auto">
          <a:xfrm rot="5400000">
            <a:off x="2144565" y="2363788"/>
            <a:ext cx="7620001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1" name="Oval 4"/>
          <p:cNvSpPr>
            <a:spLocks noChangeArrowheads="1"/>
          </p:cNvSpPr>
          <p:nvPr/>
        </p:nvSpPr>
        <p:spPr bwMode="auto">
          <a:xfrm rot="2700000">
            <a:off x="2144565" y="2135188"/>
            <a:ext cx="7620001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2" name="Oval 5"/>
          <p:cNvSpPr>
            <a:spLocks noChangeArrowheads="1"/>
          </p:cNvSpPr>
          <p:nvPr/>
        </p:nvSpPr>
        <p:spPr bwMode="auto">
          <a:xfrm rot="1800000">
            <a:off x="22207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3" name="Oval 6"/>
          <p:cNvSpPr>
            <a:spLocks noChangeArrowheads="1"/>
          </p:cNvSpPr>
          <p:nvPr/>
        </p:nvSpPr>
        <p:spPr bwMode="auto">
          <a:xfrm>
            <a:off x="21445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4" name="Oval 7"/>
          <p:cNvSpPr>
            <a:spLocks noChangeArrowheads="1"/>
          </p:cNvSpPr>
          <p:nvPr/>
        </p:nvSpPr>
        <p:spPr bwMode="auto">
          <a:xfrm>
            <a:off x="1679425" y="-1752600"/>
            <a:ext cx="8839200" cy="88392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87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5" name="Oval 8"/>
          <p:cNvSpPr>
            <a:spLocks noChangeArrowheads="1"/>
          </p:cNvSpPr>
          <p:nvPr/>
        </p:nvSpPr>
        <p:spPr bwMode="auto">
          <a:xfrm>
            <a:off x="3051025" y="-381000"/>
            <a:ext cx="6096000" cy="609600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90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6" name="Oval 9"/>
          <p:cNvSpPr>
            <a:spLocks noChangeArrowheads="1"/>
          </p:cNvSpPr>
          <p:nvPr/>
        </p:nvSpPr>
        <p:spPr bwMode="auto">
          <a:xfrm rot="198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7" name="Oval 10"/>
          <p:cNvSpPr>
            <a:spLocks noChangeArrowheads="1"/>
          </p:cNvSpPr>
          <p:nvPr/>
        </p:nvSpPr>
        <p:spPr bwMode="auto">
          <a:xfrm rot="5400000"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8" name="Oval 11"/>
          <p:cNvSpPr>
            <a:spLocks noChangeArrowheads="1"/>
          </p:cNvSpPr>
          <p:nvPr/>
        </p:nvSpPr>
        <p:spPr bwMode="auto">
          <a:xfrm rot="27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9" name="Oval 12"/>
          <p:cNvSpPr>
            <a:spLocks noChangeArrowheads="1"/>
          </p:cNvSpPr>
          <p:nvPr/>
        </p:nvSpPr>
        <p:spPr bwMode="auto">
          <a:xfrm rot="1800000">
            <a:off x="22128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0" name="Oval 13"/>
          <p:cNvSpPr>
            <a:spLocks noChangeArrowheads="1"/>
          </p:cNvSpPr>
          <p:nvPr/>
        </p:nvSpPr>
        <p:spPr bwMode="auto">
          <a:xfrm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1" name="Oval 14"/>
          <p:cNvSpPr>
            <a:spLocks noChangeArrowheads="1"/>
          </p:cNvSpPr>
          <p:nvPr/>
        </p:nvSpPr>
        <p:spPr bwMode="auto">
          <a:xfrm>
            <a:off x="4498825" y="1143000"/>
            <a:ext cx="3124200" cy="3124200"/>
          </a:xfrm>
          <a:prstGeom prst="ellipse">
            <a:avLst/>
          </a:prstGeom>
          <a:solidFill>
            <a:srgbClr val="993366">
              <a:alpha val="30000"/>
            </a:srgbClr>
          </a:solidFill>
          <a:ln w="76200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2" name="AutoShape 15"/>
          <p:cNvSpPr>
            <a:spLocks noChangeArrowheads="1"/>
          </p:cNvSpPr>
          <p:nvPr/>
        </p:nvSpPr>
        <p:spPr bwMode="auto">
          <a:xfrm>
            <a:off x="3889225" y="533400"/>
            <a:ext cx="4343400" cy="434340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3" name="Group 17"/>
          <p:cNvGrpSpPr>
            <a:grpSpLocks/>
          </p:cNvGrpSpPr>
          <p:nvPr/>
        </p:nvGrpSpPr>
        <p:grpSpPr bwMode="auto">
          <a:xfrm>
            <a:off x="4346425" y="990600"/>
            <a:ext cx="3429000" cy="3429000"/>
            <a:chOff x="1872" y="624"/>
            <a:chExt cx="2160" cy="2160"/>
          </a:xfrm>
        </p:grpSpPr>
        <p:sp>
          <p:nvSpPr>
            <p:cNvPr id="154" name="Oval 18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5" name="Oval 19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6" name="Oval 20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33CC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7" name="Oval 21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8" name="Oval 22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9" name="Oval 23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0" name="Oval 24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1" name="Oval 25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2" name="Oval 26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" name="Oval 27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" name="Oval 28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5" name="Oval 29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66" name="Group 30"/>
          <p:cNvGrpSpPr>
            <a:grpSpLocks/>
          </p:cNvGrpSpPr>
          <p:nvPr/>
        </p:nvGrpSpPr>
        <p:grpSpPr bwMode="auto">
          <a:xfrm rot="440125">
            <a:off x="4346425" y="990600"/>
            <a:ext cx="3429000" cy="3429000"/>
            <a:chOff x="1872" y="624"/>
            <a:chExt cx="2160" cy="2160"/>
          </a:xfrm>
        </p:grpSpPr>
        <p:sp>
          <p:nvSpPr>
            <p:cNvPr id="167" name="Oval 31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8" name="Oval 32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9" name="Oval 33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0" name="Oval 34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" name="Oval 35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2" name="Oval 36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3" name="Oval 37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4" name="Oval 38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5" name="Oval 39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6" name="Oval 40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7" name="Oval 41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8" name="Oval 42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9" name="WordArt 43"/>
          <p:cNvSpPr>
            <a:spLocks noChangeArrowheads="1" noChangeShapeType="1" noTextEdit="1"/>
          </p:cNvSpPr>
          <p:nvPr/>
        </p:nvSpPr>
        <p:spPr bwMode="auto">
          <a:xfrm>
            <a:off x="4194025" y="838200"/>
            <a:ext cx="3733800" cy="38671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Button">
              <a:avLst>
                <a:gd name="adj" fmla="val 12261859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 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</p:txBody>
      </p:sp>
      <p:sp>
        <p:nvSpPr>
          <p:cNvPr id="180" name="Oval 44"/>
          <p:cNvSpPr>
            <a:spLocks noChangeArrowheads="1"/>
          </p:cNvSpPr>
          <p:nvPr/>
        </p:nvSpPr>
        <p:spPr bwMode="auto">
          <a:xfrm>
            <a:off x="3965425" y="609600"/>
            <a:ext cx="4191000" cy="4191000"/>
          </a:xfrm>
          <a:prstGeom prst="ellipse">
            <a:avLst/>
          </a:prstGeom>
          <a:noFill/>
          <a:ln w="508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81" name="Group 45"/>
          <p:cNvGrpSpPr>
            <a:grpSpLocks/>
          </p:cNvGrpSpPr>
          <p:nvPr/>
        </p:nvGrpSpPr>
        <p:grpSpPr bwMode="auto">
          <a:xfrm rot="1865689">
            <a:off x="4602016" y="1205359"/>
            <a:ext cx="2943225" cy="2943225"/>
            <a:chOff x="2056" y="792"/>
            <a:chExt cx="1774" cy="1774"/>
          </a:xfrm>
        </p:grpSpPr>
        <p:sp>
          <p:nvSpPr>
            <p:cNvPr id="182" name="WordArt 46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3" name="WordArt 47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4" name="WordArt 48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5" name="WordArt 49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</p:grpSp>
      <p:grpSp>
        <p:nvGrpSpPr>
          <p:cNvPr id="186" name="Group 50"/>
          <p:cNvGrpSpPr>
            <a:grpSpLocks/>
          </p:cNvGrpSpPr>
          <p:nvPr/>
        </p:nvGrpSpPr>
        <p:grpSpPr bwMode="auto">
          <a:xfrm rot="20985067" flipH="1">
            <a:off x="4532701" y="1205681"/>
            <a:ext cx="3021204" cy="2943228"/>
            <a:chOff x="1988" y="796"/>
            <a:chExt cx="1821" cy="1774"/>
          </a:xfrm>
        </p:grpSpPr>
        <p:sp>
          <p:nvSpPr>
            <p:cNvPr id="187" name="WordArt 51"/>
            <p:cNvSpPr>
              <a:spLocks noChangeArrowheads="1" noChangeShapeType="1" noTextEdit="1"/>
            </p:cNvSpPr>
            <p:nvPr/>
          </p:nvSpPr>
          <p:spPr bwMode="auto">
            <a:xfrm rot="18938242" flipH="1">
              <a:off x="2350" y="796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8" name="WordArt 52"/>
            <p:cNvSpPr>
              <a:spLocks noChangeArrowheads="1" noChangeShapeType="1" noTextEdit="1"/>
            </p:cNvSpPr>
            <p:nvPr/>
          </p:nvSpPr>
          <p:spPr bwMode="auto">
            <a:xfrm rot="8138242" flipH="1">
              <a:off x="2981" y="163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9" name="WordArt 53"/>
            <p:cNvSpPr>
              <a:spLocks noChangeArrowheads="1" noChangeShapeType="1" noTextEdit="1"/>
            </p:cNvSpPr>
            <p:nvPr/>
          </p:nvSpPr>
          <p:spPr bwMode="auto">
            <a:xfrm rot="13538242" flipH="1">
              <a:off x="2235" y="1549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90" name="WordArt 54"/>
            <p:cNvSpPr>
              <a:spLocks noChangeArrowheads="1" noChangeShapeType="1" noTextEdit="1"/>
            </p:cNvSpPr>
            <p:nvPr/>
          </p:nvSpPr>
          <p:spPr bwMode="auto">
            <a:xfrm rot="2738242" flipH="1">
              <a:off x="3120" y="87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</p:grpSp>
      <p:sp>
        <p:nvSpPr>
          <p:cNvPr id="191" name="WordArt 55"/>
          <p:cNvSpPr>
            <a:spLocks noChangeArrowheads="1" noChangeShapeType="1" noTextEdit="1"/>
          </p:cNvSpPr>
          <p:nvPr/>
        </p:nvSpPr>
        <p:spPr bwMode="auto">
          <a:xfrm>
            <a:off x="4098940" y="2468875"/>
            <a:ext cx="3990975" cy="3968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-180" dirty="0">
                <a:ln w="25400" cap="rnd" cmpd="sng">
                  <a:solidFill>
                    <a:srgbClr val="000000"/>
                  </a:solidFill>
                  <a:bevel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MILLIONAIRE</a:t>
            </a:r>
            <a:endParaRPr lang="en-US" sz="3600" kern="10" spc="-180" dirty="0">
              <a:ln w="38100">
                <a:solidFill>
                  <a:srgbClr val="000000"/>
                </a:solidFill>
                <a:round/>
                <a:headEnd/>
                <a:tailEnd/>
              </a:ln>
              <a:solidFill>
                <a:srgbClr val="FFFFFF"/>
              </a:solidFill>
              <a:latin typeface="Arial Black" panose="020B0A04020102020204" pitchFamily="34" charset="0"/>
            </a:endParaRPr>
          </a:p>
        </p:txBody>
      </p:sp>
      <p:sp>
        <p:nvSpPr>
          <p:cNvPr id="198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000000"/>
                </a:solidFill>
              </a:rPr>
              <a:t>Begin Game</a:t>
            </a:r>
          </a:p>
        </p:txBody>
      </p:sp>
      <p:grpSp>
        <p:nvGrpSpPr>
          <p:cNvPr id="63" name="Group 62"/>
          <p:cNvGrpSpPr/>
          <p:nvPr/>
        </p:nvGrpSpPr>
        <p:grpSpPr>
          <a:xfrm>
            <a:off x="3484460" y="5234035"/>
            <a:ext cx="5223080" cy="823294"/>
            <a:chOff x="920627" y="206375"/>
            <a:chExt cx="8983609" cy="1416050"/>
          </a:xfrm>
        </p:grpSpPr>
        <p:sp>
          <p:nvSpPr>
            <p:cNvPr id="64" name="AutoShape 78">
              <a:hlinkClick r:id="" action="ppaction://macro?name=BeginGame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8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BEGIN GAME</a:t>
              </a:r>
            </a:p>
          </p:txBody>
        </p:sp>
        <p:sp>
          <p:nvSpPr>
            <p:cNvPr id="65" name="AutoShape 80"/>
            <p:cNvSpPr>
              <a:spLocks noChangeAspect="1" noChangeArrowheads="1"/>
            </p:cNvSpPr>
            <p:nvPr/>
          </p:nvSpPr>
          <p:spPr bwMode="auto">
            <a:xfrm>
              <a:off x="1205614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" name="AutoShape 81"/>
            <p:cNvSpPr>
              <a:spLocks noChangeAspect="1" noChangeArrowheads="1"/>
            </p:cNvSpPr>
            <p:nvPr/>
          </p:nvSpPr>
          <p:spPr bwMode="auto">
            <a:xfrm>
              <a:off x="9375788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1358408"/>
      </p:ext>
    </p:extLst>
  </p:cSld>
  <p:clrMapOvr>
    <a:masterClrMapping/>
  </p:clrMapOvr>
  <p:transition advClick="0">
    <p:fade thruBlk="1"/>
    <p:sndAc>
      <p:stSnd>
        <p:snd r:embed="rId3" name="10 Let's Pl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14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0" dur="1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8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4" dur="7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1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0" fill="hold"/>
                                        <p:tgtEl>
                                          <p:spTgt spid="1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39" presetClass="entr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QuestionBGM" hidden="1">
            <a:hlinkClick r:id="" action="ppaction://noaction">
              <a:snd r:embed="rId2" name="71 Say Goodbye To Contestant.wav"/>
            </a:hlinkClick>
          </p:cNvPr>
          <p:cNvSpPr/>
          <p:nvPr/>
        </p:nvSpPr>
        <p:spPr>
          <a:xfrm>
            <a:off x="10045856" y="15075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Question BGM</a:t>
            </a:r>
          </a:p>
        </p:txBody>
      </p:sp>
      <p:pic>
        <p:nvPicPr>
          <p:cNvPr id="62" name="Picture 2" descr="https://onwardigo.files.wordpress.com/2016/05/millionaire03a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849"/>
            <a:ext cx="12192000" cy="6866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6" name="Freeform 125"/>
          <p:cNvSpPr/>
          <p:nvPr/>
        </p:nvSpPr>
        <p:spPr>
          <a:xfrm>
            <a:off x="-38100" y="-27450"/>
            <a:ext cx="12237249" cy="2468876"/>
          </a:xfrm>
          <a:custGeom>
            <a:avLst/>
            <a:gdLst>
              <a:gd name="connsiteX0" fmla="*/ 0 w 12237249"/>
              <a:gd name="connsiteY0" fmla="*/ 0 h 2468876"/>
              <a:gd name="connsiteX1" fmla="*/ 12237249 w 12237249"/>
              <a:gd name="connsiteY1" fmla="*/ 0 h 2468876"/>
              <a:gd name="connsiteX2" fmla="*/ 12237249 w 12237249"/>
              <a:gd name="connsiteY2" fmla="*/ 2468876 h 2468876"/>
              <a:gd name="connsiteX3" fmla="*/ 0 w 12237249"/>
              <a:gd name="connsiteY3" fmla="*/ 2468876 h 246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6">
                <a:moveTo>
                  <a:pt x="0" y="0"/>
                </a:moveTo>
                <a:lnTo>
                  <a:pt x="12237249" y="0"/>
                </a:lnTo>
                <a:lnTo>
                  <a:pt x="12237249" y="2468876"/>
                </a:lnTo>
                <a:lnTo>
                  <a:pt x="0" y="2468876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1" name="Freeform 130"/>
          <p:cNvSpPr/>
          <p:nvPr/>
        </p:nvSpPr>
        <p:spPr>
          <a:xfrm rot="10800000">
            <a:off x="-54781" y="4419600"/>
            <a:ext cx="12237249" cy="2468874"/>
          </a:xfrm>
          <a:custGeom>
            <a:avLst/>
            <a:gdLst>
              <a:gd name="connsiteX0" fmla="*/ 12237249 w 12237249"/>
              <a:gd name="connsiteY0" fmla="*/ 2468874 h 2468874"/>
              <a:gd name="connsiteX1" fmla="*/ 0 w 12237249"/>
              <a:gd name="connsiteY1" fmla="*/ 2468874 h 2468874"/>
              <a:gd name="connsiteX2" fmla="*/ 0 w 12237249"/>
              <a:gd name="connsiteY2" fmla="*/ 0 h 2468874"/>
              <a:gd name="connsiteX3" fmla="*/ 12237249 w 12237249"/>
              <a:gd name="connsiteY3" fmla="*/ 0 h 246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4">
                <a:moveTo>
                  <a:pt x="12237249" y="2468874"/>
                </a:moveTo>
                <a:lnTo>
                  <a:pt x="0" y="2468874"/>
                </a:lnTo>
                <a:lnTo>
                  <a:pt x="0" y="0"/>
                </a:lnTo>
                <a:lnTo>
                  <a:pt x="12237249" y="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7" name="Oval 2"/>
          <p:cNvSpPr>
            <a:spLocks noChangeArrowheads="1"/>
          </p:cNvSpPr>
          <p:nvPr/>
        </p:nvSpPr>
        <p:spPr bwMode="auto">
          <a:xfrm rot="19800000">
            <a:off x="2293938" y="2135188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8" name="Oval 3"/>
          <p:cNvSpPr>
            <a:spLocks noChangeArrowheads="1"/>
          </p:cNvSpPr>
          <p:nvPr/>
        </p:nvSpPr>
        <p:spPr bwMode="auto">
          <a:xfrm rot="5400000">
            <a:off x="2293940" y="2363788"/>
            <a:ext cx="7620001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9" name="Oval 4"/>
          <p:cNvSpPr>
            <a:spLocks noChangeArrowheads="1"/>
          </p:cNvSpPr>
          <p:nvPr/>
        </p:nvSpPr>
        <p:spPr bwMode="auto">
          <a:xfrm rot="2700000">
            <a:off x="2293940" y="2135188"/>
            <a:ext cx="7620001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0" name="Oval 5"/>
          <p:cNvSpPr>
            <a:spLocks noChangeArrowheads="1"/>
          </p:cNvSpPr>
          <p:nvPr/>
        </p:nvSpPr>
        <p:spPr bwMode="auto">
          <a:xfrm rot="1800000">
            <a:off x="2370138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1" name="Oval 6"/>
          <p:cNvSpPr>
            <a:spLocks noChangeArrowheads="1"/>
          </p:cNvSpPr>
          <p:nvPr/>
        </p:nvSpPr>
        <p:spPr bwMode="auto">
          <a:xfrm>
            <a:off x="2293938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2" name="Oval 7"/>
          <p:cNvSpPr>
            <a:spLocks noChangeArrowheads="1"/>
          </p:cNvSpPr>
          <p:nvPr/>
        </p:nvSpPr>
        <p:spPr bwMode="auto">
          <a:xfrm>
            <a:off x="1828800" y="-1752600"/>
            <a:ext cx="8839200" cy="88392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3" name="Oval 8"/>
          <p:cNvSpPr>
            <a:spLocks noChangeArrowheads="1"/>
          </p:cNvSpPr>
          <p:nvPr/>
        </p:nvSpPr>
        <p:spPr bwMode="auto">
          <a:xfrm>
            <a:off x="3200400" y="-381000"/>
            <a:ext cx="6096000" cy="609600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4" name="Oval 9"/>
          <p:cNvSpPr>
            <a:spLocks noChangeArrowheads="1"/>
          </p:cNvSpPr>
          <p:nvPr/>
        </p:nvSpPr>
        <p:spPr bwMode="auto">
          <a:xfrm rot="19800000">
            <a:off x="2286000" y="2133600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5" name="Oval 10"/>
          <p:cNvSpPr>
            <a:spLocks noChangeArrowheads="1"/>
          </p:cNvSpPr>
          <p:nvPr/>
        </p:nvSpPr>
        <p:spPr bwMode="auto">
          <a:xfrm rot="5400000">
            <a:off x="22860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6" name="Oval 11"/>
          <p:cNvSpPr>
            <a:spLocks noChangeArrowheads="1"/>
          </p:cNvSpPr>
          <p:nvPr/>
        </p:nvSpPr>
        <p:spPr bwMode="auto">
          <a:xfrm rot="2700000">
            <a:off x="2286000" y="2133600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7" name="Oval 12"/>
          <p:cNvSpPr>
            <a:spLocks noChangeArrowheads="1"/>
          </p:cNvSpPr>
          <p:nvPr/>
        </p:nvSpPr>
        <p:spPr bwMode="auto">
          <a:xfrm rot="1800000">
            <a:off x="23622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8" name="Oval 13"/>
          <p:cNvSpPr>
            <a:spLocks noChangeArrowheads="1"/>
          </p:cNvSpPr>
          <p:nvPr/>
        </p:nvSpPr>
        <p:spPr bwMode="auto">
          <a:xfrm>
            <a:off x="22860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Oval 14"/>
          <p:cNvSpPr>
            <a:spLocks noChangeArrowheads="1"/>
          </p:cNvSpPr>
          <p:nvPr/>
        </p:nvSpPr>
        <p:spPr bwMode="auto">
          <a:xfrm>
            <a:off x="4648200" y="1143000"/>
            <a:ext cx="3124200" cy="3124200"/>
          </a:xfrm>
          <a:prstGeom prst="ellipse">
            <a:avLst/>
          </a:prstGeom>
          <a:solidFill>
            <a:srgbClr val="993366">
              <a:alpha val="30000"/>
            </a:srgbClr>
          </a:solidFill>
          <a:ln w="76200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AutoShape 15"/>
          <p:cNvSpPr>
            <a:spLocks noChangeArrowheads="1"/>
          </p:cNvSpPr>
          <p:nvPr/>
        </p:nvSpPr>
        <p:spPr bwMode="auto">
          <a:xfrm>
            <a:off x="4038600" y="533400"/>
            <a:ext cx="4343400" cy="434340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81" name="Group 17"/>
          <p:cNvGrpSpPr>
            <a:grpSpLocks/>
          </p:cNvGrpSpPr>
          <p:nvPr/>
        </p:nvGrpSpPr>
        <p:grpSpPr bwMode="auto">
          <a:xfrm>
            <a:off x="4495800" y="990600"/>
            <a:ext cx="3429000" cy="3429000"/>
            <a:chOff x="1872" y="624"/>
            <a:chExt cx="2160" cy="2160"/>
          </a:xfrm>
        </p:grpSpPr>
        <p:sp>
          <p:nvSpPr>
            <p:cNvPr id="82" name="Oval 18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3" name="Oval 19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4" name="Oval 20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33CC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5" name="Oval 21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6" name="Oval 22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7" name="Oval 23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8" name="Oval 24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9" name="Oval 25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0" name="Oval 26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1" name="Oval 27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2" name="Oval 28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3" name="Oval 29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94" name="Group 30"/>
          <p:cNvGrpSpPr>
            <a:grpSpLocks/>
          </p:cNvGrpSpPr>
          <p:nvPr/>
        </p:nvGrpSpPr>
        <p:grpSpPr bwMode="auto">
          <a:xfrm rot="440125">
            <a:off x="4495800" y="990600"/>
            <a:ext cx="3429000" cy="3429000"/>
            <a:chOff x="1872" y="624"/>
            <a:chExt cx="2160" cy="2160"/>
          </a:xfrm>
        </p:grpSpPr>
        <p:sp>
          <p:nvSpPr>
            <p:cNvPr id="95" name="Oval 31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6" name="Oval 32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7" name="Oval 33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8" name="Oval 34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9" name="Oval 35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Oval 36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1" name="Oval 37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2" name="Oval 38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3" name="Oval 39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Oval 40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5" name="Oval 41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6" name="Oval 42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07" name="WordArt 43"/>
          <p:cNvSpPr>
            <a:spLocks noChangeArrowheads="1" noChangeShapeType="1" noTextEdit="1"/>
          </p:cNvSpPr>
          <p:nvPr/>
        </p:nvSpPr>
        <p:spPr bwMode="auto">
          <a:xfrm>
            <a:off x="4343400" y="838200"/>
            <a:ext cx="3733800" cy="38671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Button">
              <a:avLst>
                <a:gd name="adj" fmla="val 12261859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WHO WANTS TO BE 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WHO WANTS TO BE A</a:t>
            </a:r>
          </a:p>
        </p:txBody>
      </p:sp>
      <p:sp>
        <p:nvSpPr>
          <p:cNvPr id="108" name="Oval 44"/>
          <p:cNvSpPr>
            <a:spLocks noChangeArrowheads="1"/>
          </p:cNvSpPr>
          <p:nvPr/>
        </p:nvSpPr>
        <p:spPr bwMode="auto">
          <a:xfrm>
            <a:off x="4114800" y="609600"/>
            <a:ext cx="4191000" cy="4191000"/>
          </a:xfrm>
          <a:prstGeom prst="ellipse">
            <a:avLst/>
          </a:prstGeom>
          <a:noFill/>
          <a:ln w="508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109" name="Group 45"/>
          <p:cNvGrpSpPr>
            <a:grpSpLocks/>
          </p:cNvGrpSpPr>
          <p:nvPr/>
        </p:nvGrpSpPr>
        <p:grpSpPr bwMode="auto">
          <a:xfrm rot="1594497">
            <a:off x="4751391" y="1239841"/>
            <a:ext cx="2943225" cy="2943225"/>
            <a:chOff x="2056" y="792"/>
            <a:chExt cx="1774" cy="1774"/>
          </a:xfrm>
        </p:grpSpPr>
        <p:sp>
          <p:nvSpPr>
            <p:cNvPr id="110" name="WordArt 46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1" name="WordArt 47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2" name="WordArt 48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3" name="WordArt 49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</p:grpSp>
      <p:grpSp>
        <p:nvGrpSpPr>
          <p:cNvPr id="114" name="Group 50"/>
          <p:cNvGrpSpPr>
            <a:grpSpLocks/>
          </p:cNvGrpSpPr>
          <p:nvPr/>
        </p:nvGrpSpPr>
        <p:grpSpPr bwMode="auto">
          <a:xfrm rot="20738242" flipH="1">
            <a:off x="4648203" y="1219203"/>
            <a:ext cx="2943225" cy="2943225"/>
            <a:chOff x="2056" y="792"/>
            <a:chExt cx="1774" cy="1774"/>
          </a:xfrm>
        </p:grpSpPr>
        <p:sp>
          <p:nvSpPr>
            <p:cNvPr id="115" name="WordArt 51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6" name="WordArt 52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7" name="WordArt 53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8" name="WordArt 54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</p:grpSp>
      <p:sp>
        <p:nvSpPr>
          <p:cNvPr id="119" name="WordArt 55"/>
          <p:cNvSpPr>
            <a:spLocks noChangeArrowheads="1" noChangeShapeType="1" noTextEdit="1"/>
          </p:cNvSpPr>
          <p:nvPr/>
        </p:nvSpPr>
        <p:spPr bwMode="auto">
          <a:xfrm>
            <a:off x="4294110" y="2498728"/>
            <a:ext cx="3990975" cy="3968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-180" normalizeH="0" baseline="0" noProof="0" dirty="0"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MILLIONAIRE </a:t>
            </a:r>
          </a:p>
        </p:txBody>
      </p:sp>
      <p:sp>
        <p:nvSpPr>
          <p:cNvPr id="120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WON VALUE</a:t>
            </a:r>
          </a:p>
        </p:txBody>
      </p:sp>
      <p:sp>
        <p:nvSpPr>
          <p:cNvPr id="65" name="AutoShape 73"/>
          <p:cNvSpPr>
            <a:spLocks noChangeArrowheads="1"/>
          </p:cNvSpPr>
          <p:nvPr/>
        </p:nvSpPr>
        <p:spPr bwMode="auto">
          <a:xfrm>
            <a:off x="4542800" y="5182628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50800" cap="sq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  <a:miter lim="800000"/>
          </a:ln>
          <a:effectLst/>
        </p:spPr>
        <p:txBody>
          <a:bodyPr wrap="none" tIns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66" name="FinalValue"/>
          <p:cNvSpPr>
            <a:spLocks noChangeArrowheads="1"/>
          </p:cNvSpPr>
          <p:nvPr/>
        </p:nvSpPr>
        <p:spPr bwMode="auto">
          <a:xfrm>
            <a:off x="4514225" y="5182628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$0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7" name="AutoShape 75"/>
          <p:cNvSpPr>
            <a:spLocks noChangeArrowheads="1"/>
          </p:cNvSpPr>
          <p:nvPr/>
        </p:nvSpPr>
        <p:spPr bwMode="auto">
          <a:xfrm>
            <a:off x="4634350" y="546212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8" name="AutoShape 76"/>
          <p:cNvSpPr>
            <a:spLocks noChangeArrowheads="1"/>
          </p:cNvSpPr>
          <p:nvPr/>
        </p:nvSpPr>
        <p:spPr bwMode="auto">
          <a:xfrm>
            <a:off x="7670605" y="5462028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3" name="FinishGame">
            <a:hlinkClick r:id="" action="ppaction://macro?name=BackToFF"/>
          </p:cNvPr>
          <p:cNvSpPr>
            <a:spLocks noChangeArrowheads="1"/>
          </p:cNvSpPr>
          <p:nvPr/>
        </p:nvSpPr>
        <p:spPr bwMode="auto">
          <a:xfrm>
            <a:off x="3596340" y="6399289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/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FASTEST FINGER</a:t>
            </a:r>
          </a:p>
        </p:txBody>
      </p:sp>
      <p:sp>
        <p:nvSpPr>
          <p:cNvPr id="121" name="FinishGame">
            <a:hlinkClick r:id="" action="ppaction://macro?name=NextGame"/>
            <a:extLst>
              <a:ext uri="{FF2B5EF4-FFF2-40B4-BE49-F238E27FC236}">
                <a16:creationId xmlns:a16="http://schemas.microsoft.com/office/drawing/2014/main" id="{C811014A-84E1-4BD6-8604-CFB21C419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155" y="6399289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/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NEXT GAME</a:t>
            </a:r>
          </a:p>
        </p:txBody>
      </p:sp>
    </p:spTree>
    <p:extLst>
      <p:ext uri="{BB962C8B-B14F-4D97-AF65-F5344CB8AC3E}">
        <p14:creationId xmlns:p14="http://schemas.microsoft.com/office/powerpoint/2010/main" val="1290839328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0" dur="14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1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4" dur="1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8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8" dur="7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3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2" dur="5000" fill="hold"/>
                                        <p:tgtEl>
                                          <p:spTgt spid="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65" grpId="0" animBg="1"/>
      <p:bldP spid="66" grpId="0"/>
      <p:bldP spid="127" grpId="0" animBg="1"/>
      <p:bldP spid="128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1000">
              <a:schemeClr val="accent6">
                <a:lumMod val="75000"/>
              </a:schemeClr>
            </a:gs>
            <a:gs pos="100000">
              <a:schemeClr val="tx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0" name="Freeform 69"/>
          <p:cNvSpPr/>
          <p:nvPr/>
        </p:nvSpPr>
        <p:spPr>
          <a:xfrm>
            <a:off x="-38100" y="0"/>
            <a:ext cx="12237249" cy="2468876"/>
          </a:xfrm>
          <a:custGeom>
            <a:avLst/>
            <a:gdLst>
              <a:gd name="connsiteX0" fmla="*/ 0 w 12237249"/>
              <a:gd name="connsiteY0" fmla="*/ 0 h 2468876"/>
              <a:gd name="connsiteX1" fmla="*/ 12237249 w 12237249"/>
              <a:gd name="connsiteY1" fmla="*/ 0 h 2468876"/>
              <a:gd name="connsiteX2" fmla="*/ 12237249 w 12237249"/>
              <a:gd name="connsiteY2" fmla="*/ 2468876 h 2468876"/>
              <a:gd name="connsiteX3" fmla="*/ 0 w 12237249"/>
              <a:gd name="connsiteY3" fmla="*/ 2468876 h 246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6">
                <a:moveTo>
                  <a:pt x="0" y="0"/>
                </a:moveTo>
                <a:lnTo>
                  <a:pt x="12237249" y="0"/>
                </a:lnTo>
                <a:lnTo>
                  <a:pt x="12237249" y="2468876"/>
                </a:lnTo>
                <a:lnTo>
                  <a:pt x="0" y="2468876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3" name="Freeform 72"/>
          <p:cNvSpPr/>
          <p:nvPr/>
        </p:nvSpPr>
        <p:spPr>
          <a:xfrm rot="10800000">
            <a:off x="-22624" y="4416575"/>
            <a:ext cx="12237249" cy="2468874"/>
          </a:xfrm>
          <a:custGeom>
            <a:avLst/>
            <a:gdLst>
              <a:gd name="connsiteX0" fmla="*/ 12237249 w 12237249"/>
              <a:gd name="connsiteY0" fmla="*/ 2468874 h 2468874"/>
              <a:gd name="connsiteX1" fmla="*/ 0 w 12237249"/>
              <a:gd name="connsiteY1" fmla="*/ 2468874 h 2468874"/>
              <a:gd name="connsiteX2" fmla="*/ 0 w 12237249"/>
              <a:gd name="connsiteY2" fmla="*/ 0 h 2468874"/>
              <a:gd name="connsiteX3" fmla="*/ 12237249 w 12237249"/>
              <a:gd name="connsiteY3" fmla="*/ 0 h 246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4">
                <a:moveTo>
                  <a:pt x="12237249" y="2468874"/>
                </a:moveTo>
                <a:lnTo>
                  <a:pt x="0" y="2468874"/>
                </a:lnTo>
                <a:lnTo>
                  <a:pt x="0" y="0"/>
                </a:lnTo>
                <a:lnTo>
                  <a:pt x="12237249" y="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9" name="Oval 2"/>
          <p:cNvSpPr>
            <a:spLocks noChangeArrowheads="1"/>
          </p:cNvSpPr>
          <p:nvPr/>
        </p:nvSpPr>
        <p:spPr bwMode="auto">
          <a:xfrm rot="19800000">
            <a:off x="2144563" y="2135188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0" name="Oval 3"/>
          <p:cNvSpPr>
            <a:spLocks noChangeArrowheads="1"/>
          </p:cNvSpPr>
          <p:nvPr/>
        </p:nvSpPr>
        <p:spPr bwMode="auto">
          <a:xfrm rot="5400000">
            <a:off x="2144565" y="2363788"/>
            <a:ext cx="7620001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1" name="Oval 4"/>
          <p:cNvSpPr>
            <a:spLocks noChangeArrowheads="1"/>
          </p:cNvSpPr>
          <p:nvPr/>
        </p:nvSpPr>
        <p:spPr bwMode="auto">
          <a:xfrm rot="2700000">
            <a:off x="2144565" y="2135188"/>
            <a:ext cx="7620001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2" name="Oval 5"/>
          <p:cNvSpPr>
            <a:spLocks noChangeArrowheads="1"/>
          </p:cNvSpPr>
          <p:nvPr/>
        </p:nvSpPr>
        <p:spPr bwMode="auto">
          <a:xfrm rot="1800000">
            <a:off x="22207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3" name="Oval 6"/>
          <p:cNvSpPr>
            <a:spLocks noChangeArrowheads="1"/>
          </p:cNvSpPr>
          <p:nvPr/>
        </p:nvSpPr>
        <p:spPr bwMode="auto">
          <a:xfrm>
            <a:off x="21445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4" name="Oval 7"/>
          <p:cNvSpPr>
            <a:spLocks noChangeArrowheads="1"/>
          </p:cNvSpPr>
          <p:nvPr/>
        </p:nvSpPr>
        <p:spPr bwMode="auto">
          <a:xfrm>
            <a:off x="1679425" y="-1752600"/>
            <a:ext cx="8839200" cy="88392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87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5" name="Oval 8"/>
          <p:cNvSpPr>
            <a:spLocks noChangeArrowheads="1"/>
          </p:cNvSpPr>
          <p:nvPr/>
        </p:nvSpPr>
        <p:spPr bwMode="auto">
          <a:xfrm>
            <a:off x="3051025" y="-381000"/>
            <a:ext cx="6096000" cy="609600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90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6" name="Oval 9"/>
          <p:cNvSpPr>
            <a:spLocks noChangeArrowheads="1"/>
          </p:cNvSpPr>
          <p:nvPr/>
        </p:nvSpPr>
        <p:spPr bwMode="auto">
          <a:xfrm rot="198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7" name="Oval 10"/>
          <p:cNvSpPr>
            <a:spLocks noChangeArrowheads="1"/>
          </p:cNvSpPr>
          <p:nvPr/>
        </p:nvSpPr>
        <p:spPr bwMode="auto">
          <a:xfrm rot="5400000"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8" name="Oval 11"/>
          <p:cNvSpPr>
            <a:spLocks noChangeArrowheads="1"/>
          </p:cNvSpPr>
          <p:nvPr/>
        </p:nvSpPr>
        <p:spPr bwMode="auto">
          <a:xfrm rot="27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9" name="Oval 12"/>
          <p:cNvSpPr>
            <a:spLocks noChangeArrowheads="1"/>
          </p:cNvSpPr>
          <p:nvPr/>
        </p:nvSpPr>
        <p:spPr bwMode="auto">
          <a:xfrm rot="1800000">
            <a:off x="22128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0" name="Oval 13"/>
          <p:cNvSpPr>
            <a:spLocks noChangeArrowheads="1"/>
          </p:cNvSpPr>
          <p:nvPr/>
        </p:nvSpPr>
        <p:spPr bwMode="auto">
          <a:xfrm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1" name="Oval 14"/>
          <p:cNvSpPr>
            <a:spLocks noChangeArrowheads="1"/>
          </p:cNvSpPr>
          <p:nvPr/>
        </p:nvSpPr>
        <p:spPr bwMode="auto">
          <a:xfrm>
            <a:off x="4498825" y="1143000"/>
            <a:ext cx="3124200" cy="3124200"/>
          </a:xfrm>
          <a:prstGeom prst="ellipse">
            <a:avLst/>
          </a:prstGeom>
          <a:solidFill>
            <a:srgbClr val="993366">
              <a:alpha val="30000"/>
            </a:srgbClr>
          </a:solidFill>
          <a:ln w="76200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2" name="AutoShape 15"/>
          <p:cNvSpPr>
            <a:spLocks noChangeArrowheads="1"/>
          </p:cNvSpPr>
          <p:nvPr/>
        </p:nvSpPr>
        <p:spPr bwMode="auto">
          <a:xfrm>
            <a:off x="3889225" y="533400"/>
            <a:ext cx="4343400" cy="434340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3" name="Group 17"/>
          <p:cNvGrpSpPr>
            <a:grpSpLocks/>
          </p:cNvGrpSpPr>
          <p:nvPr/>
        </p:nvGrpSpPr>
        <p:grpSpPr bwMode="auto">
          <a:xfrm>
            <a:off x="4346425" y="990600"/>
            <a:ext cx="3429000" cy="3429000"/>
            <a:chOff x="1872" y="624"/>
            <a:chExt cx="2160" cy="2160"/>
          </a:xfrm>
        </p:grpSpPr>
        <p:sp>
          <p:nvSpPr>
            <p:cNvPr id="154" name="Oval 18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5" name="Oval 19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6" name="Oval 20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33CC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7" name="Oval 21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8" name="Oval 22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9" name="Oval 23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0" name="Oval 24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1" name="Oval 25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2" name="Oval 26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" name="Oval 27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" name="Oval 28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5" name="Oval 29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66" name="Group 30"/>
          <p:cNvGrpSpPr>
            <a:grpSpLocks/>
          </p:cNvGrpSpPr>
          <p:nvPr/>
        </p:nvGrpSpPr>
        <p:grpSpPr bwMode="auto">
          <a:xfrm rot="440125">
            <a:off x="4346425" y="990600"/>
            <a:ext cx="3429000" cy="3429000"/>
            <a:chOff x="1872" y="624"/>
            <a:chExt cx="2160" cy="2160"/>
          </a:xfrm>
        </p:grpSpPr>
        <p:sp>
          <p:nvSpPr>
            <p:cNvPr id="167" name="Oval 31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8" name="Oval 32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9" name="Oval 33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0" name="Oval 34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" name="Oval 35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2" name="Oval 36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3" name="Oval 37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4" name="Oval 38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5" name="Oval 39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6" name="Oval 40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7" name="Oval 41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8" name="Oval 42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9" name="WordArt 43"/>
          <p:cNvSpPr>
            <a:spLocks noChangeArrowheads="1" noChangeShapeType="1" noTextEdit="1"/>
          </p:cNvSpPr>
          <p:nvPr/>
        </p:nvSpPr>
        <p:spPr bwMode="auto">
          <a:xfrm>
            <a:off x="4194025" y="838200"/>
            <a:ext cx="3733800" cy="38671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Button">
              <a:avLst>
                <a:gd name="adj" fmla="val 12261859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 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</p:txBody>
      </p:sp>
      <p:sp>
        <p:nvSpPr>
          <p:cNvPr id="180" name="Oval 44"/>
          <p:cNvSpPr>
            <a:spLocks noChangeArrowheads="1"/>
          </p:cNvSpPr>
          <p:nvPr/>
        </p:nvSpPr>
        <p:spPr bwMode="auto">
          <a:xfrm>
            <a:off x="3965425" y="609600"/>
            <a:ext cx="4191000" cy="4191000"/>
          </a:xfrm>
          <a:prstGeom prst="ellipse">
            <a:avLst/>
          </a:prstGeom>
          <a:noFill/>
          <a:ln w="508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81" name="Group 45"/>
          <p:cNvGrpSpPr>
            <a:grpSpLocks/>
          </p:cNvGrpSpPr>
          <p:nvPr/>
        </p:nvGrpSpPr>
        <p:grpSpPr bwMode="auto">
          <a:xfrm rot="1865689">
            <a:off x="4602016" y="1205359"/>
            <a:ext cx="2943225" cy="2943225"/>
            <a:chOff x="2056" y="792"/>
            <a:chExt cx="1774" cy="1774"/>
          </a:xfrm>
        </p:grpSpPr>
        <p:sp>
          <p:nvSpPr>
            <p:cNvPr id="182" name="WordArt 46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3" name="WordArt 47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4" name="WordArt 48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5" name="WordArt 49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</p:grpSp>
      <p:grpSp>
        <p:nvGrpSpPr>
          <p:cNvPr id="186" name="Group 50"/>
          <p:cNvGrpSpPr>
            <a:grpSpLocks/>
          </p:cNvGrpSpPr>
          <p:nvPr/>
        </p:nvGrpSpPr>
        <p:grpSpPr bwMode="auto">
          <a:xfrm rot="20985067" flipH="1">
            <a:off x="4532701" y="1205681"/>
            <a:ext cx="3021204" cy="2943228"/>
            <a:chOff x="1988" y="796"/>
            <a:chExt cx="1821" cy="1774"/>
          </a:xfrm>
        </p:grpSpPr>
        <p:sp>
          <p:nvSpPr>
            <p:cNvPr id="187" name="WordArt 51"/>
            <p:cNvSpPr>
              <a:spLocks noChangeArrowheads="1" noChangeShapeType="1" noTextEdit="1"/>
            </p:cNvSpPr>
            <p:nvPr/>
          </p:nvSpPr>
          <p:spPr bwMode="auto">
            <a:xfrm rot="18938242" flipH="1">
              <a:off x="2350" y="796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8" name="WordArt 52"/>
            <p:cNvSpPr>
              <a:spLocks noChangeArrowheads="1" noChangeShapeType="1" noTextEdit="1"/>
            </p:cNvSpPr>
            <p:nvPr/>
          </p:nvSpPr>
          <p:spPr bwMode="auto">
            <a:xfrm rot="8138242" flipH="1">
              <a:off x="2981" y="163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9" name="WordArt 53"/>
            <p:cNvSpPr>
              <a:spLocks noChangeArrowheads="1" noChangeShapeType="1" noTextEdit="1"/>
            </p:cNvSpPr>
            <p:nvPr/>
          </p:nvSpPr>
          <p:spPr bwMode="auto">
            <a:xfrm rot="13538242" flipH="1">
              <a:off x="2235" y="1549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90" name="WordArt 54"/>
            <p:cNvSpPr>
              <a:spLocks noChangeArrowheads="1" noChangeShapeType="1" noTextEdit="1"/>
            </p:cNvSpPr>
            <p:nvPr/>
          </p:nvSpPr>
          <p:spPr bwMode="auto">
            <a:xfrm rot="2738242" flipH="1">
              <a:off x="3120" y="87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</p:grpSp>
      <p:sp>
        <p:nvSpPr>
          <p:cNvPr id="191" name="WordArt 55"/>
          <p:cNvSpPr>
            <a:spLocks noChangeArrowheads="1" noChangeShapeType="1" noTextEdit="1"/>
          </p:cNvSpPr>
          <p:nvPr/>
        </p:nvSpPr>
        <p:spPr bwMode="auto">
          <a:xfrm>
            <a:off x="4098940" y="2468875"/>
            <a:ext cx="3990975" cy="3968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-180" dirty="0">
                <a:ln w="25400" cap="rnd" cmpd="sng">
                  <a:solidFill>
                    <a:srgbClr val="000000"/>
                  </a:solidFill>
                  <a:bevel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MILLIONAIRE</a:t>
            </a:r>
            <a:endParaRPr lang="en-US" sz="3600" kern="10" spc="-180" dirty="0">
              <a:ln w="38100">
                <a:solidFill>
                  <a:srgbClr val="000000"/>
                </a:solidFill>
                <a:round/>
                <a:headEnd/>
                <a:tailEnd/>
              </a:ln>
              <a:solidFill>
                <a:srgbClr val="FFFFFF"/>
              </a:solidFill>
              <a:latin typeface="Arial Black" panose="020B0A04020102020204" pitchFamily="34" charset="0"/>
            </a:endParaRPr>
          </a:p>
        </p:txBody>
      </p:sp>
      <p:sp>
        <p:nvSpPr>
          <p:cNvPr id="198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000000"/>
                </a:solidFill>
              </a:rPr>
              <a:t>Begin Game</a:t>
            </a:r>
          </a:p>
        </p:txBody>
      </p:sp>
      <p:grpSp>
        <p:nvGrpSpPr>
          <p:cNvPr id="63" name="Group 62"/>
          <p:cNvGrpSpPr/>
          <p:nvPr/>
        </p:nvGrpSpPr>
        <p:grpSpPr>
          <a:xfrm>
            <a:off x="3484460" y="5234035"/>
            <a:ext cx="5223080" cy="823294"/>
            <a:chOff x="920627" y="206375"/>
            <a:chExt cx="8983609" cy="1416050"/>
          </a:xfrm>
        </p:grpSpPr>
        <p:sp>
          <p:nvSpPr>
            <p:cNvPr id="64" name="AutoShape 78">
              <a:hlinkClick r:id="" action="ppaction://macro?name=BeginGame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8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BEGIN GAME</a:t>
              </a:r>
            </a:p>
          </p:txBody>
        </p:sp>
        <p:sp>
          <p:nvSpPr>
            <p:cNvPr id="65" name="AutoShape 80"/>
            <p:cNvSpPr>
              <a:spLocks noChangeAspect="1" noChangeArrowheads="1"/>
            </p:cNvSpPr>
            <p:nvPr/>
          </p:nvSpPr>
          <p:spPr bwMode="auto">
            <a:xfrm>
              <a:off x="1205614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" name="AutoShape 81"/>
            <p:cNvSpPr>
              <a:spLocks noChangeAspect="1" noChangeArrowheads="1"/>
            </p:cNvSpPr>
            <p:nvPr/>
          </p:nvSpPr>
          <p:spPr bwMode="auto">
            <a:xfrm>
              <a:off x="9375788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9768847"/>
      </p:ext>
    </p:extLst>
  </p:cSld>
  <p:clrMapOvr>
    <a:masterClrMapping/>
  </p:clrMapOvr>
  <p:transition advClick="0">
    <p:fade thruBlk="1"/>
    <p:sndAc>
      <p:stSnd>
        <p:snd r:embed="rId3" name="10 Let's Pl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14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0" dur="1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8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4" dur="7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1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0" fill="hold"/>
                                        <p:tgtEl>
                                          <p:spTgt spid="1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39" presetClass="entr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QSelect"/>
          <p:cNvSpPr/>
          <p:nvPr/>
        </p:nvSpPr>
        <p:spPr>
          <a:xfrm>
            <a:off x="8263835" y="7113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36" name="QCorrect">
            <a:hlinkClick r:id="" action="ppaction://noaction">
              <a:snd r:embed="rId3" name="09 Who's Was Correct_.wav"/>
            </a:hlinkClick>
          </p:cNvPr>
          <p:cNvSpPr/>
          <p:nvPr/>
        </p:nvSpPr>
        <p:spPr>
          <a:xfrm>
            <a:off x="8274907" y="132241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37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265674" y="191231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uestionBGM" hidden="1">
            <a:hlinkClick r:id="" action="ppaction://noaction">
              <a:snd r:embed="rId5" name="11 $100-$1000 Questions.wav"/>
            </a:hlinkClick>
          </p:cNvPr>
          <p:cNvSpPr/>
          <p:nvPr/>
        </p:nvSpPr>
        <p:spPr>
          <a:xfrm>
            <a:off x="8263836" y="12187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9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-1" y="5925325"/>
            <a:ext cx="12192001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42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25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428070446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In the movie Toy Story, what is written on the bottom of Woody’s shoe?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Sid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Steve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Buzz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Andy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0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50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51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2" name="Picture 151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53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54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5" name="Picture 154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56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57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8" name="Picture 157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59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60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1" name="Picture 160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6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6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4" name="Picture 163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65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66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7" name="Picture 166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08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09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10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11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12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13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14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15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16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24" name="AskAudienceText" hidden="1">
            <a:extLst>
              <a:ext uri="{FF2B5EF4-FFF2-40B4-BE49-F238E27FC236}">
                <a16:creationId xmlns:a16="http://schemas.microsoft.com/office/drawing/2014/main" id="{3A3D302F-0A7D-4BF8-B5EE-74A473BF023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2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26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2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05" name="Hexagon 104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105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07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8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03625171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311478" y="69715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5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311479" y="10771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313317" y="189816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322550" y="130825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547216259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Who is the current host of Family Feud?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Drew Carey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Bob Barker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Steve Harvey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Howie Mandel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2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3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4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5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6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7" name="Picture 126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8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9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2" name="Picture 131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3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4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5" name="Picture 134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6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7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2" name="Picture 141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4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5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6" name="Picture 14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8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9" name="Picture 148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50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1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2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3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4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5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6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7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8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F8B2BA35-CACA-4CC1-A4C2-8B8D1196455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60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1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8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9" name="Hexagon 118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119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1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2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341809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007651" y="77792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5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007652" y="18847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009490" y="197892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018723" y="13890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-1" y="5925325"/>
            <a:ext cx="12202395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726610818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is the state capitol of Illinois?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Washington D.C.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Springfield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Champaign 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Chicago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3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2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3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4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5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7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8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2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3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4" name="Picture 133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5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6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7" name="Picture 136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4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5" name="Picture 144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6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7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8" name="Picture 147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9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0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1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3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4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6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7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EECD4548-463D-45A6-A51F-66955E62607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59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0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$300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4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8" name="Hexagon 117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118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0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1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87919382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086736" y="72922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4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086737" y="13977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088575" y="193022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097808" y="13403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446704967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D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In what sport do you win the Stanley Cup?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Hockey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Soccer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Baseball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Football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4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2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3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4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5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7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8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2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3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4" name="Picture 133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5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6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7" name="Picture 136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4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5" name="Picture 144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6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7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8" name="Picture 147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9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0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1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3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4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6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7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4CDB85D2-0904-40F6-A8A9-0A4594283D6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60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1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$500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5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8" name="Hexagon 117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118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0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1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64938139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152391" y="15542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0" name="QSelect"/>
          <p:cNvSpPr/>
          <p:nvPr/>
        </p:nvSpPr>
        <p:spPr>
          <a:xfrm>
            <a:off x="8152390" y="74487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1" name="QCorrect">
            <a:hlinkClick r:id="" action="ppaction://noaction">
              <a:snd r:embed="rId4" name="12 Win $1,000.wav"/>
            </a:hlinkClick>
          </p:cNvPr>
          <p:cNvSpPr/>
          <p:nvPr/>
        </p:nvSpPr>
        <p:spPr>
          <a:xfrm>
            <a:off x="8163462" y="135596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4" name="QWrong">
            <a:hlinkClick r:id="" action="ppaction://noaction">
              <a:snd r:embed="rId5" name="16 $2,000 Lose.wav"/>
            </a:hlinkClick>
          </p:cNvPr>
          <p:cNvSpPr/>
          <p:nvPr/>
        </p:nvSpPr>
        <p:spPr>
          <a:xfrm>
            <a:off x="8154229" y="194587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449084404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Which of the following is Australia’s national animal?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Sloth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Kangaroo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Elephant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Lion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5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1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2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3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4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15" name="Picture 114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16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17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18" name="Picture 117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19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0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1" name="Picture 120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2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3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4" name="Picture 123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25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26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7" name="Picture 126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28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29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2" name="Picture 131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33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3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3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4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5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6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47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48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E5C13432-47BB-41AC-9960-AF3C8812CA2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49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6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07" name="Hexagon 106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107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09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0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2659979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27502" y="-1717270"/>
            <a:ext cx="20892320" cy="11751930"/>
          </a:xfrm>
          <a:prstGeom prst="rect">
            <a:avLst/>
          </a:prstGeom>
        </p:spPr>
      </p:pic>
      <p:sp>
        <p:nvSpPr>
          <p:cNvPr id="312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61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$1,000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62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$2,000</a:t>
              </a:r>
              <a:endParaRPr lang="en-US" sz="60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6074271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0 L -0.44948 0 " pathEditMode="relative" rAng="0" ptsTypes="AA">
                                      <p:cBhvr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0 L -0.21419 0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13 Let's Play $2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QuestionBGM" hidden="1">
            <a:hlinkClick r:id="" action="ppaction://noaction">
              <a:snd r:embed="rId3" name="14 $2,000 Question.wav"/>
            </a:hlinkClick>
          </p:cNvPr>
          <p:cNvSpPr/>
          <p:nvPr/>
        </p:nvSpPr>
        <p:spPr>
          <a:xfrm>
            <a:off x="8151253" y="18638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0" name="QSelect">
            <a:hlinkClick r:id="" action="ppaction://noaction">
              <a:snd r:embed="rId4" name="15 $2,000 Final Answer_.wav"/>
            </a:hlinkClick>
          </p:cNvPr>
          <p:cNvSpPr/>
          <p:nvPr/>
        </p:nvSpPr>
        <p:spPr>
          <a:xfrm>
            <a:off x="8151252" y="77582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1" name="QCorrect">
            <a:hlinkClick r:id="" action="ppaction://noaction">
              <a:snd r:embed="rId5" name="17 $2,000 Win.wav"/>
            </a:hlinkClick>
          </p:cNvPr>
          <p:cNvSpPr/>
          <p:nvPr/>
        </p:nvSpPr>
        <p:spPr>
          <a:xfrm>
            <a:off x="8142999" y="259948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2" name="QWrong">
            <a:hlinkClick r:id="" action="ppaction://noaction">
              <a:snd r:embed="rId6" name="16 $2,000 Lose.wav"/>
            </a:hlinkClick>
          </p:cNvPr>
          <p:cNvSpPr/>
          <p:nvPr/>
        </p:nvSpPr>
        <p:spPr>
          <a:xfrm>
            <a:off x="8153091" y="197682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840835784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Which fictional city is the home of Batman?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Bikini Bottom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Atlantic City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Gotham City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Emerald City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6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4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21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2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3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4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5" name="Picture 124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6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7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8" name="Picture 127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9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2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3" name="Picture 132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4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5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7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2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5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6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7" name="Picture 146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8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3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4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5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6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E0496ED9-2E32-48C3-98DC-64BF56095C7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58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9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5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6" name="Hexagon 115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116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8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9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82389378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QuestionBGM" hidden="1">
            <a:hlinkClick r:id="" action="ppaction://noaction">
              <a:snd r:embed="rId2" name="18 Let's Play $4,000.wav"/>
            </a:hlinkClick>
          </p:cNvPr>
          <p:cNvSpPr/>
          <p:nvPr/>
        </p:nvSpPr>
        <p:spPr>
          <a:xfrm>
            <a:off x="10328988" y="-57256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3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$4,000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1026543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QSelect"/>
          <p:cNvSpPr/>
          <p:nvPr/>
        </p:nvSpPr>
        <p:spPr>
          <a:xfrm>
            <a:off x="8263835" y="7113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36" name="QCorrect">
            <a:hlinkClick r:id="" action="ppaction://noaction">
              <a:snd r:embed="rId3" name="09 Who's Was Correct_.wav"/>
            </a:hlinkClick>
          </p:cNvPr>
          <p:cNvSpPr/>
          <p:nvPr/>
        </p:nvSpPr>
        <p:spPr>
          <a:xfrm>
            <a:off x="8274907" y="132241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37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265674" y="191231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uestionBGM" hidden="1">
            <a:hlinkClick r:id="" action="ppaction://noaction">
              <a:snd r:embed="rId5" name="11 $100-$1000 Questions.wav"/>
            </a:hlinkClick>
          </p:cNvPr>
          <p:cNvSpPr/>
          <p:nvPr/>
        </p:nvSpPr>
        <p:spPr>
          <a:xfrm>
            <a:off x="8263836" y="12187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9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-1" y="5925325"/>
            <a:ext cx="12192001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42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 smtClean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26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543537520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54908" y="-517428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How many seconds are in a minute?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100 seconds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30 seconds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45 seconds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60 seconds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0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50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51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2" name="Picture 151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53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54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5" name="Picture 154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56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57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8" name="Picture 157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59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60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1" name="Picture 160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6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6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4" name="Picture 163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65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66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7" name="Picture 166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08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09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10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11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12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13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14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15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16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24" name="AskAudienceText" hidden="1">
            <a:extLst>
              <a:ext uri="{FF2B5EF4-FFF2-40B4-BE49-F238E27FC236}">
                <a16:creationId xmlns:a16="http://schemas.microsoft.com/office/drawing/2014/main" id="{75A9427A-B197-45D4-B68D-21AE2070C80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332765" y="26422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2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26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smtClean="0">
                  <a:solidFill>
                    <a:srgbClr val="FFFFFF"/>
                  </a:solidFill>
                  <a:latin typeface="Calibri" panose="020F0502020204030204" pitchFamily="34" charset="0"/>
                </a:rPr>
                <a:t>$100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2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05" name="Hexagon 104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105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07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8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5688932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19 $4,000 Question.wav"/>
            </a:hlinkClick>
          </p:cNvPr>
          <p:cNvSpPr/>
          <p:nvPr/>
        </p:nvSpPr>
        <p:spPr>
          <a:xfrm>
            <a:off x="8039194" y="12455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20 $4,000 Final Answer_.wav"/>
            </a:hlinkClick>
          </p:cNvPr>
          <p:cNvSpPr/>
          <p:nvPr/>
        </p:nvSpPr>
        <p:spPr>
          <a:xfrm>
            <a:off x="8039193" y="71399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22 $4,000 Win.wav"/>
            </a:hlinkClick>
          </p:cNvPr>
          <p:cNvSpPr/>
          <p:nvPr/>
        </p:nvSpPr>
        <p:spPr>
          <a:xfrm>
            <a:off x="8030940" y="253764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21 $4,000 Lose.wav"/>
            </a:hlinkClick>
          </p:cNvPr>
          <p:cNvSpPr/>
          <p:nvPr/>
        </p:nvSpPr>
        <p:spPr>
          <a:xfrm>
            <a:off x="8041032" y="1914997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25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31269961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Harry, Niall, Louis, Liam and Zayn were in a band. What was it called?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NSYNC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Backstreet Boys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Jonas Brothers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One Direction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7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50C6DB58-5F60-422E-BAD1-3113D9869DD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$4,000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7983619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4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$8,000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23 Let's Play $8,000.wav"/>
            </a:hlinkClick>
          </p:cNvPr>
          <p:cNvSpPr/>
          <p:nvPr/>
        </p:nvSpPr>
        <p:spPr>
          <a:xfrm>
            <a:off x="10338113" y="-55130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1015625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24 $8,000 Question.wav"/>
            </a:hlinkClick>
          </p:cNvPr>
          <p:cNvSpPr/>
          <p:nvPr/>
        </p:nvSpPr>
        <p:spPr>
          <a:xfrm>
            <a:off x="8216368" y="13909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25 $8,000 Final Answer_.wav"/>
            </a:hlinkClick>
          </p:cNvPr>
          <p:cNvSpPr/>
          <p:nvPr/>
        </p:nvSpPr>
        <p:spPr>
          <a:xfrm>
            <a:off x="8216367" y="72853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27 $8,000 Win.wav"/>
            </a:hlinkClick>
          </p:cNvPr>
          <p:cNvSpPr/>
          <p:nvPr/>
        </p:nvSpPr>
        <p:spPr>
          <a:xfrm>
            <a:off x="8208114" y="255219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26 $8,000 Lose.wav"/>
            </a:hlinkClick>
          </p:cNvPr>
          <p:cNvSpPr/>
          <p:nvPr/>
        </p:nvSpPr>
        <p:spPr>
          <a:xfrm>
            <a:off x="8218206" y="192954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22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993873724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is hummus made from?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Potato Skins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Avacados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Chickpeas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Peanuts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8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DCBA8642-98F3-4FCF-BA87-73817B19CEC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$8,000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3940221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5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$16,000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28 Let's Play $16,000.wav"/>
            </a:hlinkClick>
          </p:cNvPr>
          <p:cNvSpPr/>
          <p:nvPr/>
        </p:nvSpPr>
        <p:spPr>
          <a:xfrm>
            <a:off x="10320824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498619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29 $16,000 Question.wav"/>
            </a:hlinkClick>
          </p:cNvPr>
          <p:cNvSpPr/>
          <p:nvPr/>
        </p:nvSpPr>
        <p:spPr>
          <a:xfrm>
            <a:off x="8136194" y="15574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30 $16,000 Final Answer_.wav"/>
            </a:hlinkClick>
          </p:cNvPr>
          <p:cNvSpPr/>
          <p:nvPr/>
        </p:nvSpPr>
        <p:spPr>
          <a:xfrm>
            <a:off x="8136193" y="74518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32 $16,000 Win.wav"/>
            </a:hlinkClick>
          </p:cNvPr>
          <p:cNvSpPr/>
          <p:nvPr/>
        </p:nvSpPr>
        <p:spPr>
          <a:xfrm>
            <a:off x="8127940" y="256884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31 $16,000 Lose.wav"/>
            </a:hlinkClick>
          </p:cNvPr>
          <p:cNvSpPr/>
          <p:nvPr/>
        </p:nvSpPr>
        <p:spPr>
          <a:xfrm>
            <a:off x="8138032" y="194619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321127680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Who won the World Series in 2016?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LA Dodgers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Chicago Cubs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Chicago White Sox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Cleveland Indians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9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0D3E1CC3-7FE9-4525-BD17-ADD10729A0D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$16,000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1768509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6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$25,000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33 Let's Play $32,000.wav"/>
            </a:hlinkClick>
          </p:cNvPr>
          <p:cNvSpPr/>
          <p:nvPr/>
        </p:nvSpPr>
        <p:spPr>
          <a:xfrm>
            <a:off x="10338374" y="-58493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18958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34 $32,000 Question.wav"/>
            </a:hlinkClick>
          </p:cNvPr>
          <p:cNvSpPr/>
          <p:nvPr/>
        </p:nvSpPr>
        <p:spPr>
          <a:xfrm>
            <a:off x="8039194" y="8990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35 $32,000 Final Answer.wav"/>
            </a:hlinkClick>
          </p:cNvPr>
          <p:cNvSpPr/>
          <p:nvPr/>
        </p:nvSpPr>
        <p:spPr>
          <a:xfrm>
            <a:off x="8039193" y="67935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37 $32,000 Win.wav"/>
            </a:hlinkClick>
          </p:cNvPr>
          <p:cNvSpPr/>
          <p:nvPr/>
        </p:nvSpPr>
        <p:spPr>
          <a:xfrm>
            <a:off x="8030940" y="250300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36 $32,000 Lose.wav"/>
            </a:hlinkClick>
          </p:cNvPr>
          <p:cNvSpPr/>
          <p:nvPr/>
        </p:nvSpPr>
        <p:spPr>
          <a:xfrm>
            <a:off x="8041032" y="188035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164811539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D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fruit is used as the logo on iPhones?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Apple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Pear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Strawberry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Peach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10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43D32292-E698-461F-9855-239AF5FFE8D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5579379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71493" y="-1947700"/>
            <a:ext cx="20897205" cy="11754678"/>
          </a:xfrm>
          <a:prstGeom prst="rect">
            <a:avLst/>
          </a:prstGeom>
        </p:spPr>
      </p:pic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66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$25,000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67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$50,000</a:t>
              </a:r>
              <a:endParaRPr lang="en-US" sz="60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187902917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33333E-6 L -0.44948 3.33333E-6 " pathEditMode="relative" rAng="0" ptsTypes="AA">
                                      <p:cBhvr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3.33333E-6 L -0.21419 3.33333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13 Let's Play $2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39 $64,000 Question.wav"/>
            </a:hlinkClick>
          </p:cNvPr>
          <p:cNvSpPr/>
          <p:nvPr/>
        </p:nvSpPr>
        <p:spPr>
          <a:xfrm>
            <a:off x="7942374" y="14590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40 $64,000 Final Answer_.wav"/>
            </a:hlinkClick>
          </p:cNvPr>
          <p:cNvSpPr/>
          <p:nvPr/>
        </p:nvSpPr>
        <p:spPr>
          <a:xfrm>
            <a:off x="7942373" y="73534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42 $64,000 Win.wav"/>
            </a:hlinkClick>
          </p:cNvPr>
          <p:cNvSpPr/>
          <p:nvPr/>
        </p:nvSpPr>
        <p:spPr>
          <a:xfrm>
            <a:off x="7934120" y="255900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41 $64,000 Lose.wav"/>
            </a:hlinkClick>
          </p:cNvPr>
          <p:cNvSpPr/>
          <p:nvPr/>
        </p:nvSpPr>
        <p:spPr>
          <a:xfrm>
            <a:off x="7944212" y="193634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291713848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Who was the first American astronaut to step foot on the moon?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Sally Ride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Neil Armstrong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Alan Shepard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Buzz Aldrin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11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66D9A8BE-93C7-47B4-AB5B-78497E367D6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$50,000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6874559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8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43 Let's Play $125,000.wav"/>
            </a:hlinkClick>
          </p:cNvPr>
          <p:cNvSpPr/>
          <p:nvPr/>
        </p:nvSpPr>
        <p:spPr>
          <a:xfrm>
            <a:off x="10352263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688653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311478" y="69715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5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311479" y="10771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313317" y="189816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322550" y="130825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428184904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state is the Statue of Liberty in?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Florida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Illinois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New York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California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2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3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4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5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6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7" name="Picture 126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8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9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2" name="Picture 131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3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4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5" name="Picture 134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6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7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2" name="Picture 141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4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5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6" name="Picture 14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8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9" name="Picture 148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50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1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2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3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4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5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6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7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8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59" name="AskAudienceText" hidden="1">
            <a:extLst>
              <a:ext uri="{FF2B5EF4-FFF2-40B4-BE49-F238E27FC236}">
                <a16:creationId xmlns:a16="http://schemas.microsoft.com/office/drawing/2014/main" id="{0805C866-D7B1-4EFA-8645-6764117D8226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60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1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smtClean="0">
                  <a:solidFill>
                    <a:srgbClr val="FFFFFF"/>
                  </a:solidFill>
                  <a:latin typeface="Calibri" panose="020F0502020204030204" pitchFamily="34" charset="0"/>
                </a:rPr>
                <a:t>$200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8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9" name="Hexagon 118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119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1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2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6746066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44 $125,000 Question.wav"/>
            </a:hlinkClick>
          </p:cNvPr>
          <p:cNvSpPr/>
          <p:nvPr/>
        </p:nvSpPr>
        <p:spPr>
          <a:xfrm>
            <a:off x="8185764" y="1755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45 $125,000 Final Answer_.wav"/>
            </a:hlinkClick>
          </p:cNvPr>
          <p:cNvSpPr/>
          <p:nvPr/>
        </p:nvSpPr>
        <p:spPr>
          <a:xfrm>
            <a:off x="8185763" y="7650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47 $125,000 Win.wav"/>
            </a:hlinkClick>
          </p:cNvPr>
          <p:cNvSpPr/>
          <p:nvPr/>
        </p:nvSpPr>
        <p:spPr>
          <a:xfrm>
            <a:off x="8177510" y="25886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46 $125,000 Lose.wav"/>
            </a:hlinkClick>
          </p:cNvPr>
          <p:cNvSpPr/>
          <p:nvPr/>
        </p:nvSpPr>
        <p:spPr>
          <a:xfrm>
            <a:off x="8187602" y="19660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426645386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Including Pluto, how many planets are in our solar system?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15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7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9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12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12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0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FA39A45C-76C0-4741-BF20-E215A0F4F6A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$100,000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9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97220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9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$250,000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48 Let's Play $250,000.wav"/>
            </a:hlinkClick>
          </p:cNvPr>
          <p:cNvSpPr/>
          <p:nvPr/>
        </p:nvSpPr>
        <p:spPr>
          <a:xfrm>
            <a:off x="10332053" y="-60631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73446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49 $250,000 Question.wav"/>
            </a:hlinkClick>
          </p:cNvPr>
          <p:cNvSpPr/>
          <p:nvPr/>
        </p:nvSpPr>
        <p:spPr>
          <a:xfrm>
            <a:off x="7880411" y="1755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50 $250,000 Final Answer_.wav"/>
            </a:hlinkClick>
          </p:cNvPr>
          <p:cNvSpPr/>
          <p:nvPr/>
        </p:nvSpPr>
        <p:spPr>
          <a:xfrm>
            <a:off x="7880410" y="7650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52 $250,000 Win.wav"/>
            </a:hlinkClick>
          </p:cNvPr>
          <p:cNvSpPr/>
          <p:nvPr/>
        </p:nvSpPr>
        <p:spPr>
          <a:xfrm>
            <a:off x="7872157" y="25886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51 $250,000 Lose.wav"/>
            </a:hlinkClick>
          </p:cNvPr>
          <p:cNvSpPr/>
          <p:nvPr/>
        </p:nvSpPr>
        <p:spPr>
          <a:xfrm>
            <a:off x="7882249" y="19660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30303075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do you call a shape with five sides?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Octogon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Triangle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Rectangle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Pentagon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13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681712EF-D9D7-40BE-8077-2E4B1E22766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$250,000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5771803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70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$500,000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53 Let's Play $500,000.wav"/>
            </a:hlinkClick>
          </p:cNvPr>
          <p:cNvSpPr/>
          <p:nvPr/>
        </p:nvSpPr>
        <p:spPr>
          <a:xfrm>
            <a:off x="10352263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729826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54 $500,000 Question.wav"/>
            </a:hlinkClick>
          </p:cNvPr>
          <p:cNvSpPr/>
          <p:nvPr/>
        </p:nvSpPr>
        <p:spPr>
          <a:xfrm>
            <a:off x="8124340" y="1153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55 $500,000 Final Answer_.wav"/>
            </a:hlinkClick>
          </p:cNvPr>
          <p:cNvSpPr/>
          <p:nvPr/>
        </p:nvSpPr>
        <p:spPr>
          <a:xfrm>
            <a:off x="8124339" y="7048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57 $500,000 Win.wav"/>
            </a:hlinkClick>
          </p:cNvPr>
          <p:cNvSpPr/>
          <p:nvPr/>
        </p:nvSpPr>
        <p:spPr>
          <a:xfrm>
            <a:off x="8116086" y="25284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56 $500,000 Lose.wav"/>
            </a:hlinkClick>
          </p:cNvPr>
          <p:cNvSpPr/>
          <p:nvPr/>
        </p:nvSpPr>
        <p:spPr>
          <a:xfrm>
            <a:off x="8126178" y="19058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255871706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How many years are in a century?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40 Years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1,000 Years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100 Years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50 Years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14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0383604A-1FA9-4763-AA3E-6E40E7F030E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8171232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7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$1,000,000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58 Let's Play $1,000,000.wav"/>
            </a:hlinkClick>
          </p:cNvPr>
          <p:cNvSpPr/>
          <p:nvPr/>
        </p:nvSpPr>
        <p:spPr>
          <a:xfrm>
            <a:off x="10338113" y="-63338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14817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59 $1,000,000 Question.wav"/>
            </a:hlinkClick>
          </p:cNvPr>
          <p:cNvSpPr/>
          <p:nvPr/>
        </p:nvSpPr>
        <p:spPr>
          <a:xfrm>
            <a:off x="8124938" y="23662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60 $1,000,000 Final Answer_.wav"/>
            </a:hlinkClick>
          </p:cNvPr>
          <p:cNvSpPr/>
          <p:nvPr/>
        </p:nvSpPr>
        <p:spPr>
          <a:xfrm>
            <a:off x="8124937" y="82606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62 $1,000,000 Win.wav"/>
            </a:hlinkClick>
          </p:cNvPr>
          <p:cNvSpPr/>
          <p:nvPr/>
        </p:nvSpPr>
        <p:spPr>
          <a:xfrm>
            <a:off x="8116684" y="264972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61 $1,000,000 Lose.wav"/>
            </a:hlinkClick>
          </p:cNvPr>
          <p:cNvSpPr/>
          <p:nvPr/>
        </p:nvSpPr>
        <p:spPr>
          <a:xfrm>
            <a:off x="8126776" y="202706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755791333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is Harry Houdini famous for?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Cooking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Football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Skateboarding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Magic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15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E3CA972F-F8B3-4204-AB22-BD6101A2C51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67992627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69051" y="-3050649"/>
            <a:ext cx="20873125" cy="11741133"/>
          </a:xfrm>
          <a:prstGeom prst="rect">
            <a:avLst/>
          </a:prstGeom>
        </p:spPr>
      </p:pic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71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$1,000,000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78">
              <a:hlinkClick r:id="" action="ppaction://macro?name=WinEnd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dirty="0">
                  <a:solidFill>
                    <a:srgbClr val="FFFFFF"/>
                  </a:solidFill>
                  <a:latin typeface="Arial Black" panose="020B0A04020102020204" pitchFamily="34" charset="0"/>
                </a:rPr>
                <a:t>YOU WON!</a:t>
              </a: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770259765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85185E-6 L -0.44948 -1.85185E-6 " pathEditMode="relative" rAng="0" ptsTypes="AA">
                                      <p:cBhvr>
                                        <p:cTn id="15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-1.85185E-6 L -0.21419 -1.85185E-6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38 Let's Play $64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5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QuestionBGM" hidden="1">
            <a:hlinkClick r:id="" action="ppaction://noaction">
              <a:snd r:embed="rId2" name="71 Say Goodbye To Contestant.wav"/>
            </a:hlinkClick>
          </p:cNvPr>
          <p:cNvSpPr/>
          <p:nvPr/>
        </p:nvSpPr>
        <p:spPr>
          <a:xfrm>
            <a:off x="10045856" y="15075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Question BGM</a:t>
            </a:r>
          </a:p>
        </p:txBody>
      </p:sp>
      <p:pic>
        <p:nvPicPr>
          <p:cNvPr id="62" name="Picture 2" descr="https://onwardigo.files.wordpress.com/2016/05/millionaire03a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849"/>
            <a:ext cx="12192000" cy="6866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6" name="Freeform 125"/>
          <p:cNvSpPr/>
          <p:nvPr/>
        </p:nvSpPr>
        <p:spPr>
          <a:xfrm>
            <a:off x="-38100" y="-27450"/>
            <a:ext cx="12237249" cy="2468876"/>
          </a:xfrm>
          <a:custGeom>
            <a:avLst/>
            <a:gdLst>
              <a:gd name="connsiteX0" fmla="*/ 0 w 12237249"/>
              <a:gd name="connsiteY0" fmla="*/ 0 h 2468876"/>
              <a:gd name="connsiteX1" fmla="*/ 12237249 w 12237249"/>
              <a:gd name="connsiteY1" fmla="*/ 0 h 2468876"/>
              <a:gd name="connsiteX2" fmla="*/ 12237249 w 12237249"/>
              <a:gd name="connsiteY2" fmla="*/ 2468876 h 2468876"/>
              <a:gd name="connsiteX3" fmla="*/ 0 w 12237249"/>
              <a:gd name="connsiteY3" fmla="*/ 2468876 h 246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6">
                <a:moveTo>
                  <a:pt x="0" y="0"/>
                </a:moveTo>
                <a:lnTo>
                  <a:pt x="12237249" y="0"/>
                </a:lnTo>
                <a:lnTo>
                  <a:pt x="12237249" y="2468876"/>
                </a:lnTo>
                <a:lnTo>
                  <a:pt x="0" y="2468876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1" name="Freeform 130"/>
          <p:cNvSpPr/>
          <p:nvPr/>
        </p:nvSpPr>
        <p:spPr>
          <a:xfrm rot="10800000">
            <a:off x="-22624" y="4416575"/>
            <a:ext cx="12237249" cy="2468874"/>
          </a:xfrm>
          <a:custGeom>
            <a:avLst/>
            <a:gdLst>
              <a:gd name="connsiteX0" fmla="*/ 12237249 w 12237249"/>
              <a:gd name="connsiteY0" fmla="*/ 2468874 h 2468874"/>
              <a:gd name="connsiteX1" fmla="*/ 0 w 12237249"/>
              <a:gd name="connsiteY1" fmla="*/ 2468874 h 2468874"/>
              <a:gd name="connsiteX2" fmla="*/ 0 w 12237249"/>
              <a:gd name="connsiteY2" fmla="*/ 0 h 2468874"/>
              <a:gd name="connsiteX3" fmla="*/ 12237249 w 12237249"/>
              <a:gd name="connsiteY3" fmla="*/ 0 h 246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4">
                <a:moveTo>
                  <a:pt x="12237249" y="2468874"/>
                </a:moveTo>
                <a:lnTo>
                  <a:pt x="0" y="2468874"/>
                </a:lnTo>
                <a:lnTo>
                  <a:pt x="0" y="0"/>
                </a:lnTo>
                <a:lnTo>
                  <a:pt x="12237249" y="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7" name="Oval 2"/>
          <p:cNvSpPr>
            <a:spLocks noChangeArrowheads="1"/>
          </p:cNvSpPr>
          <p:nvPr/>
        </p:nvSpPr>
        <p:spPr bwMode="auto">
          <a:xfrm rot="19800000">
            <a:off x="2293938" y="2135188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8" name="Oval 3"/>
          <p:cNvSpPr>
            <a:spLocks noChangeArrowheads="1"/>
          </p:cNvSpPr>
          <p:nvPr/>
        </p:nvSpPr>
        <p:spPr bwMode="auto">
          <a:xfrm rot="5400000">
            <a:off x="2293940" y="2363788"/>
            <a:ext cx="7620001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9" name="Oval 4"/>
          <p:cNvSpPr>
            <a:spLocks noChangeArrowheads="1"/>
          </p:cNvSpPr>
          <p:nvPr/>
        </p:nvSpPr>
        <p:spPr bwMode="auto">
          <a:xfrm rot="2700000">
            <a:off x="2293940" y="2135188"/>
            <a:ext cx="7620001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0" name="Oval 5"/>
          <p:cNvSpPr>
            <a:spLocks noChangeArrowheads="1"/>
          </p:cNvSpPr>
          <p:nvPr/>
        </p:nvSpPr>
        <p:spPr bwMode="auto">
          <a:xfrm rot="1800000">
            <a:off x="2370138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1" name="Oval 6"/>
          <p:cNvSpPr>
            <a:spLocks noChangeArrowheads="1"/>
          </p:cNvSpPr>
          <p:nvPr/>
        </p:nvSpPr>
        <p:spPr bwMode="auto">
          <a:xfrm>
            <a:off x="2293938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2" name="Oval 7"/>
          <p:cNvSpPr>
            <a:spLocks noChangeArrowheads="1"/>
          </p:cNvSpPr>
          <p:nvPr/>
        </p:nvSpPr>
        <p:spPr bwMode="auto">
          <a:xfrm>
            <a:off x="1828800" y="-1752600"/>
            <a:ext cx="8839200" cy="88392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3" name="Oval 8"/>
          <p:cNvSpPr>
            <a:spLocks noChangeArrowheads="1"/>
          </p:cNvSpPr>
          <p:nvPr/>
        </p:nvSpPr>
        <p:spPr bwMode="auto">
          <a:xfrm>
            <a:off x="3200400" y="-381000"/>
            <a:ext cx="6096000" cy="609600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4" name="Oval 9"/>
          <p:cNvSpPr>
            <a:spLocks noChangeArrowheads="1"/>
          </p:cNvSpPr>
          <p:nvPr/>
        </p:nvSpPr>
        <p:spPr bwMode="auto">
          <a:xfrm rot="19800000">
            <a:off x="2286000" y="2133600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5" name="Oval 10"/>
          <p:cNvSpPr>
            <a:spLocks noChangeArrowheads="1"/>
          </p:cNvSpPr>
          <p:nvPr/>
        </p:nvSpPr>
        <p:spPr bwMode="auto">
          <a:xfrm rot="5400000">
            <a:off x="22860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6" name="Oval 11"/>
          <p:cNvSpPr>
            <a:spLocks noChangeArrowheads="1"/>
          </p:cNvSpPr>
          <p:nvPr/>
        </p:nvSpPr>
        <p:spPr bwMode="auto">
          <a:xfrm rot="2700000">
            <a:off x="2286000" y="2133600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7" name="Oval 12"/>
          <p:cNvSpPr>
            <a:spLocks noChangeArrowheads="1"/>
          </p:cNvSpPr>
          <p:nvPr/>
        </p:nvSpPr>
        <p:spPr bwMode="auto">
          <a:xfrm rot="1800000">
            <a:off x="23622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8" name="Oval 13"/>
          <p:cNvSpPr>
            <a:spLocks noChangeArrowheads="1"/>
          </p:cNvSpPr>
          <p:nvPr/>
        </p:nvSpPr>
        <p:spPr bwMode="auto">
          <a:xfrm>
            <a:off x="22860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Oval 14"/>
          <p:cNvSpPr>
            <a:spLocks noChangeArrowheads="1"/>
          </p:cNvSpPr>
          <p:nvPr/>
        </p:nvSpPr>
        <p:spPr bwMode="auto">
          <a:xfrm>
            <a:off x="4648200" y="1143000"/>
            <a:ext cx="3124200" cy="3124200"/>
          </a:xfrm>
          <a:prstGeom prst="ellipse">
            <a:avLst/>
          </a:prstGeom>
          <a:solidFill>
            <a:srgbClr val="993366">
              <a:alpha val="30000"/>
            </a:srgbClr>
          </a:solidFill>
          <a:ln w="76200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AutoShape 15"/>
          <p:cNvSpPr>
            <a:spLocks noChangeArrowheads="1"/>
          </p:cNvSpPr>
          <p:nvPr/>
        </p:nvSpPr>
        <p:spPr bwMode="auto">
          <a:xfrm>
            <a:off x="4038600" y="533400"/>
            <a:ext cx="4343400" cy="434340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81" name="Group 17"/>
          <p:cNvGrpSpPr>
            <a:grpSpLocks/>
          </p:cNvGrpSpPr>
          <p:nvPr/>
        </p:nvGrpSpPr>
        <p:grpSpPr bwMode="auto">
          <a:xfrm>
            <a:off x="4495800" y="990600"/>
            <a:ext cx="3429000" cy="3429000"/>
            <a:chOff x="1872" y="624"/>
            <a:chExt cx="2160" cy="2160"/>
          </a:xfrm>
        </p:grpSpPr>
        <p:sp>
          <p:nvSpPr>
            <p:cNvPr id="82" name="Oval 18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3" name="Oval 19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4" name="Oval 20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33CC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5" name="Oval 21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6" name="Oval 22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7" name="Oval 23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8" name="Oval 24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9" name="Oval 25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0" name="Oval 26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1" name="Oval 27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2" name="Oval 28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3" name="Oval 29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94" name="Group 30"/>
          <p:cNvGrpSpPr>
            <a:grpSpLocks/>
          </p:cNvGrpSpPr>
          <p:nvPr/>
        </p:nvGrpSpPr>
        <p:grpSpPr bwMode="auto">
          <a:xfrm rot="440125">
            <a:off x="4495800" y="990600"/>
            <a:ext cx="3429000" cy="3429000"/>
            <a:chOff x="1872" y="624"/>
            <a:chExt cx="2160" cy="2160"/>
          </a:xfrm>
        </p:grpSpPr>
        <p:sp>
          <p:nvSpPr>
            <p:cNvPr id="95" name="Oval 31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6" name="Oval 32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7" name="Oval 33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8" name="Oval 34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9" name="Oval 35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Oval 36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1" name="Oval 37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2" name="Oval 38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3" name="Oval 39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Oval 40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5" name="Oval 41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6" name="Oval 42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07" name="WordArt 43"/>
          <p:cNvSpPr>
            <a:spLocks noChangeArrowheads="1" noChangeShapeType="1" noTextEdit="1"/>
          </p:cNvSpPr>
          <p:nvPr/>
        </p:nvSpPr>
        <p:spPr bwMode="auto">
          <a:xfrm>
            <a:off x="4343400" y="838200"/>
            <a:ext cx="3733800" cy="38671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Button">
              <a:avLst>
                <a:gd name="adj" fmla="val 12261859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WHO WANTS TO BE 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WHO WANTS TO BE A</a:t>
            </a:r>
          </a:p>
        </p:txBody>
      </p:sp>
      <p:sp>
        <p:nvSpPr>
          <p:cNvPr id="108" name="Oval 44"/>
          <p:cNvSpPr>
            <a:spLocks noChangeArrowheads="1"/>
          </p:cNvSpPr>
          <p:nvPr/>
        </p:nvSpPr>
        <p:spPr bwMode="auto">
          <a:xfrm>
            <a:off x="4114800" y="609600"/>
            <a:ext cx="4191000" cy="4191000"/>
          </a:xfrm>
          <a:prstGeom prst="ellipse">
            <a:avLst/>
          </a:prstGeom>
          <a:noFill/>
          <a:ln w="508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109" name="Group 45"/>
          <p:cNvGrpSpPr>
            <a:grpSpLocks/>
          </p:cNvGrpSpPr>
          <p:nvPr/>
        </p:nvGrpSpPr>
        <p:grpSpPr bwMode="auto">
          <a:xfrm rot="1594497">
            <a:off x="4751391" y="1239841"/>
            <a:ext cx="2943225" cy="2943225"/>
            <a:chOff x="2056" y="792"/>
            <a:chExt cx="1774" cy="1774"/>
          </a:xfrm>
        </p:grpSpPr>
        <p:sp>
          <p:nvSpPr>
            <p:cNvPr id="110" name="WordArt 46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1" name="WordArt 47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2" name="WordArt 48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3" name="WordArt 49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</p:grpSp>
      <p:grpSp>
        <p:nvGrpSpPr>
          <p:cNvPr id="114" name="Group 50"/>
          <p:cNvGrpSpPr>
            <a:grpSpLocks/>
          </p:cNvGrpSpPr>
          <p:nvPr/>
        </p:nvGrpSpPr>
        <p:grpSpPr bwMode="auto">
          <a:xfrm rot="20738242" flipH="1">
            <a:off x="4648203" y="1219203"/>
            <a:ext cx="2943225" cy="2943225"/>
            <a:chOff x="2056" y="792"/>
            <a:chExt cx="1774" cy="1774"/>
          </a:xfrm>
        </p:grpSpPr>
        <p:sp>
          <p:nvSpPr>
            <p:cNvPr id="115" name="WordArt 51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6" name="WordArt 52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7" name="WordArt 53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8" name="WordArt 54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</p:grpSp>
      <p:sp>
        <p:nvSpPr>
          <p:cNvPr id="119" name="WordArt 55"/>
          <p:cNvSpPr>
            <a:spLocks noChangeArrowheads="1" noChangeShapeType="1" noTextEdit="1"/>
          </p:cNvSpPr>
          <p:nvPr/>
        </p:nvSpPr>
        <p:spPr bwMode="auto">
          <a:xfrm>
            <a:off x="4294110" y="2498728"/>
            <a:ext cx="3990975" cy="3968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-180" normalizeH="0" baseline="0" noProof="0" dirty="0"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MILLIONAIRE </a:t>
            </a:r>
          </a:p>
        </p:txBody>
      </p:sp>
      <p:sp>
        <p:nvSpPr>
          <p:cNvPr id="120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WON VALUE</a:t>
            </a:r>
          </a:p>
        </p:txBody>
      </p:sp>
      <p:sp>
        <p:nvSpPr>
          <p:cNvPr id="65" name="AutoShape 73"/>
          <p:cNvSpPr>
            <a:spLocks noChangeArrowheads="1"/>
          </p:cNvSpPr>
          <p:nvPr/>
        </p:nvSpPr>
        <p:spPr bwMode="auto">
          <a:xfrm>
            <a:off x="4542800" y="5182628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50800" cap="sq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  <a:miter lim="800000"/>
          </a:ln>
          <a:effectLst/>
        </p:spPr>
        <p:txBody>
          <a:bodyPr wrap="none" tIns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66" name="FinalValue"/>
          <p:cNvSpPr>
            <a:spLocks noChangeArrowheads="1"/>
          </p:cNvSpPr>
          <p:nvPr/>
        </p:nvSpPr>
        <p:spPr bwMode="auto">
          <a:xfrm>
            <a:off x="4514225" y="5182628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$0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7" name="AutoShape 75"/>
          <p:cNvSpPr>
            <a:spLocks noChangeArrowheads="1"/>
          </p:cNvSpPr>
          <p:nvPr/>
        </p:nvSpPr>
        <p:spPr bwMode="auto">
          <a:xfrm>
            <a:off x="4634350" y="546212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8" name="AutoShape 76"/>
          <p:cNvSpPr>
            <a:spLocks noChangeArrowheads="1"/>
          </p:cNvSpPr>
          <p:nvPr/>
        </p:nvSpPr>
        <p:spPr bwMode="auto">
          <a:xfrm>
            <a:off x="7670605" y="5462028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1" name="FinishGame">
            <a:hlinkClick r:id="" action="ppaction://macro?name=NextGame"/>
            <a:extLst>
              <a:ext uri="{FF2B5EF4-FFF2-40B4-BE49-F238E27FC236}">
                <a16:creationId xmlns:a16="http://schemas.microsoft.com/office/drawing/2014/main" id="{C811014A-84E1-4BD6-8604-CFB21C419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155" y="6399289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/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NEXT GAME</a:t>
            </a:r>
          </a:p>
        </p:txBody>
      </p:sp>
      <p:sp>
        <p:nvSpPr>
          <p:cNvPr id="122" name="FinishGame">
            <a:hlinkClick r:id="" action="ppaction://macro?name=BackToFF"/>
            <a:extLst>
              <a:ext uri="{FF2B5EF4-FFF2-40B4-BE49-F238E27FC236}">
                <a16:creationId xmlns:a16="http://schemas.microsoft.com/office/drawing/2014/main" id="{6769767C-514A-44C1-B98B-DF85A9C99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6340" y="6399289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/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FASTEST FINGER</a:t>
            </a:r>
          </a:p>
        </p:txBody>
      </p:sp>
    </p:spTree>
    <p:extLst>
      <p:ext uri="{BB962C8B-B14F-4D97-AF65-F5344CB8AC3E}">
        <p14:creationId xmlns:p14="http://schemas.microsoft.com/office/powerpoint/2010/main" val="1330680956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0" dur="14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1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4" dur="1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8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8" dur="7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3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2" dur="5000" fill="hold"/>
                                        <p:tgtEl>
                                          <p:spTgt spid="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65" grpId="0" animBg="1"/>
      <p:bldP spid="66" grpId="0"/>
      <p:bldP spid="127" grpId="0" animBg="1"/>
      <p:bldP spid="128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1000">
              <a:schemeClr val="accent6">
                <a:lumMod val="75000"/>
              </a:schemeClr>
            </a:gs>
            <a:gs pos="100000">
              <a:schemeClr val="tx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0" name="Freeform 69"/>
          <p:cNvSpPr/>
          <p:nvPr/>
        </p:nvSpPr>
        <p:spPr>
          <a:xfrm>
            <a:off x="-38100" y="0"/>
            <a:ext cx="12237249" cy="2468876"/>
          </a:xfrm>
          <a:custGeom>
            <a:avLst/>
            <a:gdLst>
              <a:gd name="connsiteX0" fmla="*/ 0 w 12237249"/>
              <a:gd name="connsiteY0" fmla="*/ 0 h 2468876"/>
              <a:gd name="connsiteX1" fmla="*/ 12237249 w 12237249"/>
              <a:gd name="connsiteY1" fmla="*/ 0 h 2468876"/>
              <a:gd name="connsiteX2" fmla="*/ 12237249 w 12237249"/>
              <a:gd name="connsiteY2" fmla="*/ 2468876 h 2468876"/>
              <a:gd name="connsiteX3" fmla="*/ 0 w 12237249"/>
              <a:gd name="connsiteY3" fmla="*/ 2468876 h 246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6">
                <a:moveTo>
                  <a:pt x="0" y="0"/>
                </a:moveTo>
                <a:lnTo>
                  <a:pt x="12237249" y="0"/>
                </a:lnTo>
                <a:lnTo>
                  <a:pt x="12237249" y="2468876"/>
                </a:lnTo>
                <a:lnTo>
                  <a:pt x="0" y="2468876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3" name="Freeform 72"/>
          <p:cNvSpPr/>
          <p:nvPr/>
        </p:nvSpPr>
        <p:spPr>
          <a:xfrm rot="10800000">
            <a:off x="-22624" y="4416575"/>
            <a:ext cx="12237249" cy="2468874"/>
          </a:xfrm>
          <a:custGeom>
            <a:avLst/>
            <a:gdLst>
              <a:gd name="connsiteX0" fmla="*/ 12237249 w 12237249"/>
              <a:gd name="connsiteY0" fmla="*/ 2468874 h 2468874"/>
              <a:gd name="connsiteX1" fmla="*/ 0 w 12237249"/>
              <a:gd name="connsiteY1" fmla="*/ 2468874 h 2468874"/>
              <a:gd name="connsiteX2" fmla="*/ 0 w 12237249"/>
              <a:gd name="connsiteY2" fmla="*/ 0 h 2468874"/>
              <a:gd name="connsiteX3" fmla="*/ 12237249 w 12237249"/>
              <a:gd name="connsiteY3" fmla="*/ 0 h 246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4">
                <a:moveTo>
                  <a:pt x="12237249" y="2468874"/>
                </a:moveTo>
                <a:lnTo>
                  <a:pt x="0" y="2468874"/>
                </a:lnTo>
                <a:lnTo>
                  <a:pt x="0" y="0"/>
                </a:lnTo>
                <a:lnTo>
                  <a:pt x="12237249" y="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9" name="Oval 2"/>
          <p:cNvSpPr>
            <a:spLocks noChangeArrowheads="1"/>
          </p:cNvSpPr>
          <p:nvPr/>
        </p:nvSpPr>
        <p:spPr bwMode="auto">
          <a:xfrm rot="19800000">
            <a:off x="2144563" y="2135188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0" name="Oval 3"/>
          <p:cNvSpPr>
            <a:spLocks noChangeArrowheads="1"/>
          </p:cNvSpPr>
          <p:nvPr/>
        </p:nvSpPr>
        <p:spPr bwMode="auto">
          <a:xfrm rot="5400000">
            <a:off x="2144565" y="2363788"/>
            <a:ext cx="7620001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1" name="Oval 4"/>
          <p:cNvSpPr>
            <a:spLocks noChangeArrowheads="1"/>
          </p:cNvSpPr>
          <p:nvPr/>
        </p:nvSpPr>
        <p:spPr bwMode="auto">
          <a:xfrm rot="2700000">
            <a:off x="2144565" y="2135188"/>
            <a:ext cx="7620001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2" name="Oval 5"/>
          <p:cNvSpPr>
            <a:spLocks noChangeArrowheads="1"/>
          </p:cNvSpPr>
          <p:nvPr/>
        </p:nvSpPr>
        <p:spPr bwMode="auto">
          <a:xfrm rot="1800000">
            <a:off x="22207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3" name="Oval 6"/>
          <p:cNvSpPr>
            <a:spLocks noChangeArrowheads="1"/>
          </p:cNvSpPr>
          <p:nvPr/>
        </p:nvSpPr>
        <p:spPr bwMode="auto">
          <a:xfrm>
            <a:off x="21445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4" name="Oval 7"/>
          <p:cNvSpPr>
            <a:spLocks noChangeArrowheads="1"/>
          </p:cNvSpPr>
          <p:nvPr/>
        </p:nvSpPr>
        <p:spPr bwMode="auto">
          <a:xfrm>
            <a:off x="1679425" y="-1752600"/>
            <a:ext cx="8839200" cy="88392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87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5" name="Oval 8"/>
          <p:cNvSpPr>
            <a:spLocks noChangeArrowheads="1"/>
          </p:cNvSpPr>
          <p:nvPr/>
        </p:nvSpPr>
        <p:spPr bwMode="auto">
          <a:xfrm>
            <a:off x="3051025" y="-381000"/>
            <a:ext cx="6096000" cy="609600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90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6" name="Oval 9"/>
          <p:cNvSpPr>
            <a:spLocks noChangeArrowheads="1"/>
          </p:cNvSpPr>
          <p:nvPr/>
        </p:nvSpPr>
        <p:spPr bwMode="auto">
          <a:xfrm rot="198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7" name="Oval 10"/>
          <p:cNvSpPr>
            <a:spLocks noChangeArrowheads="1"/>
          </p:cNvSpPr>
          <p:nvPr/>
        </p:nvSpPr>
        <p:spPr bwMode="auto">
          <a:xfrm rot="5400000"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8" name="Oval 11"/>
          <p:cNvSpPr>
            <a:spLocks noChangeArrowheads="1"/>
          </p:cNvSpPr>
          <p:nvPr/>
        </p:nvSpPr>
        <p:spPr bwMode="auto">
          <a:xfrm rot="27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9" name="Oval 12"/>
          <p:cNvSpPr>
            <a:spLocks noChangeArrowheads="1"/>
          </p:cNvSpPr>
          <p:nvPr/>
        </p:nvSpPr>
        <p:spPr bwMode="auto">
          <a:xfrm rot="1800000">
            <a:off x="22128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0" name="Oval 13"/>
          <p:cNvSpPr>
            <a:spLocks noChangeArrowheads="1"/>
          </p:cNvSpPr>
          <p:nvPr/>
        </p:nvSpPr>
        <p:spPr bwMode="auto">
          <a:xfrm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1" name="Oval 14"/>
          <p:cNvSpPr>
            <a:spLocks noChangeArrowheads="1"/>
          </p:cNvSpPr>
          <p:nvPr/>
        </p:nvSpPr>
        <p:spPr bwMode="auto">
          <a:xfrm>
            <a:off x="4498825" y="1143000"/>
            <a:ext cx="3124200" cy="3124200"/>
          </a:xfrm>
          <a:prstGeom prst="ellipse">
            <a:avLst/>
          </a:prstGeom>
          <a:solidFill>
            <a:srgbClr val="993366">
              <a:alpha val="30000"/>
            </a:srgbClr>
          </a:solidFill>
          <a:ln w="76200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2" name="AutoShape 15"/>
          <p:cNvSpPr>
            <a:spLocks noChangeArrowheads="1"/>
          </p:cNvSpPr>
          <p:nvPr/>
        </p:nvSpPr>
        <p:spPr bwMode="auto">
          <a:xfrm>
            <a:off x="3889225" y="533400"/>
            <a:ext cx="4343400" cy="434340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3" name="Group 17"/>
          <p:cNvGrpSpPr>
            <a:grpSpLocks/>
          </p:cNvGrpSpPr>
          <p:nvPr/>
        </p:nvGrpSpPr>
        <p:grpSpPr bwMode="auto">
          <a:xfrm>
            <a:off x="4346425" y="990600"/>
            <a:ext cx="3429000" cy="3429000"/>
            <a:chOff x="1872" y="624"/>
            <a:chExt cx="2160" cy="2160"/>
          </a:xfrm>
        </p:grpSpPr>
        <p:sp>
          <p:nvSpPr>
            <p:cNvPr id="154" name="Oval 18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5" name="Oval 19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6" name="Oval 20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33CC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7" name="Oval 21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8" name="Oval 22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9" name="Oval 23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0" name="Oval 24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1" name="Oval 25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2" name="Oval 26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" name="Oval 27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" name="Oval 28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5" name="Oval 29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66" name="Group 30"/>
          <p:cNvGrpSpPr>
            <a:grpSpLocks/>
          </p:cNvGrpSpPr>
          <p:nvPr/>
        </p:nvGrpSpPr>
        <p:grpSpPr bwMode="auto">
          <a:xfrm rot="440125">
            <a:off x="4346425" y="990600"/>
            <a:ext cx="3429000" cy="3429000"/>
            <a:chOff x="1872" y="624"/>
            <a:chExt cx="2160" cy="2160"/>
          </a:xfrm>
        </p:grpSpPr>
        <p:sp>
          <p:nvSpPr>
            <p:cNvPr id="167" name="Oval 31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8" name="Oval 32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9" name="Oval 33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0" name="Oval 34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" name="Oval 35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2" name="Oval 36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3" name="Oval 37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4" name="Oval 38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5" name="Oval 39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6" name="Oval 40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7" name="Oval 41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8" name="Oval 42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9" name="WordArt 43"/>
          <p:cNvSpPr>
            <a:spLocks noChangeArrowheads="1" noChangeShapeType="1" noTextEdit="1"/>
          </p:cNvSpPr>
          <p:nvPr/>
        </p:nvSpPr>
        <p:spPr bwMode="auto">
          <a:xfrm>
            <a:off x="4194025" y="838200"/>
            <a:ext cx="3733800" cy="38671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Button">
              <a:avLst>
                <a:gd name="adj" fmla="val 12261859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 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</p:txBody>
      </p:sp>
      <p:sp>
        <p:nvSpPr>
          <p:cNvPr id="180" name="Oval 44"/>
          <p:cNvSpPr>
            <a:spLocks noChangeArrowheads="1"/>
          </p:cNvSpPr>
          <p:nvPr/>
        </p:nvSpPr>
        <p:spPr bwMode="auto">
          <a:xfrm>
            <a:off x="3965425" y="609600"/>
            <a:ext cx="4191000" cy="4191000"/>
          </a:xfrm>
          <a:prstGeom prst="ellipse">
            <a:avLst/>
          </a:prstGeom>
          <a:noFill/>
          <a:ln w="508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81" name="Group 45"/>
          <p:cNvGrpSpPr>
            <a:grpSpLocks/>
          </p:cNvGrpSpPr>
          <p:nvPr/>
        </p:nvGrpSpPr>
        <p:grpSpPr bwMode="auto">
          <a:xfrm rot="1865689">
            <a:off x="4602016" y="1205359"/>
            <a:ext cx="2943225" cy="2943225"/>
            <a:chOff x="2056" y="792"/>
            <a:chExt cx="1774" cy="1774"/>
          </a:xfrm>
        </p:grpSpPr>
        <p:sp>
          <p:nvSpPr>
            <p:cNvPr id="182" name="WordArt 46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3" name="WordArt 47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4" name="WordArt 48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5" name="WordArt 49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</p:grpSp>
      <p:grpSp>
        <p:nvGrpSpPr>
          <p:cNvPr id="186" name="Group 50"/>
          <p:cNvGrpSpPr>
            <a:grpSpLocks/>
          </p:cNvGrpSpPr>
          <p:nvPr/>
        </p:nvGrpSpPr>
        <p:grpSpPr bwMode="auto">
          <a:xfrm rot="20985067" flipH="1">
            <a:off x="4532701" y="1205681"/>
            <a:ext cx="3021204" cy="2943228"/>
            <a:chOff x="1988" y="796"/>
            <a:chExt cx="1821" cy="1774"/>
          </a:xfrm>
        </p:grpSpPr>
        <p:sp>
          <p:nvSpPr>
            <p:cNvPr id="187" name="WordArt 51"/>
            <p:cNvSpPr>
              <a:spLocks noChangeArrowheads="1" noChangeShapeType="1" noTextEdit="1"/>
            </p:cNvSpPr>
            <p:nvPr/>
          </p:nvSpPr>
          <p:spPr bwMode="auto">
            <a:xfrm rot="18938242" flipH="1">
              <a:off x="2350" y="796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8" name="WordArt 52"/>
            <p:cNvSpPr>
              <a:spLocks noChangeArrowheads="1" noChangeShapeType="1" noTextEdit="1"/>
            </p:cNvSpPr>
            <p:nvPr/>
          </p:nvSpPr>
          <p:spPr bwMode="auto">
            <a:xfrm rot="8138242" flipH="1">
              <a:off x="2981" y="163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9" name="WordArt 53"/>
            <p:cNvSpPr>
              <a:spLocks noChangeArrowheads="1" noChangeShapeType="1" noTextEdit="1"/>
            </p:cNvSpPr>
            <p:nvPr/>
          </p:nvSpPr>
          <p:spPr bwMode="auto">
            <a:xfrm rot="13538242" flipH="1">
              <a:off x="2235" y="1549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90" name="WordArt 54"/>
            <p:cNvSpPr>
              <a:spLocks noChangeArrowheads="1" noChangeShapeType="1" noTextEdit="1"/>
            </p:cNvSpPr>
            <p:nvPr/>
          </p:nvSpPr>
          <p:spPr bwMode="auto">
            <a:xfrm rot="2738242" flipH="1">
              <a:off x="3120" y="87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</p:grpSp>
      <p:sp>
        <p:nvSpPr>
          <p:cNvPr id="191" name="WordArt 55"/>
          <p:cNvSpPr>
            <a:spLocks noChangeArrowheads="1" noChangeShapeType="1" noTextEdit="1"/>
          </p:cNvSpPr>
          <p:nvPr/>
        </p:nvSpPr>
        <p:spPr bwMode="auto">
          <a:xfrm>
            <a:off x="4098940" y="2468875"/>
            <a:ext cx="3990975" cy="3968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-180" dirty="0">
                <a:ln w="25400" cap="rnd" cmpd="sng">
                  <a:solidFill>
                    <a:srgbClr val="000000"/>
                  </a:solidFill>
                  <a:bevel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MILLIONAIRE</a:t>
            </a:r>
            <a:endParaRPr lang="en-US" sz="3600" kern="10" spc="-180" dirty="0">
              <a:ln w="38100">
                <a:solidFill>
                  <a:srgbClr val="000000"/>
                </a:solidFill>
                <a:round/>
                <a:headEnd/>
                <a:tailEnd/>
              </a:ln>
              <a:solidFill>
                <a:srgbClr val="FFFFFF"/>
              </a:solidFill>
              <a:latin typeface="Arial Black" panose="020B0A04020102020204" pitchFamily="34" charset="0"/>
            </a:endParaRPr>
          </a:p>
        </p:txBody>
      </p:sp>
      <p:sp>
        <p:nvSpPr>
          <p:cNvPr id="198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000000"/>
                </a:solidFill>
              </a:rPr>
              <a:t>Begin Game</a:t>
            </a:r>
          </a:p>
        </p:txBody>
      </p:sp>
      <p:grpSp>
        <p:nvGrpSpPr>
          <p:cNvPr id="63" name="Group 62"/>
          <p:cNvGrpSpPr/>
          <p:nvPr/>
        </p:nvGrpSpPr>
        <p:grpSpPr>
          <a:xfrm>
            <a:off x="3484460" y="5234035"/>
            <a:ext cx="5223080" cy="823294"/>
            <a:chOff x="920627" y="206375"/>
            <a:chExt cx="8983609" cy="1416050"/>
          </a:xfrm>
        </p:grpSpPr>
        <p:sp>
          <p:nvSpPr>
            <p:cNvPr id="64" name="AutoShape 78">
              <a:hlinkClick r:id="" action="ppaction://macro?name=BeginGame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8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BEGIN GAME</a:t>
              </a:r>
            </a:p>
          </p:txBody>
        </p:sp>
        <p:sp>
          <p:nvSpPr>
            <p:cNvPr id="65" name="AutoShape 80"/>
            <p:cNvSpPr>
              <a:spLocks noChangeAspect="1" noChangeArrowheads="1"/>
            </p:cNvSpPr>
            <p:nvPr/>
          </p:nvSpPr>
          <p:spPr bwMode="auto">
            <a:xfrm>
              <a:off x="1205614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" name="AutoShape 81"/>
            <p:cNvSpPr>
              <a:spLocks noChangeAspect="1" noChangeArrowheads="1"/>
            </p:cNvSpPr>
            <p:nvPr/>
          </p:nvSpPr>
          <p:spPr bwMode="auto">
            <a:xfrm>
              <a:off x="9375788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8574762"/>
      </p:ext>
    </p:extLst>
  </p:cSld>
  <p:clrMapOvr>
    <a:masterClrMapping/>
  </p:clrMapOvr>
  <p:transition advClick="0">
    <p:fade thruBlk="1"/>
    <p:sndAc>
      <p:stSnd>
        <p:snd r:embed="rId3" name="10 Let's Pl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14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0" dur="1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8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4" dur="7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1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0" fill="hold"/>
                                        <p:tgtEl>
                                          <p:spTgt spid="1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39" presetClass="entr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007651" y="77792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5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007652" y="18847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009490" y="197892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018723" y="13890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-1" y="5925325"/>
            <a:ext cx="12202395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11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03418471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Which candy bar shares its name with a galaxy?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Almond Joy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Milkyway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3 </a:t>
            </a:r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Muskateers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Snickers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3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2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3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4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5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7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8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2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3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4" name="Picture 133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5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6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7" name="Picture 136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4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5" name="Picture 144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6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7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8" name="Picture 147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9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0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1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3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4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6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7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1684D523-7000-4228-8A1A-794C0066E72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59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0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$300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4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8" name="Hexagon 117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118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0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1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28142591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QSelect"/>
          <p:cNvSpPr/>
          <p:nvPr/>
        </p:nvSpPr>
        <p:spPr>
          <a:xfrm>
            <a:off x="8263835" y="7113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36" name="QCorrect">
            <a:hlinkClick r:id="" action="ppaction://noaction">
              <a:snd r:embed="rId3" name="09 Who's Was Correct_.wav"/>
            </a:hlinkClick>
          </p:cNvPr>
          <p:cNvSpPr/>
          <p:nvPr/>
        </p:nvSpPr>
        <p:spPr>
          <a:xfrm>
            <a:off x="8274907" y="132241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37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265674" y="191231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uestionBGM" hidden="1">
            <a:hlinkClick r:id="" action="ppaction://noaction">
              <a:snd r:embed="rId5" name="11 $100-$1000 Questions.wav"/>
            </a:hlinkClick>
          </p:cNvPr>
          <p:cNvSpPr/>
          <p:nvPr/>
        </p:nvSpPr>
        <p:spPr>
          <a:xfrm>
            <a:off x="8263836" y="12187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9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-1" y="5925325"/>
            <a:ext cx="12192001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42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92721706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Which Disney princess wears a yellow dress?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Pochahontas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Cinderella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Mulan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Belle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0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50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51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2" name="Picture 151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53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54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5" name="Picture 154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56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57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8" name="Picture 157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59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60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1" name="Picture 160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6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6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4" name="Picture 163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65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66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7" name="Picture 166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08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09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10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11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12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13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14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15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16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24" name="AskAudienceText" hidden="1">
            <a:extLst>
              <a:ext uri="{FF2B5EF4-FFF2-40B4-BE49-F238E27FC236}">
                <a16:creationId xmlns:a16="http://schemas.microsoft.com/office/drawing/2014/main" id="{E65A39C3-72BB-41A9-A332-9C9129195546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2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26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2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05" name="Hexagon 104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105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07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8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96898520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311478" y="69715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5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311479" y="10771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313317" y="189816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322550" y="130825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684053310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is the aloha state?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Florida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Maryland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Hawaii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Nebraska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2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3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4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5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6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7" name="Picture 126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8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9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2" name="Picture 131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3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4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5" name="Picture 134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6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7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2" name="Picture 141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4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5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6" name="Picture 14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8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9" name="Picture 148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50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1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2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3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4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5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6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7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8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D0F4FC93-A66A-4D56-90CC-4D8AA74A2F9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60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1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8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9" name="Hexagon 118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119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1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2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87019303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007651" y="77792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5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007652" y="18847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009490" y="197892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018723" y="13890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-1" y="5925325"/>
            <a:ext cx="12202395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395365288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is the weapon used by Jedi Knights in Star Wars?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Nunchucks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Light Sabers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Swords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Nerf Guns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3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2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3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4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5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7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8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2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3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4" name="Picture 133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5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6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7" name="Picture 136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4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5" name="Picture 144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6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7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8" name="Picture 147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9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0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1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3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4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6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7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47E306F4-C001-4B23-A1C5-5CE8A020607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59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0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$300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4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8" name="Hexagon 117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118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0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1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17219883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086736" y="72922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4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086737" y="13977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088575" y="193022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097808" y="13403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650170153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D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In the TV show Friends, what hangs on the back of the door in Monica’s apartment?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 Key Hook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 Mirror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 Clock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 Picture Frame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4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2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3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4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5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7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8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2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3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4" name="Picture 133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5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6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7" name="Picture 136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4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5" name="Picture 144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6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7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8" name="Picture 147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9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0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1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3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4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6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7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9118D681-69A0-4DD5-ADA9-F1CD8C1850A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60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1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$500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5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8" name="Hexagon 117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118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0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1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2732441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152391" y="15542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0" name="QSelect"/>
          <p:cNvSpPr/>
          <p:nvPr/>
        </p:nvSpPr>
        <p:spPr>
          <a:xfrm>
            <a:off x="8152390" y="74487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1" name="QCorrect">
            <a:hlinkClick r:id="" action="ppaction://noaction">
              <a:snd r:embed="rId4" name="12 Win $1,000.wav"/>
            </a:hlinkClick>
          </p:cNvPr>
          <p:cNvSpPr/>
          <p:nvPr/>
        </p:nvSpPr>
        <p:spPr>
          <a:xfrm>
            <a:off x="8163462" y="135596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4" name="QWrong">
            <a:hlinkClick r:id="" action="ppaction://noaction">
              <a:snd r:embed="rId5" name="16 $2,000 Lose.wav"/>
            </a:hlinkClick>
          </p:cNvPr>
          <p:cNvSpPr/>
          <p:nvPr/>
        </p:nvSpPr>
        <p:spPr>
          <a:xfrm>
            <a:off x="8154229" y="194587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467342786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Toucan Sam is the mascot for which popular cereal brand?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Cocoa Puffs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Froot</a:t>
            </a:r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 Loops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Lucky Charms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Frosted Flakes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5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1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2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3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4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15" name="Picture 114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16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17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18" name="Picture 117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19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0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1" name="Picture 120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2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3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4" name="Picture 123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25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26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7" name="Picture 126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28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29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2" name="Picture 131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33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3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3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4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5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6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47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48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7C7A6E16-2FED-4474-9971-A66B254DF7B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49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6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07" name="Hexagon 106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107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09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0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68378063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27502" y="-1717270"/>
            <a:ext cx="20892320" cy="11751930"/>
          </a:xfrm>
          <a:prstGeom prst="rect">
            <a:avLst/>
          </a:prstGeom>
        </p:spPr>
      </p:pic>
      <p:sp>
        <p:nvSpPr>
          <p:cNvPr id="312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61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$1,000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62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$2,000</a:t>
              </a:r>
              <a:endParaRPr lang="en-US" sz="60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499277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0 L -0.44948 0 " pathEditMode="relative" rAng="0" ptsTypes="AA">
                                      <p:cBhvr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0 L -0.21419 0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13 Let's Play $2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QuestionBGM" hidden="1">
            <a:hlinkClick r:id="" action="ppaction://noaction">
              <a:snd r:embed="rId3" name="14 $2,000 Question.wav"/>
            </a:hlinkClick>
          </p:cNvPr>
          <p:cNvSpPr/>
          <p:nvPr/>
        </p:nvSpPr>
        <p:spPr>
          <a:xfrm>
            <a:off x="8151253" y="18638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0" name="QSelect">
            <a:hlinkClick r:id="" action="ppaction://noaction">
              <a:snd r:embed="rId4" name="15 $2,000 Final Answer_.wav"/>
            </a:hlinkClick>
          </p:cNvPr>
          <p:cNvSpPr/>
          <p:nvPr/>
        </p:nvSpPr>
        <p:spPr>
          <a:xfrm>
            <a:off x="8151252" y="77582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1" name="QCorrect">
            <a:hlinkClick r:id="" action="ppaction://noaction">
              <a:snd r:embed="rId5" name="17 $2,000 Win.wav"/>
            </a:hlinkClick>
          </p:cNvPr>
          <p:cNvSpPr/>
          <p:nvPr/>
        </p:nvSpPr>
        <p:spPr>
          <a:xfrm>
            <a:off x="8142999" y="259948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2" name="QWrong">
            <a:hlinkClick r:id="" action="ppaction://noaction">
              <a:snd r:embed="rId6" name="16 $2,000 Lose.wav"/>
            </a:hlinkClick>
          </p:cNvPr>
          <p:cNvSpPr/>
          <p:nvPr/>
        </p:nvSpPr>
        <p:spPr>
          <a:xfrm>
            <a:off x="8153091" y="197682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356963610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Where is the Eiffel Tower located?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Bejing</a:t>
            </a:r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, China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Madrid, Spain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Paris, France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London, England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6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4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21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2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3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4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5" name="Picture 124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6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7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8" name="Picture 127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9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2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3" name="Picture 132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4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5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7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2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5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6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7" name="Picture 146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8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3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4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5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6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19C31F7C-555D-423B-85B0-38017FFB039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58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9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5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6" name="Hexagon 115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116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8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9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836060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QuestionBGM" hidden="1">
            <a:hlinkClick r:id="" action="ppaction://noaction">
              <a:snd r:embed="rId2" name="18 Let's Play $4,000.wav"/>
            </a:hlinkClick>
          </p:cNvPr>
          <p:cNvSpPr/>
          <p:nvPr/>
        </p:nvSpPr>
        <p:spPr>
          <a:xfrm>
            <a:off x="10328988" y="-57256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3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$4,000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316656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19 $4,000 Question.wav"/>
            </a:hlinkClick>
          </p:cNvPr>
          <p:cNvSpPr/>
          <p:nvPr/>
        </p:nvSpPr>
        <p:spPr>
          <a:xfrm>
            <a:off x="8039194" y="12455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20 $4,000 Final Answer_.wav"/>
            </a:hlinkClick>
          </p:cNvPr>
          <p:cNvSpPr/>
          <p:nvPr/>
        </p:nvSpPr>
        <p:spPr>
          <a:xfrm>
            <a:off x="8039193" y="71399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22 $4,000 Win.wav"/>
            </a:hlinkClick>
          </p:cNvPr>
          <p:cNvSpPr/>
          <p:nvPr/>
        </p:nvSpPr>
        <p:spPr>
          <a:xfrm>
            <a:off x="8030940" y="253764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21 $4,000 Lose.wav"/>
            </a:hlinkClick>
          </p:cNvPr>
          <p:cNvSpPr/>
          <p:nvPr/>
        </p:nvSpPr>
        <p:spPr>
          <a:xfrm>
            <a:off x="8041032" y="1914997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26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45809724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Which of the following is NOT a house in Harry Potter?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Ravenclaw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Hufflepuff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Gryffindor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Snake Skin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7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1B922862-62E7-4CE2-8E84-AD252A44DE2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$4,000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1708808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4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$8,000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23 Let's Play $8,000.wav"/>
            </a:hlinkClick>
          </p:cNvPr>
          <p:cNvSpPr/>
          <p:nvPr/>
        </p:nvSpPr>
        <p:spPr>
          <a:xfrm>
            <a:off x="10338113" y="-55130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903076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086736" y="72922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4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086737" y="13977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088575" y="193022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097808" y="13403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043667960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D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was the name of the Robin William movie where he dresses up as an elderly British nanny?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Mrs. Doubtfire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951990" y="5186686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Flubber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Nanny McPhee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Mr. Nanny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4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2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3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4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5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7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8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2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3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4" name="Picture 133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5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6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7" name="Picture 136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4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5" name="Picture 144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6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7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8" name="Picture 147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9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0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1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3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4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6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7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31A5EE47-8263-4D5C-9285-4BE70A08126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60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1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$500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5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8" name="Hexagon 117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118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0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1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8776591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24 $8,000 Question.wav"/>
            </a:hlinkClick>
          </p:cNvPr>
          <p:cNvSpPr/>
          <p:nvPr/>
        </p:nvSpPr>
        <p:spPr>
          <a:xfrm>
            <a:off x="8216368" y="13909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25 $8,000 Final Answer_.wav"/>
            </a:hlinkClick>
          </p:cNvPr>
          <p:cNvSpPr/>
          <p:nvPr/>
        </p:nvSpPr>
        <p:spPr>
          <a:xfrm>
            <a:off x="8216367" y="72853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27 $8,000 Win.wav"/>
            </a:hlinkClick>
          </p:cNvPr>
          <p:cNvSpPr/>
          <p:nvPr/>
        </p:nvSpPr>
        <p:spPr>
          <a:xfrm>
            <a:off x="8208114" y="255219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26 $8,000 Lose.wav"/>
            </a:hlinkClick>
          </p:cNvPr>
          <p:cNvSpPr/>
          <p:nvPr/>
        </p:nvSpPr>
        <p:spPr>
          <a:xfrm>
            <a:off x="8218206" y="192954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22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72685858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Who said, “a spoonful of sugar helps the medicine go down?”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Mrs. Doubtfire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J.K. Rowling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Mary Poppins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Fiona 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8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59ECD2CA-3729-4A5E-9FC3-70A53340F51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$8,000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7336349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5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$16,000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28 Let's Play $16,000.wav"/>
            </a:hlinkClick>
          </p:cNvPr>
          <p:cNvSpPr/>
          <p:nvPr/>
        </p:nvSpPr>
        <p:spPr>
          <a:xfrm>
            <a:off x="10320824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333801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29 $16,000 Question.wav"/>
            </a:hlinkClick>
          </p:cNvPr>
          <p:cNvSpPr/>
          <p:nvPr/>
        </p:nvSpPr>
        <p:spPr>
          <a:xfrm>
            <a:off x="8136194" y="15574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30 $16,000 Final Answer_.wav"/>
            </a:hlinkClick>
          </p:cNvPr>
          <p:cNvSpPr/>
          <p:nvPr/>
        </p:nvSpPr>
        <p:spPr>
          <a:xfrm>
            <a:off x="8136193" y="74518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32 $16,000 Win.wav"/>
            </a:hlinkClick>
          </p:cNvPr>
          <p:cNvSpPr/>
          <p:nvPr/>
        </p:nvSpPr>
        <p:spPr>
          <a:xfrm>
            <a:off x="8127940" y="256884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31 $16,000 Lose.wav"/>
            </a:hlinkClick>
          </p:cNvPr>
          <p:cNvSpPr/>
          <p:nvPr/>
        </p:nvSpPr>
        <p:spPr>
          <a:xfrm>
            <a:off x="8138032" y="194619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582495517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In the game Super Mario Brothers, what is the name of the princess who wears a pink dress?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Princess Esmerelda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Princess Peach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Princess Jazmine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Princess Zelda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9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0B64040E-997B-45CF-A4B9-C8278EF5EA7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$16,000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50139363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6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$25,000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33 Let's Play $32,000.wav"/>
            </a:hlinkClick>
          </p:cNvPr>
          <p:cNvSpPr/>
          <p:nvPr/>
        </p:nvSpPr>
        <p:spPr>
          <a:xfrm>
            <a:off x="10338374" y="-58493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506630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34 $32,000 Question.wav"/>
            </a:hlinkClick>
          </p:cNvPr>
          <p:cNvSpPr/>
          <p:nvPr/>
        </p:nvSpPr>
        <p:spPr>
          <a:xfrm>
            <a:off x="8039194" y="8990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35 $32,000 Final Answer.wav"/>
            </a:hlinkClick>
          </p:cNvPr>
          <p:cNvSpPr/>
          <p:nvPr/>
        </p:nvSpPr>
        <p:spPr>
          <a:xfrm>
            <a:off x="8039193" y="67935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37 $32,000 Win.wav"/>
            </a:hlinkClick>
          </p:cNvPr>
          <p:cNvSpPr/>
          <p:nvPr/>
        </p:nvSpPr>
        <p:spPr>
          <a:xfrm>
            <a:off x="8030940" y="250300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36 $32,000 Lose.wav"/>
            </a:hlinkClick>
          </p:cNvPr>
          <p:cNvSpPr/>
          <p:nvPr/>
        </p:nvSpPr>
        <p:spPr>
          <a:xfrm>
            <a:off x="8041032" y="188035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334330942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D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In the movie Princess Diaries, what fictional country did she travel to?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Genovia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Panem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Greenwhich</a:t>
            </a:r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 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Smallville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10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8BE1700F-9F18-41E1-ABF3-E52CE94229E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08282862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71493" y="-1947700"/>
            <a:ext cx="20897205" cy="11754678"/>
          </a:xfrm>
          <a:prstGeom prst="rect">
            <a:avLst/>
          </a:prstGeom>
        </p:spPr>
      </p:pic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66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$25,000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67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$50,000</a:t>
              </a:r>
              <a:endParaRPr lang="en-US" sz="60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218488544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33333E-6 L -0.44948 3.33333E-6 " pathEditMode="relative" rAng="0" ptsTypes="AA">
                                      <p:cBhvr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3.33333E-6 L -0.21419 3.33333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13 Let's Play $2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39 $64,000 Question.wav"/>
            </a:hlinkClick>
          </p:cNvPr>
          <p:cNvSpPr/>
          <p:nvPr/>
        </p:nvSpPr>
        <p:spPr>
          <a:xfrm>
            <a:off x="7942374" y="14590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40 $64,000 Final Answer_.wav"/>
            </a:hlinkClick>
          </p:cNvPr>
          <p:cNvSpPr/>
          <p:nvPr/>
        </p:nvSpPr>
        <p:spPr>
          <a:xfrm>
            <a:off x="7942373" y="73534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42 $64,000 Win.wav"/>
            </a:hlinkClick>
          </p:cNvPr>
          <p:cNvSpPr/>
          <p:nvPr/>
        </p:nvSpPr>
        <p:spPr>
          <a:xfrm>
            <a:off x="7934120" y="255900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41 $64,000 Lose.wav"/>
            </a:hlinkClick>
          </p:cNvPr>
          <p:cNvSpPr/>
          <p:nvPr/>
        </p:nvSpPr>
        <p:spPr>
          <a:xfrm>
            <a:off x="7944212" y="193634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898749591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How many wheels are on a tricycle?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One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Three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Four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Two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11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FC9E3986-878F-40B0-A0A6-46B39DBE35D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$50,000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71287128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8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43 Let's Play $125,000.wav"/>
            </a:hlinkClick>
          </p:cNvPr>
          <p:cNvSpPr/>
          <p:nvPr/>
        </p:nvSpPr>
        <p:spPr>
          <a:xfrm>
            <a:off x="10352263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41790595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44 $125,000 Question.wav"/>
            </a:hlinkClick>
          </p:cNvPr>
          <p:cNvSpPr/>
          <p:nvPr/>
        </p:nvSpPr>
        <p:spPr>
          <a:xfrm>
            <a:off x="8185764" y="1755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45 $125,000 Final Answer_.wav"/>
            </a:hlinkClick>
          </p:cNvPr>
          <p:cNvSpPr/>
          <p:nvPr/>
        </p:nvSpPr>
        <p:spPr>
          <a:xfrm>
            <a:off x="8185763" y="7650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47 $125,000 Win.wav"/>
            </a:hlinkClick>
          </p:cNvPr>
          <p:cNvSpPr/>
          <p:nvPr/>
        </p:nvSpPr>
        <p:spPr>
          <a:xfrm>
            <a:off x="8177510" y="25886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46 $125,000 Lose.wav"/>
            </a:hlinkClick>
          </p:cNvPr>
          <p:cNvSpPr/>
          <p:nvPr/>
        </p:nvSpPr>
        <p:spPr>
          <a:xfrm>
            <a:off x="8187602" y="19660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783277983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Who is the name of Arthur’s best friend?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err="1" smtClean="0">
                <a:solidFill>
                  <a:srgbClr val="FFFFFF"/>
                </a:solidFill>
                <a:latin typeface="Calibri" panose="020F0502020204030204" pitchFamily="34" charset="0"/>
              </a:rPr>
              <a:t>Muffy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Nigel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Buster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D.W.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12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0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D5E60AD5-2EF1-40C9-BFD9-A4C17BE5655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$100,000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9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759050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9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$250,000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48 Let's Play $250,000.wav"/>
            </a:hlinkClick>
          </p:cNvPr>
          <p:cNvSpPr/>
          <p:nvPr/>
        </p:nvSpPr>
        <p:spPr>
          <a:xfrm>
            <a:off x="10332053" y="-60631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3249037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152391" y="15542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0" name="QSelect"/>
          <p:cNvSpPr/>
          <p:nvPr/>
        </p:nvSpPr>
        <p:spPr>
          <a:xfrm>
            <a:off x="8152390" y="74487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1" name="QCorrect">
            <a:hlinkClick r:id="" action="ppaction://noaction">
              <a:snd r:embed="rId4" name="12 Win $1,000.wav"/>
            </a:hlinkClick>
          </p:cNvPr>
          <p:cNvSpPr/>
          <p:nvPr/>
        </p:nvSpPr>
        <p:spPr>
          <a:xfrm>
            <a:off x="8163462" y="135596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4" name="QWrong">
            <a:hlinkClick r:id="" action="ppaction://noaction">
              <a:snd r:embed="rId5" name="16 $2,000 Lose.wav"/>
            </a:hlinkClick>
          </p:cNvPr>
          <p:cNvSpPr/>
          <p:nvPr/>
        </p:nvSpPr>
        <p:spPr>
          <a:xfrm>
            <a:off x="8154229" y="194587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376389397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In which Disney movie is the villain Clayton from?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Mulan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Tarzan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Snow White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Aladdin 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5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1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2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3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4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15" name="Picture 114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16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17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18" name="Picture 117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19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0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1" name="Picture 120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2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3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4" name="Picture 123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25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26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7" name="Picture 126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28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29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2" name="Picture 131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33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3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3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4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5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6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47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48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1B0A3929-3BB2-4D22-BAFD-A561E69C1F5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49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6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07" name="Hexagon 106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107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09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0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5512510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49 $250,000 Question.wav"/>
            </a:hlinkClick>
          </p:cNvPr>
          <p:cNvSpPr/>
          <p:nvPr/>
        </p:nvSpPr>
        <p:spPr>
          <a:xfrm>
            <a:off x="7880411" y="1755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50 $250,000 Final Answer_.wav"/>
            </a:hlinkClick>
          </p:cNvPr>
          <p:cNvSpPr/>
          <p:nvPr/>
        </p:nvSpPr>
        <p:spPr>
          <a:xfrm>
            <a:off x="7880410" y="7650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52 $250,000 Win.wav"/>
            </a:hlinkClick>
          </p:cNvPr>
          <p:cNvSpPr/>
          <p:nvPr/>
        </p:nvSpPr>
        <p:spPr>
          <a:xfrm>
            <a:off x="7872157" y="25886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51 $250,000 Lose.wav"/>
            </a:hlinkClick>
          </p:cNvPr>
          <p:cNvSpPr/>
          <p:nvPr/>
        </p:nvSpPr>
        <p:spPr>
          <a:xfrm>
            <a:off x="7882249" y="19660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103876728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What is the only fruit with seeds on the outside?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Raspberries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Peach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Watermelon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Strawberries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13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38D76F5A-BB60-4DBE-B332-47BA0AF3B09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$250,000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059273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70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$500,000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53 Let's Play $500,000.wav"/>
            </a:hlinkClick>
          </p:cNvPr>
          <p:cNvSpPr/>
          <p:nvPr/>
        </p:nvSpPr>
        <p:spPr>
          <a:xfrm>
            <a:off x="10352263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1643809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54 $500,000 Question.wav"/>
            </a:hlinkClick>
          </p:cNvPr>
          <p:cNvSpPr/>
          <p:nvPr/>
        </p:nvSpPr>
        <p:spPr>
          <a:xfrm>
            <a:off x="8124340" y="11536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55 $500,000 Final Answer_.wav"/>
            </a:hlinkClick>
          </p:cNvPr>
          <p:cNvSpPr/>
          <p:nvPr/>
        </p:nvSpPr>
        <p:spPr>
          <a:xfrm>
            <a:off x="8124339" y="70480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57 $500,000 Win.wav"/>
            </a:hlinkClick>
          </p:cNvPr>
          <p:cNvSpPr/>
          <p:nvPr/>
        </p:nvSpPr>
        <p:spPr>
          <a:xfrm>
            <a:off x="8116086" y="252846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56 $500,000 Lose.wav"/>
            </a:hlinkClick>
          </p:cNvPr>
          <p:cNvSpPr/>
          <p:nvPr/>
        </p:nvSpPr>
        <p:spPr>
          <a:xfrm>
            <a:off x="8126178" y="190581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85811777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Which animal can be seen on the Porsche logo?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Dolphin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Lion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Horse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Shark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14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333F257A-0A22-4F33-8AF4-A661BCB1ED1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69283981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" y="5521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7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$1,000,000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58 Let's Play $1,000,000.wav"/>
            </a:hlinkClick>
          </p:cNvPr>
          <p:cNvSpPr/>
          <p:nvPr/>
        </p:nvSpPr>
        <p:spPr>
          <a:xfrm>
            <a:off x="10338113" y="-63338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835513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59 $1,000,000 Question.wav"/>
            </a:hlinkClick>
          </p:cNvPr>
          <p:cNvSpPr/>
          <p:nvPr/>
        </p:nvSpPr>
        <p:spPr>
          <a:xfrm>
            <a:off x="8124938" y="23662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60 $1,000,000 Final Answer_.wav"/>
            </a:hlinkClick>
          </p:cNvPr>
          <p:cNvSpPr/>
          <p:nvPr/>
        </p:nvSpPr>
        <p:spPr>
          <a:xfrm>
            <a:off x="8124937" y="82606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62 $1,000,000 Win.wav"/>
            </a:hlinkClick>
          </p:cNvPr>
          <p:cNvSpPr/>
          <p:nvPr/>
        </p:nvSpPr>
        <p:spPr>
          <a:xfrm>
            <a:off x="8116684" y="264972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61 $1,000,000 Lose.wav"/>
            </a:hlinkClick>
          </p:cNvPr>
          <p:cNvSpPr/>
          <p:nvPr/>
        </p:nvSpPr>
        <p:spPr>
          <a:xfrm>
            <a:off x="8126776" y="202706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30" y="193352"/>
            <a:ext cx="10053624" cy="5655163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798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1120731667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Which of the following condiments is NOT on a Chicago Style Hotdog?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Onion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Ketchup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Mustard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 dirty="0" smtClean="0">
                <a:solidFill>
                  <a:srgbClr val="FFFFFF"/>
                </a:solidFill>
                <a:latin typeface="Calibri" panose="020F0502020204030204" pitchFamily="34" charset="0"/>
              </a:rPr>
              <a:t>Relish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15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E4658788-3958-46E6-BB8A-C5D75CCBD82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61412084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69051" y="-3050649"/>
            <a:ext cx="20873125" cy="11741133"/>
          </a:xfrm>
          <a:prstGeom prst="rect">
            <a:avLst/>
          </a:prstGeom>
        </p:spPr>
      </p:pic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71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$1,000,000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78">
              <a:hlinkClick r:id="" action="ppaction://macro?name=WinEnd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dirty="0">
                  <a:solidFill>
                    <a:srgbClr val="FFFFFF"/>
                  </a:solidFill>
                  <a:latin typeface="Arial Black" panose="020B0A04020102020204" pitchFamily="34" charset="0"/>
                </a:rPr>
                <a:t>YOU WON!</a:t>
              </a: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667230458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85185E-6 L -0.44948 -1.85185E-6 " pathEditMode="relative" rAng="0" ptsTypes="AA">
                                      <p:cBhvr>
                                        <p:cTn id="15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-1.85185E-6 L -0.21419 -1.85185E-6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38 Let's Play $64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5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QuestionBGM" hidden="1">
            <a:hlinkClick r:id="" action="ppaction://noaction">
              <a:snd r:embed="rId2" name="71 Say Goodbye To Contestant.wav"/>
            </a:hlinkClick>
          </p:cNvPr>
          <p:cNvSpPr/>
          <p:nvPr/>
        </p:nvSpPr>
        <p:spPr>
          <a:xfrm>
            <a:off x="10045856" y="15075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Question BGM</a:t>
            </a:r>
          </a:p>
        </p:txBody>
      </p:sp>
      <p:pic>
        <p:nvPicPr>
          <p:cNvPr id="62" name="Picture 2" descr="https://onwardigo.files.wordpress.com/2016/05/millionaire03a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849"/>
            <a:ext cx="12192000" cy="6866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6" name="Freeform 125"/>
          <p:cNvSpPr/>
          <p:nvPr/>
        </p:nvSpPr>
        <p:spPr>
          <a:xfrm>
            <a:off x="-38100" y="-27450"/>
            <a:ext cx="12237249" cy="2468876"/>
          </a:xfrm>
          <a:custGeom>
            <a:avLst/>
            <a:gdLst>
              <a:gd name="connsiteX0" fmla="*/ 0 w 12237249"/>
              <a:gd name="connsiteY0" fmla="*/ 0 h 2468876"/>
              <a:gd name="connsiteX1" fmla="*/ 12237249 w 12237249"/>
              <a:gd name="connsiteY1" fmla="*/ 0 h 2468876"/>
              <a:gd name="connsiteX2" fmla="*/ 12237249 w 12237249"/>
              <a:gd name="connsiteY2" fmla="*/ 2468876 h 2468876"/>
              <a:gd name="connsiteX3" fmla="*/ 0 w 12237249"/>
              <a:gd name="connsiteY3" fmla="*/ 2468876 h 246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6">
                <a:moveTo>
                  <a:pt x="0" y="0"/>
                </a:moveTo>
                <a:lnTo>
                  <a:pt x="12237249" y="0"/>
                </a:lnTo>
                <a:lnTo>
                  <a:pt x="12237249" y="2468876"/>
                </a:lnTo>
                <a:lnTo>
                  <a:pt x="0" y="2468876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1" name="Freeform 130"/>
          <p:cNvSpPr/>
          <p:nvPr/>
        </p:nvSpPr>
        <p:spPr>
          <a:xfrm rot="10800000">
            <a:off x="-22624" y="4416575"/>
            <a:ext cx="12237249" cy="2468874"/>
          </a:xfrm>
          <a:custGeom>
            <a:avLst/>
            <a:gdLst>
              <a:gd name="connsiteX0" fmla="*/ 12237249 w 12237249"/>
              <a:gd name="connsiteY0" fmla="*/ 2468874 h 2468874"/>
              <a:gd name="connsiteX1" fmla="*/ 0 w 12237249"/>
              <a:gd name="connsiteY1" fmla="*/ 2468874 h 2468874"/>
              <a:gd name="connsiteX2" fmla="*/ 0 w 12237249"/>
              <a:gd name="connsiteY2" fmla="*/ 0 h 2468874"/>
              <a:gd name="connsiteX3" fmla="*/ 12237249 w 12237249"/>
              <a:gd name="connsiteY3" fmla="*/ 0 h 246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4">
                <a:moveTo>
                  <a:pt x="12237249" y="2468874"/>
                </a:moveTo>
                <a:lnTo>
                  <a:pt x="0" y="2468874"/>
                </a:lnTo>
                <a:lnTo>
                  <a:pt x="0" y="0"/>
                </a:lnTo>
                <a:lnTo>
                  <a:pt x="12237249" y="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7" name="Oval 2"/>
          <p:cNvSpPr>
            <a:spLocks noChangeArrowheads="1"/>
          </p:cNvSpPr>
          <p:nvPr/>
        </p:nvSpPr>
        <p:spPr bwMode="auto">
          <a:xfrm rot="19800000">
            <a:off x="2293938" y="2135188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8" name="Oval 3"/>
          <p:cNvSpPr>
            <a:spLocks noChangeArrowheads="1"/>
          </p:cNvSpPr>
          <p:nvPr/>
        </p:nvSpPr>
        <p:spPr bwMode="auto">
          <a:xfrm rot="5400000">
            <a:off x="2293940" y="2363788"/>
            <a:ext cx="7620001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9" name="Oval 4"/>
          <p:cNvSpPr>
            <a:spLocks noChangeArrowheads="1"/>
          </p:cNvSpPr>
          <p:nvPr/>
        </p:nvSpPr>
        <p:spPr bwMode="auto">
          <a:xfrm rot="2700000">
            <a:off x="2293940" y="2135188"/>
            <a:ext cx="7620001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0" name="Oval 5"/>
          <p:cNvSpPr>
            <a:spLocks noChangeArrowheads="1"/>
          </p:cNvSpPr>
          <p:nvPr/>
        </p:nvSpPr>
        <p:spPr bwMode="auto">
          <a:xfrm rot="1800000">
            <a:off x="2370138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1" name="Oval 6"/>
          <p:cNvSpPr>
            <a:spLocks noChangeArrowheads="1"/>
          </p:cNvSpPr>
          <p:nvPr/>
        </p:nvSpPr>
        <p:spPr bwMode="auto">
          <a:xfrm>
            <a:off x="2293938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2" name="Oval 7"/>
          <p:cNvSpPr>
            <a:spLocks noChangeArrowheads="1"/>
          </p:cNvSpPr>
          <p:nvPr/>
        </p:nvSpPr>
        <p:spPr bwMode="auto">
          <a:xfrm>
            <a:off x="1828800" y="-1752600"/>
            <a:ext cx="8839200" cy="88392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3" name="Oval 8"/>
          <p:cNvSpPr>
            <a:spLocks noChangeArrowheads="1"/>
          </p:cNvSpPr>
          <p:nvPr/>
        </p:nvSpPr>
        <p:spPr bwMode="auto">
          <a:xfrm>
            <a:off x="3200400" y="-381000"/>
            <a:ext cx="6096000" cy="609600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4" name="Oval 9"/>
          <p:cNvSpPr>
            <a:spLocks noChangeArrowheads="1"/>
          </p:cNvSpPr>
          <p:nvPr/>
        </p:nvSpPr>
        <p:spPr bwMode="auto">
          <a:xfrm rot="19800000">
            <a:off x="2286000" y="2133600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5" name="Oval 10"/>
          <p:cNvSpPr>
            <a:spLocks noChangeArrowheads="1"/>
          </p:cNvSpPr>
          <p:nvPr/>
        </p:nvSpPr>
        <p:spPr bwMode="auto">
          <a:xfrm rot="5400000">
            <a:off x="22860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6" name="Oval 11"/>
          <p:cNvSpPr>
            <a:spLocks noChangeArrowheads="1"/>
          </p:cNvSpPr>
          <p:nvPr/>
        </p:nvSpPr>
        <p:spPr bwMode="auto">
          <a:xfrm rot="2700000">
            <a:off x="2286000" y="2133600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7" name="Oval 12"/>
          <p:cNvSpPr>
            <a:spLocks noChangeArrowheads="1"/>
          </p:cNvSpPr>
          <p:nvPr/>
        </p:nvSpPr>
        <p:spPr bwMode="auto">
          <a:xfrm rot="1800000">
            <a:off x="23622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8" name="Oval 13"/>
          <p:cNvSpPr>
            <a:spLocks noChangeArrowheads="1"/>
          </p:cNvSpPr>
          <p:nvPr/>
        </p:nvSpPr>
        <p:spPr bwMode="auto">
          <a:xfrm>
            <a:off x="2286000" y="236220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Oval 14"/>
          <p:cNvSpPr>
            <a:spLocks noChangeArrowheads="1"/>
          </p:cNvSpPr>
          <p:nvPr/>
        </p:nvSpPr>
        <p:spPr bwMode="auto">
          <a:xfrm>
            <a:off x="4648200" y="1143000"/>
            <a:ext cx="3124200" cy="3124200"/>
          </a:xfrm>
          <a:prstGeom prst="ellipse">
            <a:avLst/>
          </a:prstGeom>
          <a:solidFill>
            <a:srgbClr val="993366">
              <a:alpha val="30000"/>
            </a:srgbClr>
          </a:solidFill>
          <a:ln w="76200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AutoShape 15"/>
          <p:cNvSpPr>
            <a:spLocks noChangeArrowheads="1"/>
          </p:cNvSpPr>
          <p:nvPr/>
        </p:nvSpPr>
        <p:spPr bwMode="auto">
          <a:xfrm>
            <a:off x="4038600" y="533400"/>
            <a:ext cx="4343400" cy="434340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81" name="Group 17"/>
          <p:cNvGrpSpPr>
            <a:grpSpLocks/>
          </p:cNvGrpSpPr>
          <p:nvPr/>
        </p:nvGrpSpPr>
        <p:grpSpPr bwMode="auto">
          <a:xfrm>
            <a:off x="4495800" y="990600"/>
            <a:ext cx="3429000" cy="3429000"/>
            <a:chOff x="1872" y="624"/>
            <a:chExt cx="2160" cy="2160"/>
          </a:xfrm>
        </p:grpSpPr>
        <p:sp>
          <p:nvSpPr>
            <p:cNvPr id="82" name="Oval 18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3" name="Oval 19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4" name="Oval 20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33CC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5" name="Oval 21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6" name="Oval 22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7" name="Oval 23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8" name="Oval 24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9" name="Oval 25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0" name="Oval 26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1" name="Oval 27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2" name="Oval 28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3" name="Oval 29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94" name="Group 30"/>
          <p:cNvGrpSpPr>
            <a:grpSpLocks/>
          </p:cNvGrpSpPr>
          <p:nvPr/>
        </p:nvGrpSpPr>
        <p:grpSpPr bwMode="auto">
          <a:xfrm rot="440125">
            <a:off x="4495800" y="990600"/>
            <a:ext cx="3429000" cy="3429000"/>
            <a:chOff x="1872" y="624"/>
            <a:chExt cx="2160" cy="2160"/>
          </a:xfrm>
        </p:grpSpPr>
        <p:sp>
          <p:nvSpPr>
            <p:cNvPr id="95" name="Oval 31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6" name="Oval 32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7" name="Oval 33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8" name="Oval 34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9" name="Oval 35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Oval 36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1" name="Oval 37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2" name="Oval 38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3" name="Oval 39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Oval 40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5" name="Oval 41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6" name="Oval 42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07" name="WordArt 43"/>
          <p:cNvSpPr>
            <a:spLocks noChangeArrowheads="1" noChangeShapeType="1" noTextEdit="1"/>
          </p:cNvSpPr>
          <p:nvPr/>
        </p:nvSpPr>
        <p:spPr bwMode="auto">
          <a:xfrm>
            <a:off x="4343400" y="838200"/>
            <a:ext cx="3733800" cy="38671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Button">
              <a:avLst>
                <a:gd name="adj" fmla="val 12261859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WHO WANTS TO BE 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720" normalizeH="0" baseline="0" noProof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WHO WANTS TO BE A</a:t>
            </a:r>
          </a:p>
        </p:txBody>
      </p:sp>
      <p:sp>
        <p:nvSpPr>
          <p:cNvPr id="108" name="Oval 44"/>
          <p:cNvSpPr>
            <a:spLocks noChangeArrowheads="1"/>
          </p:cNvSpPr>
          <p:nvPr/>
        </p:nvSpPr>
        <p:spPr bwMode="auto">
          <a:xfrm>
            <a:off x="4114800" y="609600"/>
            <a:ext cx="4191000" cy="4191000"/>
          </a:xfrm>
          <a:prstGeom prst="ellipse">
            <a:avLst/>
          </a:prstGeom>
          <a:noFill/>
          <a:ln w="508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109" name="Group 45"/>
          <p:cNvGrpSpPr>
            <a:grpSpLocks/>
          </p:cNvGrpSpPr>
          <p:nvPr/>
        </p:nvGrpSpPr>
        <p:grpSpPr bwMode="auto">
          <a:xfrm rot="1594497">
            <a:off x="4751391" y="1239841"/>
            <a:ext cx="2943225" cy="2943225"/>
            <a:chOff x="2056" y="792"/>
            <a:chExt cx="1774" cy="1774"/>
          </a:xfrm>
        </p:grpSpPr>
        <p:sp>
          <p:nvSpPr>
            <p:cNvPr id="110" name="WordArt 46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1" name="WordArt 47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2" name="WordArt 48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3" name="WordArt 49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</p:grpSp>
      <p:grpSp>
        <p:nvGrpSpPr>
          <p:cNvPr id="114" name="Group 50"/>
          <p:cNvGrpSpPr>
            <a:grpSpLocks/>
          </p:cNvGrpSpPr>
          <p:nvPr/>
        </p:nvGrpSpPr>
        <p:grpSpPr bwMode="auto">
          <a:xfrm rot="20738242" flipH="1">
            <a:off x="4648203" y="1219203"/>
            <a:ext cx="2943225" cy="2943225"/>
            <a:chOff x="2056" y="792"/>
            <a:chExt cx="1774" cy="1774"/>
          </a:xfrm>
        </p:grpSpPr>
        <p:sp>
          <p:nvSpPr>
            <p:cNvPr id="115" name="WordArt 51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6" name="WordArt 52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7" name="WordArt 53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118" name="WordArt 54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0" cap="none" spc="0" normalizeH="0" baseline="0" noProof="0">
                  <a:ln>
                    <a:noFill/>
                  </a:ln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Copperplate Gothic Bold" panose="020E0705020206020404" pitchFamily="34" charset="0"/>
                  <a:ea typeface="+mn-ea"/>
                  <a:cs typeface="+mn-cs"/>
                </a:rPr>
                <a:t>$</a:t>
              </a:r>
            </a:p>
          </p:txBody>
        </p:sp>
      </p:grpSp>
      <p:sp>
        <p:nvSpPr>
          <p:cNvPr id="119" name="WordArt 55"/>
          <p:cNvSpPr>
            <a:spLocks noChangeArrowheads="1" noChangeShapeType="1" noTextEdit="1"/>
          </p:cNvSpPr>
          <p:nvPr/>
        </p:nvSpPr>
        <p:spPr bwMode="auto">
          <a:xfrm>
            <a:off x="4294110" y="2498728"/>
            <a:ext cx="3990975" cy="3968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-180" normalizeH="0" baseline="0" noProof="0" dirty="0"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MILLIONAIRE </a:t>
            </a:r>
          </a:p>
        </p:txBody>
      </p:sp>
      <p:sp>
        <p:nvSpPr>
          <p:cNvPr id="120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WON VALUE</a:t>
            </a:r>
          </a:p>
        </p:txBody>
      </p:sp>
      <p:sp>
        <p:nvSpPr>
          <p:cNvPr id="65" name="AutoShape 73"/>
          <p:cNvSpPr>
            <a:spLocks noChangeArrowheads="1"/>
          </p:cNvSpPr>
          <p:nvPr/>
        </p:nvSpPr>
        <p:spPr bwMode="auto">
          <a:xfrm>
            <a:off x="4542800" y="5182628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50800" cap="sq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  <a:miter lim="800000"/>
          </a:ln>
          <a:effectLst/>
        </p:spPr>
        <p:txBody>
          <a:bodyPr wrap="none" tIns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66" name="FinalValue"/>
          <p:cNvSpPr>
            <a:spLocks noChangeArrowheads="1"/>
          </p:cNvSpPr>
          <p:nvPr/>
        </p:nvSpPr>
        <p:spPr bwMode="auto">
          <a:xfrm>
            <a:off x="4514225" y="5182628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$0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7" name="AutoShape 75"/>
          <p:cNvSpPr>
            <a:spLocks noChangeArrowheads="1"/>
          </p:cNvSpPr>
          <p:nvPr/>
        </p:nvSpPr>
        <p:spPr bwMode="auto">
          <a:xfrm>
            <a:off x="4634350" y="546212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8" name="AutoShape 76"/>
          <p:cNvSpPr>
            <a:spLocks noChangeArrowheads="1"/>
          </p:cNvSpPr>
          <p:nvPr/>
        </p:nvSpPr>
        <p:spPr bwMode="auto">
          <a:xfrm>
            <a:off x="7670605" y="5462028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1" name="FinishGame">
            <a:hlinkClick r:id="" action="ppaction://macro?name=NextGame"/>
            <a:extLst>
              <a:ext uri="{FF2B5EF4-FFF2-40B4-BE49-F238E27FC236}">
                <a16:creationId xmlns:a16="http://schemas.microsoft.com/office/drawing/2014/main" id="{C811014A-84E1-4BD6-8604-CFB21C419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155" y="6399289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/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NEXT GAME</a:t>
            </a:r>
          </a:p>
        </p:txBody>
      </p:sp>
      <p:sp>
        <p:nvSpPr>
          <p:cNvPr id="122" name="FinishGame">
            <a:hlinkClick r:id="" action="ppaction://macro?name=BackToFF"/>
            <a:extLst>
              <a:ext uri="{FF2B5EF4-FFF2-40B4-BE49-F238E27FC236}">
                <a16:creationId xmlns:a16="http://schemas.microsoft.com/office/drawing/2014/main" id="{3511A17C-CF7C-44AA-846D-7C742F7AA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6340" y="6399289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/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FASTEST FINGER</a:t>
            </a:r>
          </a:p>
        </p:txBody>
      </p:sp>
    </p:spTree>
    <p:extLst>
      <p:ext uri="{BB962C8B-B14F-4D97-AF65-F5344CB8AC3E}">
        <p14:creationId xmlns:p14="http://schemas.microsoft.com/office/powerpoint/2010/main" val="3771430728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0" dur="14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1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4" dur="1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8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8" dur="7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3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2" dur="5000" fill="hold"/>
                                        <p:tgtEl>
                                          <p:spTgt spid="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65" grpId="0" animBg="1"/>
      <p:bldP spid="66" grpId="0"/>
      <p:bldP spid="127" grpId="0" animBg="1"/>
      <p:bldP spid="128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1000">
              <a:schemeClr val="accent6">
                <a:lumMod val="75000"/>
              </a:schemeClr>
            </a:gs>
            <a:gs pos="100000">
              <a:schemeClr val="tx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0" name="Freeform 69"/>
          <p:cNvSpPr/>
          <p:nvPr/>
        </p:nvSpPr>
        <p:spPr>
          <a:xfrm>
            <a:off x="-38100" y="0"/>
            <a:ext cx="12237249" cy="2468876"/>
          </a:xfrm>
          <a:custGeom>
            <a:avLst/>
            <a:gdLst>
              <a:gd name="connsiteX0" fmla="*/ 0 w 12237249"/>
              <a:gd name="connsiteY0" fmla="*/ 0 h 2468876"/>
              <a:gd name="connsiteX1" fmla="*/ 12237249 w 12237249"/>
              <a:gd name="connsiteY1" fmla="*/ 0 h 2468876"/>
              <a:gd name="connsiteX2" fmla="*/ 12237249 w 12237249"/>
              <a:gd name="connsiteY2" fmla="*/ 2468876 h 2468876"/>
              <a:gd name="connsiteX3" fmla="*/ 0 w 12237249"/>
              <a:gd name="connsiteY3" fmla="*/ 2468876 h 246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6">
                <a:moveTo>
                  <a:pt x="0" y="0"/>
                </a:moveTo>
                <a:lnTo>
                  <a:pt x="12237249" y="0"/>
                </a:lnTo>
                <a:lnTo>
                  <a:pt x="12237249" y="2468876"/>
                </a:lnTo>
                <a:lnTo>
                  <a:pt x="0" y="2468876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3" name="Freeform 72"/>
          <p:cNvSpPr/>
          <p:nvPr/>
        </p:nvSpPr>
        <p:spPr>
          <a:xfrm rot="10800000">
            <a:off x="-22624" y="4416575"/>
            <a:ext cx="12237249" cy="2468874"/>
          </a:xfrm>
          <a:custGeom>
            <a:avLst/>
            <a:gdLst>
              <a:gd name="connsiteX0" fmla="*/ 12237249 w 12237249"/>
              <a:gd name="connsiteY0" fmla="*/ 2468874 h 2468874"/>
              <a:gd name="connsiteX1" fmla="*/ 0 w 12237249"/>
              <a:gd name="connsiteY1" fmla="*/ 2468874 h 2468874"/>
              <a:gd name="connsiteX2" fmla="*/ 0 w 12237249"/>
              <a:gd name="connsiteY2" fmla="*/ 0 h 2468874"/>
              <a:gd name="connsiteX3" fmla="*/ 12237249 w 12237249"/>
              <a:gd name="connsiteY3" fmla="*/ 0 h 246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7249" h="2468874">
                <a:moveTo>
                  <a:pt x="12237249" y="2468874"/>
                </a:moveTo>
                <a:lnTo>
                  <a:pt x="0" y="2468874"/>
                </a:lnTo>
                <a:lnTo>
                  <a:pt x="0" y="0"/>
                </a:lnTo>
                <a:lnTo>
                  <a:pt x="12237249" y="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9" name="Oval 2"/>
          <p:cNvSpPr>
            <a:spLocks noChangeArrowheads="1"/>
          </p:cNvSpPr>
          <p:nvPr/>
        </p:nvSpPr>
        <p:spPr bwMode="auto">
          <a:xfrm rot="19800000">
            <a:off x="2144563" y="2135188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0" name="Oval 3"/>
          <p:cNvSpPr>
            <a:spLocks noChangeArrowheads="1"/>
          </p:cNvSpPr>
          <p:nvPr/>
        </p:nvSpPr>
        <p:spPr bwMode="auto">
          <a:xfrm rot="5400000">
            <a:off x="2144565" y="2363788"/>
            <a:ext cx="7620001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1" name="Oval 4"/>
          <p:cNvSpPr>
            <a:spLocks noChangeArrowheads="1"/>
          </p:cNvSpPr>
          <p:nvPr/>
        </p:nvSpPr>
        <p:spPr bwMode="auto">
          <a:xfrm rot="2700000">
            <a:off x="2144565" y="2135188"/>
            <a:ext cx="7620001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2" name="Oval 5"/>
          <p:cNvSpPr>
            <a:spLocks noChangeArrowheads="1"/>
          </p:cNvSpPr>
          <p:nvPr/>
        </p:nvSpPr>
        <p:spPr bwMode="auto">
          <a:xfrm rot="1800000">
            <a:off x="22207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3" name="Oval 6"/>
          <p:cNvSpPr>
            <a:spLocks noChangeArrowheads="1"/>
          </p:cNvSpPr>
          <p:nvPr/>
        </p:nvSpPr>
        <p:spPr bwMode="auto">
          <a:xfrm>
            <a:off x="2144563" y="2363788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70000">
                <a:schemeClr val="bg1">
                  <a:alpha val="1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4" name="Oval 7"/>
          <p:cNvSpPr>
            <a:spLocks noChangeArrowheads="1"/>
          </p:cNvSpPr>
          <p:nvPr/>
        </p:nvSpPr>
        <p:spPr bwMode="auto">
          <a:xfrm>
            <a:off x="1679425" y="-1752600"/>
            <a:ext cx="8839200" cy="88392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87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5" name="Oval 8"/>
          <p:cNvSpPr>
            <a:spLocks noChangeArrowheads="1"/>
          </p:cNvSpPr>
          <p:nvPr/>
        </p:nvSpPr>
        <p:spPr bwMode="auto">
          <a:xfrm>
            <a:off x="3051025" y="-381000"/>
            <a:ext cx="6096000" cy="609600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90000">
                <a:srgbClr val="3366FF">
                  <a:alpha val="1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6" name="Oval 9"/>
          <p:cNvSpPr>
            <a:spLocks noChangeArrowheads="1"/>
          </p:cNvSpPr>
          <p:nvPr/>
        </p:nvSpPr>
        <p:spPr bwMode="auto">
          <a:xfrm rot="198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7" name="Oval 10"/>
          <p:cNvSpPr>
            <a:spLocks noChangeArrowheads="1"/>
          </p:cNvSpPr>
          <p:nvPr/>
        </p:nvSpPr>
        <p:spPr bwMode="auto">
          <a:xfrm rot="5400000"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8" name="Oval 11"/>
          <p:cNvSpPr>
            <a:spLocks noChangeArrowheads="1"/>
          </p:cNvSpPr>
          <p:nvPr/>
        </p:nvSpPr>
        <p:spPr bwMode="auto">
          <a:xfrm rot="2700000">
            <a:off x="2136625" y="2133600"/>
            <a:ext cx="7620000" cy="9144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9" name="Oval 12"/>
          <p:cNvSpPr>
            <a:spLocks noChangeArrowheads="1"/>
          </p:cNvSpPr>
          <p:nvPr/>
        </p:nvSpPr>
        <p:spPr bwMode="auto">
          <a:xfrm rot="1800000">
            <a:off x="22128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0" name="Oval 13"/>
          <p:cNvSpPr>
            <a:spLocks noChangeArrowheads="1"/>
          </p:cNvSpPr>
          <p:nvPr/>
        </p:nvSpPr>
        <p:spPr bwMode="auto">
          <a:xfrm>
            <a:off x="2136625" y="2362200"/>
            <a:ext cx="7620000" cy="457200"/>
          </a:xfrm>
          <a:prstGeom prst="ellipse">
            <a:avLst/>
          </a:prstGeom>
          <a:gradFill rotWithShape="1">
            <a:gsLst>
              <a:gs pos="21000">
                <a:schemeClr val="bg1"/>
              </a:gs>
              <a:gs pos="83000">
                <a:srgbClr val="7070AF">
                  <a:alpha val="10000"/>
                </a:srgbClr>
              </a:gs>
              <a:gs pos="100000">
                <a:schemeClr val="accent6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1" name="Oval 14"/>
          <p:cNvSpPr>
            <a:spLocks noChangeArrowheads="1"/>
          </p:cNvSpPr>
          <p:nvPr/>
        </p:nvSpPr>
        <p:spPr bwMode="auto">
          <a:xfrm>
            <a:off x="4498825" y="1143000"/>
            <a:ext cx="3124200" cy="3124200"/>
          </a:xfrm>
          <a:prstGeom prst="ellipse">
            <a:avLst/>
          </a:prstGeom>
          <a:solidFill>
            <a:srgbClr val="993366">
              <a:alpha val="30000"/>
            </a:srgbClr>
          </a:solidFill>
          <a:ln w="76200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2" name="AutoShape 15"/>
          <p:cNvSpPr>
            <a:spLocks noChangeArrowheads="1"/>
          </p:cNvSpPr>
          <p:nvPr/>
        </p:nvSpPr>
        <p:spPr bwMode="auto">
          <a:xfrm>
            <a:off x="3889225" y="533400"/>
            <a:ext cx="4343400" cy="434340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3" name="Group 17"/>
          <p:cNvGrpSpPr>
            <a:grpSpLocks/>
          </p:cNvGrpSpPr>
          <p:nvPr/>
        </p:nvGrpSpPr>
        <p:grpSpPr bwMode="auto">
          <a:xfrm>
            <a:off x="4346425" y="990600"/>
            <a:ext cx="3429000" cy="3429000"/>
            <a:chOff x="1872" y="624"/>
            <a:chExt cx="2160" cy="2160"/>
          </a:xfrm>
        </p:grpSpPr>
        <p:sp>
          <p:nvSpPr>
            <p:cNvPr id="154" name="Oval 18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5" name="Oval 19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6" name="Oval 20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33CC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7" name="Oval 21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8" name="Oval 22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9" name="Oval 23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0" name="Oval 24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1" name="Oval 25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2" name="Oval 26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" name="Oval 27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" name="Oval 28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5" name="Oval 29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66" name="Group 30"/>
          <p:cNvGrpSpPr>
            <a:grpSpLocks/>
          </p:cNvGrpSpPr>
          <p:nvPr/>
        </p:nvGrpSpPr>
        <p:grpSpPr bwMode="auto">
          <a:xfrm rot="440125">
            <a:off x="4346425" y="990600"/>
            <a:ext cx="3429000" cy="3429000"/>
            <a:chOff x="1872" y="624"/>
            <a:chExt cx="2160" cy="2160"/>
          </a:xfrm>
        </p:grpSpPr>
        <p:sp>
          <p:nvSpPr>
            <p:cNvPr id="167" name="Oval 31"/>
            <p:cNvSpPr>
              <a:spLocks noChangeArrowheads="1"/>
            </p:cNvSpPr>
            <p:nvPr/>
          </p:nvSpPr>
          <p:spPr bwMode="auto">
            <a:xfrm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8" name="Oval 32"/>
            <p:cNvSpPr>
              <a:spLocks noChangeArrowheads="1"/>
            </p:cNvSpPr>
            <p:nvPr/>
          </p:nvSpPr>
          <p:spPr bwMode="auto">
            <a:xfrm rot="-9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9" name="Oval 33"/>
            <p:cNvSpPr>
              <a:spLocks noChangeArrowheads="1"/>
            </p:cNvSpPr>
            <p:nvPr/>
          </p:nvSpPr>
          <p:spPr bwMode="auto">
            <a:xfrm rot="-18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0" name="Oval 34"/>
            <p:cNvSpPr>
              <a:spLocks noChangeArrowheads="1"/>
            </p:cNvSpPr>
            <p:nvPr/>
          </p:nvSpPr>
          <p:spPr bwMode="auto">
            <a:xfrm rot="-2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" name="Oval 35"/>
            <p:cNvSpPr>
              <a:spLocks noChangeArrowheads="1"/>
            </p:cNvSpPr>
            <p:nvPr/>
          </p:nvSpPr>
          <p:spPr bwMode="auto">
            <a:xfrm rot="-3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2" name="Oval 36"/>
            <p:cNvSpPr>
              <a:spLocks noChangeArrowheads="1"/>
            </p:cNvSpPr>
            <p:nvPr/>
          </p:nvSpPr>
          <p:spPr bwMode="auto">
            <a:xfrm rot="-4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3" name="Oval 37"/>
            <p:cNvSpPr>
              <a:spLocks noChangeArrowheads="1"/>
            </p:cNvSpPr>
            <p:nvPr/>
          </p:nvSpPr>
          <p:spPr bwMode="auto">
            <a:xfrm rot="162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4" name="Oval 38"/>
            <p:cNvSpPr>
              <a:spLocks noChangeArrowheads="1"/>
            </p:cNvSpPr>
            <p:nvPr/>
          </p:nvSpPr>
          <p:spPr bwMode="auto">
            <a:xfrm rot="153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5" name="Oval 39"/>
            <p:cNvSpPr>
              <a:spLocks noChangeArrowheads="1"/>
            </p:cNvSpPr>
            <p:nvPr/>
          </p:nvSpPr>
          <p:spPr bwMode="auto">
            <a:xfrm rot="144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6" name="Oval 40"/>
            <p:cNvSpPr>
              <a:spLocks noChangeArrowheads="1"/>
            </p:cNvSpPr>
            <p:nvPr/>
          </p:nvSpPr>
          <p:spPr bwMode="auto">
            <a:xfrm rot="135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7" name="Oval 41"/>
            <p:cNvSpPr>
              <a:spLocks noChangeArrowheads="1"/>
            </p:cNvSpPr>
            <p:nvPr/>
          </p:nvSpPr>
          <p:spPr bwMode="auto">
            <a:xfrm rot="126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8" name="Oval 42"/>
            <p:cNvSpPr>
              <a:spLocks noChangeArrowheads="1"/>
            </p:cNvSpPr>
            <p:nvPr/>
          </p:nvSpPr>
          <p:spPr bwMode="auto">
            <a:xfrm rot="11700000">
              <a:off x="1872" y="1584"/>
              <a:ext cx="2160" cy="240"/>
            </a:xfrm>
            <a:prstGeom prst="ellipse">
              <a:avLst/>
            </a:prstGeom>
            <a:noFill/>
            <a:ln w="25400">
              <a:solidFill>
                <a:srgbClr val="CC9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50000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9" name="WordArt 43"/>
          <p:cNvSpPr>
            <a:spLocks noChangeArrowheads="1" noChangeShapeType="1" noTextEdit="1"/>
          </p:cNvSpPr>
          <p:nvPr/>
        </p:nvSpPr>
        <p:spPr bwMode="auto">
          <a:xfrm>
            <a:off x="4194025" y="838200"/>
            <a:ext cx="3733800" cy="38671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Button">
              <a:avLst>
                <a:gd name="adj" fmla="val 12261859"/>
              </a:avLst>
            </a:prstTxWarp>
          </a:bodyPr>
          <a:lstStyle/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 </a:t>
            </a:r>
          </a:p>
          <a:p>
            <a:pPr algn="ctr"/>
            <a:r>
              <a:rPr lang="en-US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WHO WANTS TO BE A</a:t>
            </a:r>
          </a:p>
        </p:txBody>
      </p:sp>
      <p:sp>
        <p:nvSpPr>
          <p:cNvPr id="180" name="Oval 44"/>
          <p:cNvSpPr>
            <a:spLocks noChangeArrowheads="1"/>
          </p:cNvSpPr>
          <p:nvPr/>
        </p:nvSpPr>
        <p:spPr bwMode="auto">
          <a:xfrm>
            <a:off x="3965425" y="609600"/>
            <a:ext cx="4191000" cy="4191000"/>
          </a:xfrm>
          <a:prstGeom prst="ellipse">
            <a:avLst/>
          </a:prstGeom>
          <a:noFill/>
          <a:ln w="508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81" name="Group 45"/>
          <p:cNvGrpSpPr>
            <a:grpSpLocks/>
          </p:cNvGrpSpPr>
          <p:nvPr/>
        </p:nvGrpSpPr>
        <p:grpSpPr bwMode="auto">
          <a:xfrm rot="1865689">
            <a:off x="4602016" y="1205359"/>
            <a:ext cx="2943225" cy="2943225"/>
            <a:chOff x="2056" y="792"/>
            <a:chExt cx="1774" cy="1774"/>
          </a:xfrm>
        </p:grpSpPr>
        <p:sp>
          <p:nvSpPr>
            <p:cNvPr id="182" name="WordArt 46"/>
            <p:cNvSpPr>
              <a:spLocks noChangeArrowheads="1" noChangeShapeType="1" noTextEdit="1"/>
            </p:cNvSpPr>
            <p:nvPr/>
          </p:nvSpPr>
          <p:spPr bwMode="auto">
            <a:xfrm rot="-2700000">
              <a:off x="2260" y="79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3" name="WordArt 47"/>
            <p:cNvSpPr>
              <a:spLocks noChangeArrowheads="1" noChangeShapeType="1" noTextEdit="1"/>
            </p:cNvSpPr>
            <p:nvPr/>
          </p:nvSpPr>
          <p:spPr bwMode="auto">
            <a:xfrm rot="8100000">
              <a:off x="3153" y="1630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4" name="WordArt 48"/>
            <p:cNvSpPr>
              <a:spLocks noChangeArrowheads="1" noChangeShapeType="1" noTextEdit="1"/>
            </p:cNvSpPr>
            <p:nvPr/>
          </p:nvSpPr>
          <p:spPr bwMode="auto">
            <a:xfrm rot="-8100000">
              <a:off x="2303" y="167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  <p:sp>
          <p:nvSpPr>
            <p:cNvPr id="185" name="WordArt 49"/>
            <p:cNvSpPr>
              <a:spLocks noChangeArrowheads="1" noChangeShapeType="1" noTextEdit="1"/>
            </p:cNvSpPr>
            <p:nvPr/>
          </p:nvSpPr>
          <p:spPr bwMode="auto">
            <a:xfrm rot="2700000">
              <a:off x="3141" y="781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$</a:t>
              </a:r>
            </a:p>
          </p:txBody>
        </p:sp>
      </p:grpSp>
      <p:grpSp>
        <p:nvGrpSpPr>
          <p:cNvPr id="186" name="Group 50"/>
          <p:cNvGrpSpPr>
            <a:grpSpLocks/>
          </p:cNvGrpSpPr>
          <p:nvPr/>
        </p:nvGrpSpPr>
        <p:grpSpPr bwMode="auto">
          <a:xfrm rot="20985067" flipH="1">
            <a:off x="4532701" y="1205681"/>
            <a:ext cx="3021204" cy="2943228"/>
            <a:chOff x="1988" y="796"/>
            <a:chExt cx="1821" cy="1774"/>
          </a:xfrm>
        </p:grpSpPr>
        <p:sp>
          <p:nvSpPr>
            <p:cNvPr id="187" name="WordArt 51"/>
            <p:cNvSpPr>
              <a:spLocks noChangeArrowheads="1" noChangeShapeType="1" noTextEdit="1"/>
            </p:cNvSpPr>
            <p:nvPr/>
          </p:nvSpPr>
          <p:spPr bwMode="auto">
            <a:xfrm rot="18938242" flipH="1">
              <a:off x="2350" y="796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8" name="WordArt 52"/>
            <p:cNvSpPr>
              <a:spLocks noChangeArrowheads="1" noChangeShapeType="1" noTextEdit="1"/>
            </p:cNvSpPr>
            <p:nvPr/>
          </p:nvSpPr>
          <p:spPr bwMode="auto">
            <a:xfrm rot="8138242" flipH="1">
              <a:off x="2981" y="1634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89" name="WordArt 53"/>
            <p:cNvSpPr>
              <a:spLocks noChangeArrowheads="1" noChangeShapeType="1" noTextEdit="1"/>
            </p:cNvSpPr>
            <p:nvPr/>
          </p:nvSpPr>
          <p:spPr bwMode="auto">
            <a:xfrm rot="13538242" flipH="1">
              <a:off x="2235" y="1549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  <p:sp>
          <p:nvSpPr>
            <p:cNvPr id="190" name="WordArt 54"/>
            <p:cNvSpPr>
              <a:spLocks noChangeArrowheads="1" noChangeShapeType="1" noTextEdit="1"/>
            </p:cNvSpPr>
            <p:nvPr/>
          </p:nvSpPr>
          <p:spPr bwMode="auto">
            <a:xfrm rot="2738242" flipH="1">
              <a:off x="3120" y="872"/>
              <a:ext cx="441" cy="936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3600" kern="10" dirty="0">
                  <a:gradFill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  <a:latin typeface="Copperplate Gothic Bold" panose="020E0705020206020404" pitchFamily="34" charset="0"/>
                </a:rPr>
                <a:t>?</a:t>
              </a:r>
            </a:p>
          </p:txBody>
        </p:sp>
      </p:grpSp>
      <p:sp>
        <p:nvSpPr>
          <p:cNvPr id="191" name="WordArt 55"/>
          <p:cNvSpPr>
            <a:spLocks noChangeArrowheads="1" noChangeShapeType="1" noTextEdit="1"/>
          </p:cNvSpPr>
          <p:nvPr/>
        </p:nvSpPr>
        <p:spPr bwMode="auto">
          <a:xfrm>
            <a:off x="4098940" y="2468875"/>
            <a:ext cx="3990975" cy="3968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spc="-180" dirty="0">
                <a:ln w="25400" cap="rnd" cmpd="sng">
                  <a:solidFill>
                    <a:srgbClr val="000000"/>
                  </a:solidFill>
                  <a:bevel/>
                  <a:headEnd/>
                  <a:tailEnd/>
                </a:ln>
                <a:solidFill>
                  <a:srgbClr val="FFFFFF"/>
                </a:solidFill>
                <a:latin typeface="Arial Black" panose="020B0A04020102020204" pitchFamily="34" charset="0"/>
              </a:rPr>
              <a:t>MILLIONAIRE</a:t>
            </a:r>
            <a:endParaRPr lang="en-US" sz="3600" kern="10" spc="-180" dirty="0">
              <a:ln w="38100">
                <a:solidFill>
                  <a:srgbClr val="000000"/>
                </a:solidFill>
                <a:round/>
                <a:headEnd/>
                <a:tailEnd/>
              </a:ln>
              <a:solidFill>
                <a:srgbClr val="FFFFFF"/>
              </a:solidFill>
              <a:latin typeface="Arial Black" panose="020B0A04020102020204" pitchFamily="34" charset="0"/>
            </a:endParaRPr>
          </a:p>
        </p:txBody>
      </p:sp>
      <p:sp>
        <p:nvSpPr>
          <p:cNvPr id="198" name="QuestionTitle"/>
          <p:cNvSpPr>
            <a:spLocks noChangeArrowheads="1"/>
          </p:cNvSpPr>
          <p:nvPr/>
        </p:nvSpPr>
        <p:spPr bwMode="auto">
          <a:xfrm>
            <a:off x="2101850" y="-11430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000000"/>
                </a:solidFill>
              </a:rPr>
              <a:t>Begin Game</a:t>
            </a:r>
          </a:p>
        </p:txBody>
      </p:sp>
      <p:grpSp>
        <p:nvGrpSpPr>
          <p:cNvPr id="63" name="Group 62"/>
          <p:cNvGrpSpPr/>
          <p:nvPr/>
        </p:nvGrpSpPr>
        <p:grpSpPr>
          <a:xfrm>
            <a:off x="3484460" y="5234035"/>
            <a:ext cx="5223080" cy="823294"/>
            <a:chOff x="920627" y="206375"/>
            <a:chExt cx="8983609" cy="1416050"/>
          </a:xfrm>
        </p:grpSpPr>
        <p:sp>
          <p:nvSpPr>
            <p:cNvPr id="64" name="AutoShape 78">
              <a:hlinkClick r:id="" action="ppaction://macro?name=BeginGame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8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BEGIN GAME</a:t>
              </a:r>
            </a:p>
          </p:txBody>
        </p:sp>
        <p:sp>
          <p:nvSpPr>
            <p:cNvPr id="65" name="AutoShape 80"/>
            <p:cNvSpPr>
              <a:spLocks noChangeAspect="1" noChangeArrowheads="1"/>
            </p:cNvSpPr>
            <p:nvPr/>
          </p:nvSpPr>
          <p:spPr bwMode="auto">
            <a:xfrm>
              <a:off x="1205614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6" name="AutoShape 81"/>
            <p:cNvSpPr>
              <a:spLocks noChangeAspect="1" noChangeArrowheads="1"/>
            </p:cNvSpPr>
            <p:nvPr/>
          </p:nvSpPr>
          <p:spPr bwMode="auto">
            <a:xfrm>
              <a:off x="9375788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6230846"/>
      </p:ext>
    </p:extLst>
  </p:cSld>
  <p:clrMapOvr>
    <a:masterClrMapping/>
  </p:clrMapOvr>
  <p:transition advClick="0">
    <p:fade thruBlk="1"/>
    <p:sndAc>
      <p:stSnd>
        <p:snd r:embed="rId3" name="10 Let's Pl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14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0" dur="1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8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4" dur="7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1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0" fill="hold"/>
                                        <p:tgtEl>
                                          <p:spTgt spid="1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39" presetClass="entr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QSelect"/>
          <p:cNvSpPr/>
          <p:nvPr/>
        </p:nvSpPr>
        <p:spPr>
          <a:xfrm>
            <a:off x="8263835" y="7113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36" name="QCorrect">
            <a:hlinkClick r:id="" action="ppaction://noaction">
              <a:snd r:embed="rId3" name="09 Who's Was Correct_.wav"/>
            </a:hlinkClick>
          </p:cNvPr>
          <p:cNvSpPr/>
          <p:nvPr/>
        </p:nvSpPr>
        <p:spPr>
          <a:xfrm>
            <a:off x="8274907" y="132241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37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265674" y="191231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uestionBGM" hidden="1">
            <a:hlinkClick r:id="" action="ppaction://noaction">
              <a:snd r:embed="rId5" name="11 $100-$1000 Questions.wav"/>
            </a:hlinkClick>
          </p:cNvPr>
          <p:cNvSpPr/>
          <p:nvPr/>
        </p:nvSpPr>
        <p:spPr>
          <a:xfrm>
            <a:off x="8263836" y="12187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9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-1" y="5925325"/>
            <a:ext cx="12192001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42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52556831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1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Q1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1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0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50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51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2" name="Picture 151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53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54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5" name="Picture 154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56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57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58" name="Picture 157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59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60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1" name="Picture 160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6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6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4" name="Picture 163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65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66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67" name="Picture 166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08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09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10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11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12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13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14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15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16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24" name="AskAudienceText" hidden="1">
            <a:extLst>
              <a:ext uri="{FF2B5EF4-FFF2-40B4-BE49-F238E27FC236}">
                <a16:creationId xmlns:a16="http://schemas.microsoft.com/office/drawing/2014/main" id="{ABFE928E-17AC-4342-9FD9-4AE5C9DFBFE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2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26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$100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2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05" name="Hexagon 104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105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07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8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634866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311478" y="69715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5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311479" y="10771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313317" y="189816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322550" y="130825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36647048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2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Q2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2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3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4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5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6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7" name="Picture 126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8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9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2" name="Picture 131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3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4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5" name="Picture 134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6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7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2" name="Picture 141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4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5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6" name="Picture 14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8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9" name="Picture 148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50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1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2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3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4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5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6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7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8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E4B07EDA-6A92-42F5-AC9E-1A3CFE0E921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60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1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8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9" name="Hexagon 118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119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1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2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89627533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27502" y="-1717270"/>
            <a:ext cx="20892320" cy="11751930"/>
          </a:xfrm>
          <a:prstGeom prst="rect">
            <a:avLst/>
          </a:prstGeom>
        </p:spPr>
      </p:pic>
      <p:sp>
        <p:nvSpPr>
          <p:cNvPr id="312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61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$1,000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62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$2,000</a:t>
              </a:r>
              <a:endParaRPr lang="en-US" sz="60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0333134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0 L -0.44948 0 " pathEditMode="relative" rAng="0" ptsTypes="AA">
                                      <p:cBhvr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0 L -0.21419 0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13 Let's Play $2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007651" y="77792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5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007652" y="18847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009490" y="197892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018723" y="13890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-1" y="5925325"/>
            <a:ext cx="12202395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4081347201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3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Q3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3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2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3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4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5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7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8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2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3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4" name="Picture 133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5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6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7" name="Picture 136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4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5" name="Picture 144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6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7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8" name="Picture 147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9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0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1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3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4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6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7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12E70C77-8BD1-468A-BDF6-B66CEB740F9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59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0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$300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4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8" name="Hexagon 117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118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0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1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225373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QSelect"/>
          <p:cNvSpPr/>
          <p:nvPr/>
        </p:nvSpPr>
        <p:spPr>
          <a:xfrm>
            <a:off x="8086736" y="72922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14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086737" y="13977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16" name="QWrong">
            <a:hlinkClick r:id="" action="ppaction://noaction">
              <a:snd r:embed="rId4" name="16 $2,000 Lose.wav"/>
            </a:hlinkClick>
          </p:cNvPr>
          <p:cNvSpPr/>
          <p:nvPr/>
        </p:nvSpPr>
        <p:spPr>
          <a:xfrm>
            <a:off x="8088575" y="193022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117" name="QCorrect">
            <a:hlinkClick r:id="" action="ppaction://noaction">
              <a:snd r:embed="rId5" name="09 Who's Was Correct_.wav"/>
            </a:hlinkClick>
          </p:cNvPr>
          <p:cNvSpPr/>
          <p:nvPr/>
        </p:nvSpPr>
        <p:spPr>
          <a:xfrm>
            <a:off x="8097808" y="134031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3900602179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D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4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Q4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4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22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3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4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5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7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8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32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3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4" name="Picture 133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5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6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7" name="Picture 136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4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4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5" name="Picture 144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6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7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8" name="Picture 147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9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50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1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3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4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6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7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78F24D40-BB69-49F3-A660-E0325344CF2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60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61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$500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5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8" name="Hexagon 117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118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20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21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85013395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33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QuestionBGM" hidden="1">
            <a:hlinkClick r:id="" action="ppaction://noaction">
              <a:snd r:embed="rId3" name="11 $100-$1000 Questions.wav"/>
            </a:hlinkClick>
          </p:cNvPr>
          <p:cNvSpPr/>
          <p:nvPr/>
        </p:nvSpPr>
        <p:spPr>
          <a:xfrm>
            <a:off x="8152391" y="15542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0" name="QSelect"/>
          <p:cNvSpPr/>
          <p:nvPr/>
        </p:nvSpPr>
        <p:spPr>
          <a:xfrm>
            <a:off x="8152390" y="74487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1" name="QCorrect">
            <a:hlinkClick r:id="" action="ppaction://noaction">
              <a:snd r:embed="rId4" name="12 Win $1,000.wav"/>
            </a:hlinkClick>
          </p:cNvPr>
          <p:cNvSpPr/>
          <p:nvPr/>
        </p:nvSpPr>
        <p:spPr>
          <a:xfrm>
            <a:off x="8163462" y="1355965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4" name="QWrong">
            <a:hlinkClick r:id="" action="ppaction://noaction">
              <a:snd r:embed="rId5" name="16 $2,000 Lose.wav"/>
            </a:hlinkClick>
          </p:cNvPr>
          <p:cNvSpPr/>
          <p:nvPr/>
        </p:nvSpPr>
        <p:spPr>
          <a:xfrm>
            <a:off x="8154229" y="194587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050" name="Picture 2" descr="https://onwardigo.files.wordpress.com/2016/05/millionaire02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" y="368285"/>
            <a:ext cx="10357109" cy="582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00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10955"/>
            <a:ext cx="2904997" cy="685800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863992226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C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5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Q5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5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8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1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2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3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4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15" name="Picture 114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16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17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18" name="Picture 117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19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0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1" name="Picture 120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2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3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4" name="Picture 123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25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26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7" name="Picture 126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28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29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2" name="Picture 131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33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3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3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2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4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5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6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47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48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351DD8AC-8AE3-43B4-AFC9-911CCF8CA6A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49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 dirty="0">
                  <a:solidFill>
                    <a:srgbClr val="FFFFFF"/>
                  </a:solidFill>
                  <a:latin typeface="Calibri" panose="020F0502020204030204" pitchFamily="34" charset="0"/>
                </a:rPr>
                <a:t>$1,000</a:t>
              </a: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06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07" name="Hexagon 106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107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09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0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11336383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27502" y="-1717270"/>
            <a:ext cx="20892320" cy="11751930"/>
          </a:xfrm>
          <a:prstGeom prst="rect">
            <a:avLst/>
          </a:prstGeom>
        </p:spPr>
      </p:pic>
      <p:sp>
        <p:nvSpPr>
          <p:cNvPr id="3127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  <p:pic>
        <p:nvPicPr>
          <p:cNvPr id="3134" name="12 Win $1,000.mp3">
            <a:hlinkClick r:id="" action="ppaction://media"/>
          </p:cNvPr>
          <p:cNvPicPr>
            <a:picLocks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2745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5" name="13 Let's Play $2,000.mp3">
            <a:hlinkClick r:id="" action="ppaction://media"/>
          </p:cNvPr>
          <p:cNvPicPr>
            <a:picLocks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4270" y="615575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-240825" y="0"/>
            <a:ext cx="12673650" cy="2468876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 rot="10800000">
            <a:off x="-240825" y="4416575"/>
            <a:ext cx="12673650" cy="2468874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604196" y="817460"/>
            <a:ext cx="8983609" cy="1416050"/>
            <a:chOff x="722461" y="206375"/>
            <a:chExt cx="8983609" cy="1416050"/>
          </a:xfrm>
        </p:grpSpPr>
        <p:sp>
          <p:nvSpPr>
            <p:cNvPr id="19" name="AutoShape 61"/>
            <p:cNvSpPr>
              <a:spLocks noChangeArrowheads="1"/>
            </p:cNvSpPr>
            <p:nvPr/>
          </p:nvSpPr>
          <p:spPr bwMode="auto">
            <a:xfrm>
              <a:off x="722461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1270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96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$1,000</a:t>
              </a:r>
              <a:endParaRPr lang="en-US" sz="96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0" name="AutoShape 80"/>
            <p:cNvSpPr>
              <a:spLocks noChangeArrowheads="1"/>
            </p:cNvSpPr>
            <p:nvPr/>
          </p:nvSpPr>
          <p:spPr bwMode="auto">
            <a:xfrm>
              <a:off x="899738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AutoShape 81"/>
            <p:cNvSpPr>
              <a:spLocks noChangeArrowheads="1"/>
            </p:cNvSpPr>
            <p:nvPr/>
          </p:nvSpPr>
          <p:spPr bwMode="auto">
            <a:xfrm>
              <a:off x="9362005" y="838200"/>
              <a:ext cx="166787" cy="152400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484460" y="5178841"/>
            <a:ext cx="5223080" cy="823294"/>
            <a:chOff x="920627" y="206375"/>
            <a:chExt cx="8983609" cy="1416050"/>
          </a:xfrm>
        </p:grpSpPr>
        <p:sp>
          <p:nvSpPr>
            <p:cNvPr id="33" name="AutoShape 62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6000" b="1" smtClean="0">
                  <a:solidFill>
                    <a:srgbClr val="FFFFFF"/>
                  </a:solidFill>
                  <a:latin typeface="Arial Black" panose="020B0A04020102020204" pitchFamily="34" charset="0"/>
                </a:rPr>
                <a:t>$2,000</a:t>
              </a:r>
              <a:endParaRPr lang="en-US" sz="6000" b="1" dirty="0"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34" name="AutoShape 80"/>
            <p:cNvSpPr>
              <a:spLocks noChangeAspect="1" noChangeArrowheads="1"/>
            </p:cNvSpPr>
            <p:nvPr/>
          </p:nvSpPr>
          <p:spPr bwMode="auto">
            <a:xfrm>
              <a:off x="1073503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5" name="AutoShape 81"/>
            <p:cNvSpPr>
              <a:spLocks noChangeAspect="1" noChangeArrowheads="1"/>
            </p:cNvSpPr>
            <p:nvPr/>
          </p:nvSpPr>
          <p:spPr bwMode="auto">
            <a:xfrm>
              <a:off x="9507900" y="811067"/>
              <a:ext cx="243460" cy="235913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4300768"/>
      </p:ext>
    </p:extLst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9" presetClass="entr" presetSubtype="0" accel="10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0 L -0.44948 0 " pathEditMode="relative" rAng="0" ptsTypes="AA">
                                      <p:cBhvr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47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44948 0 L -0.21419 0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8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13 Let's Play $2,000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4"/>
                </p:tgtEl>
              </p:cMediaNode>
            </p:audio>
            <p:audio>
              <p:cMediaNode>
                <p:cTn id="2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35"/>
                </p:tgtEl>
              </p:cMediaNode>
            </p:audio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QuestionBGM" hidden="1">
            <a:hlinkClick r:id="" action="ppaction://noaction">
              <a:snd r:embed="rId3" name="14 $2,000 Question.wav"/>
            </a:hlinkClick>
          </p:cNvPr>
          <p:cNvSpPr/>
          <p:nvPr/>
        </p:nvSpPr>
        <p:spPr>
          <a:xfrm>
            <a:off x="8151253" y="186382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0" name="QSelect">
            <a:hlinkClick r:id="" action="ppaction://noaction">
              <a:snd r:embed="rId4" name="15 $2,000 Final Answer_.wav"/>
            </a:hlinkClick>
          </p:cNvPr>
          <p:cNvSpPr/>
          <p:nvPr/>
        </p:nvSpPr>
        <p:spPr>
          <a:xfrm>
            <a:off x="8151252" y="775826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1" name="QCorrect">
            <a:hlinkClick r:id="" action="ppaction://noaction">
              <a:snd r:embed="rId5" name="17 $2,000 Win.wav"/>
            </a:hlinkClick>
          </p:cNvPr>
          <p:cNvSpPr/>
          <p:nvPr/>
        </p:nvSpPr>
        <p:spPr>
          <a:xfrm>
            <a:off x="8142999" y="259948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2" name="QWrong">
            <a:hlinkClick r:id="" action="ppaction://noaction">
              <a:snd r:embed="rId6" name="16 $2,000 Lose.wav"/>
            </a:hlinkClick>
          </p:cNvPr>
          <p:cNvSpPr/>
          <p:nvPr/>
        </p:nvSpPr>
        <p:spPr>
          <a:xfrm>
            <a:off x="8153091" y="197682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20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0"/>
            <a:ext cx="2904997" cy="6868955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2031609506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6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Q6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Q6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Q6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Q6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6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14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21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22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23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24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5" name="Picture 124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6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7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8" name="Picture 127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9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32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3" name="Picture 132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34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35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7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42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45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6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7" name="Picture 146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8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3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4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5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6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4B6439FC-3F00-44FE-AB1C-B3E77A385D1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58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9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$2,000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5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6" name="Hexagon 115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116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8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9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94651271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QuestionBGM" hidden="1">
            <a:hlinkClick r:id="" action="ppaction://noaction">
              <a:snd r:embed="rId2" name="18 Let's Play $4,000.wav"/>
            </a:hlinkClick>
          </p:cNvPr>
          <p:cNvSpPr/>
          <p:nvPr/>
        </p:nvSpPr>
        <p:spPr>
          <a:xfrm>
            <a:off x="10328988" y="-57256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3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$4,000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1234967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19 $4,000 Question.wav"/>
            </a:hlinkClick>
          </p:cNvPr>
          <p:cNvSpPr/>
          <p:nvPr/>
        </p:nvSpPr>
        <p:spPr>
          <a:xfrm>
            <a:off x="8039194" y="124550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20 $4,000 Final Answer_.wav"/>
            </a:hlinkClick>
          </p:cNvPr>
          <p:cNvSpPr/>
          <p:nvPr/>
        </p:nvSpPr>
        <p:spPr>
          <a:xfrm>
            <a:off x="8039193" y="71399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22 $4,000 Win.wav"/>
            </a:hlinkClick>
          </p:cNvPr>
          <p:cNvSpPr/>
          <p:nvPr/>
        </p:nvSpPr>
        <p:spPr>
          <a:xfrm>
            <a:off x="8030940" y="253764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21 $4,000 Lose.wav"/>
            </a:hlinkClick>
          </p:cNvPr>
          <p:cNvSpPr/>
          <p:nvPr/>
        </p:nvSpPr>
        <p:spPr>
          <a:xfrm>
            <a:off x="8041032" y="1914997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26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30529"/>
            <a:ext cx="2904997" cy="6899484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975024625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A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7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Q7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Q7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Q7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Q7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7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C836D7F2-1FB3-41B2-8C59-C369CD7631A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$4,000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9109715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4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$8,000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23 Let's Play $8,000.wav"/>
            </a:hlinkClick>
          </p:cNvPr>
          <p:cNvSpPr/>
          <p:nvPr/>
        </p:nvSpPr>
        <p:spPr>
          <a:xfrm>
            <a:off x="10338113" y="-551309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2723337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QuestionBGM" hidden="1">
            <a:hlinkClick r:id="" action="ppaction://noaction">
              <a:snd r:embed="rId3" name="24 $8,000 Question.wav"/>
            </a:hlinkClick>
          </p:cNvPr>
          <p:cNvSpPr/>
          <p:nvPr/>
        </p:nvSpPr>
        <p:spPr>
          <a:xfrm>
            <a:off x="8216368" y="13909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Question BGM</a:t>
            </a:r>
          </a:p>
        </p:txBody>
      </p:sp>
      <p:sp>
        <p:nvSpPr>
          <p:cNvPr id="106" name="QSelect">
            <a:hlinkClick r:id="" action="ppaction://noaction">
              <a:snd r:embed="rId4" name="25 $8,000 Final Answer_.wav"/>
            </a:hlinkClick>
          </p:cNvPr>
          <p:cNvSpPr/>
          <p:nvPr/>
        </p:nvSpPr>
        <p:spPr>
          <a:xfrm>
            <a:off x="8216367" y="728538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Select</a:t>
            </a:r>
          </a:p>
        </p:txBody>
      </p:sp>
      <p:sp>
        <p:nvSpPr>
          <p:cNvPr id="107" name="QCorrect">
            <a:hlinkClick r:id="" action="ppaction://noaction">
              <a:snd r:embed="rId5" name="27 $8,000 Win.wav"/>
            </a:hlinkClick>
          </p:cNvPr>
          <p:cNvSpPr/>
          <p:nvPr/>
        </p:nvSpPr>
        <p:spPr>
          <a:xfrm>
            <a:off x="8208114" y="2552193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Right</a:t>
            </a:r>
          </a:p>
        </p:txBody>
      </p:sp>
      <p:sp>
        <p:nvSpPr>
          <p:cNvPr id="108" name="QWrong">
            <a:hlinkClick r:id="" action="ppaction://noaction">
              <a:snd r:embed="rId6" name="26 $8,000 Lose.wav"/>
            </a:hlinkClick>
          </p:cNvPr>
          <p:cNvSpPr/>
          <p:nvPr/>
        </p:nvSpPr>
        <p:spPr>
          <a:xfrm>
            <a:off x="8218206" y="1929541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Q Wrong</a:t>
            </a:r>
          </a:p>
        </p:txBody>
      </p:sp>
      <p:sp>
        <p:nvSpPr>
          <p:cNvPr id="290" name="Freeform 289"/>
          <p:cNvSpPr/>
          <p:nvPr/>
        </p:nvSpPr>
        <p:spPr>
          <a:xfrm>
            <a:off x="10040098" y="1657449"/>
            <a:ext cx="2162297" cy="2149084"/>
          </a:xfrm>
          <a:custGeom>
            <a:avLst/>
            <a:gdLst>
              <a:gd name="connsiteX0" fmla="*/ 0 w 2162297"/>
              <a:gd name="connsiteY0" fmla="*/ 0 h 2149084"/>
              <a:gd name="connsiteX1" fmla="*/ 58675 w 2162297"/>
              <a:gd name="connsiteY1" fmla="*/ 4023 h 2149084"/>
              <a:gd name="connsiteX2" fmla="*/ 1970540 w 2162297"/>
              <a:gd name="connsiteY2" fmla="*/ 335917 h 2149084"/>
              <a:gd name="connsiteX3" fmla="*/ 2162297 w 2162297"/>
              <a:gd name="connsiteY3" fmla="*/ 399025 h 2149084"/>
              <a:gd name="connsiteX4" fmla="*/ 2162297 w 2162297"/>
              <a:gd name="connsiteY4" fmla="*/ 1750060 h 2149084"/>
              <a:gd name="connsiteX5" fmla="*/ 1970540 w 2162297"/>
              <a:gd name="connsiteY5" fmla="*/ 1813168 h 2149084"/>
              <a:gd name="connsiteX6" fmla="*/ 58675 w 2162297"/>
              <a:gd name="connsiteY6" fmla="*/ 2145061 h 2149084"/>
              <a:gd name="connsiteX7" fmla="*/ 0 w 2162297"/>
              <a:gd name="connsiteY7" fmla="*/ 2149084 h 21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297" h="2149084">
                <a:moveTo>
                  <a:pt x="0" y="0"/>
                </a:moveTo>
                <a:lnTo>
                  <a:pt x="58675" y="4023"/>
                </a:lnTo>
                <a:cubicBezTo>
                  <a:pt x="807273" y="66114"/>
                  <a:pt x="1466156" y="182504"/>
                  <a:pt x="1970540" y="335917"/>
                </a:cubicBezTo>
                <a:lnTo>
                  <a:pt x="2162297" y="399025"/>
                </a:lnTo>
                <a:lnTo>
                  <a:pt x="2162297" y="1750060"/>
                </a:lnTo>
                <a:lnTo>
                  <a:pt x="1970540" y="1813168"/>
                </a:lnTo>
                <a:cubicBezTo>
                  <a:pt x="1466156" y="1966581"/>
                  <a:pt x="807273" y="2082971"/>
                  <a:pt x="58675" y="2145061"/>
                </a:cubicBezTo>
                <a:lnTo>
                  <a:pt x="0" y="2149084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9" name="Freeform 268"/>
          <p:cNvSpPr/>
          <p:nvPr/>
        </p:nvSpPr>
        <p:spPr>
          <a:xfrm rot="18900000">
            <a:off x="8812501" y="145649"/>
            <a:ext cx="3566757" cy="1994772"/>
          </a:xfrm>
          <a:custGeom>
            <a:avLst/>
            <a:gdLst>
              <a:gd name="connsiteX0" fmla="*/ 2664641 w 3566757"/>
              <a:gd name="connsiteY0" fmla="*/ 172809 h 1994772"/>
              <a:gd name="connsiteX1" fmla="*/ 3566757 w 3566757"/>
              <a:gd name="connsiteY1" fmla="*/ 1074925 h 1994772"/>
              <a:gd name="connsiteX2" fmla="*/ 3562217 w 3566757"/>
              <a:gd name="connsiteY2" fmla="*/ 1083999 h 1994772"/>
              <a:gd name="connsiteX3" fmla="*/ 271585 w 3566757"/>
              <a:gd name="connsiteY3" fmla="*/ 1983719 h 1994772"/>
              <a:gd name="connsiteX4" fmla="*/ 0 w 3566757"/>
              <a:gd name="connsiteY4" fmla="*/ 1994772 h 1994772"/>
              <a:gd name="connsiteX5" fmla="*/ 1994772 w 3566757"/>
              <a:gd name="connsiteY5" fmla="*/ 0 h 1994772"/>
              <a:gd name="connsiteX6" fmla="*/ 2098215 w 3566757"/>
              <a:gd name="connsiteY6" fmla="*/ 20628 h 1994772"/>
              <a:gd name="connsiteX7" fmla="*/ 2569599 w 3566757"/>
              <a:gd name="connsiteY7" fmla="*/ 14191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6757" h="1994772">
                <a:moveTo>
                  <a:pt x="2664641" y="172809"/>
                </a:moveTo>
                <a:lnTo>
                  <a:pt x="3566757" y="1074925"/>
                </a:lnTo>
                <a:lnTo>
                  <a:pt x="3562217" y="1083999"/>
                </a:lnTo>
                <a:cubicBezTo>
                  <a:pt x="3260241" y="1534816"/>
                  <a:pt x="1947584" y="1892264"/>
                  <a:pt x="271585" y="1983719"/>
                </a:cubicBezTo>
                <a:lnTo>
                  <a:pt x="0" y="1994772"/>
                </a:lnTo>
                <a:lnTo>
                  <a:pt x="1994772" y="0"/>
                </a:lnTo>
                <a:lnTo>
                  <a:pt x="2098215" y="20628"/>
                </a:lnTo>
                <a:cubicBezTo>
                  <a:pt x="2266890" y="57749"/>
                  <a:pt x="2424521" y="98310"/>
                  <a:pt x="2569599" y="141910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9" name="Freeform 258"/>
          <p:cNvSpPr/>
          <p:nvPr/>
        </p:nvSpPr>
        <p:spPr>
          <a:xfrm rot="13500000">
            <a:off x="8803549" y="3345165"/>
            <a:ext cx="3627871" cy="1994772"/>
          </a:xfrm>
          <a:custGeom>
            <a:avLst/>
            <a:gdLst>
              <a:gd name="connsiteX0" fmla="*/ 3627871 w 3627871"/>
              <a:gd name="connsiteY0" fmla="*/ 1994772 h 1994772"/>
              <a:gd name="connsiteX1" fmla="*/ 3356285 w 3627871"/>
              <a:gd name="connsiteY1" fmla="*/ 1983719 h 1994772"/>
              <a:gd name="connsiteX2" fmla="*/ 0 w 3627871"/>
              <a:gd name="connsiteY2" fmla="*/ 885579 h 1994772"/>
              <a:gd name="connsiteX3" fmla="*/ 1529655 w 3627871"/>
              <a:gd name="connsiteY3" fmla="*/ 20628 h 1994772"/>
              <a:gd name="connsiteX4" fmla="*/ 1633099 w 3627871"/>
              <a:gd name="connsiteY4" fmla="*/ 0 h 199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71" h="1994772">
                <a:moveTo>
                  <a:pt x="3627871" y="1994772"/>
                </a:moveTo>
                <a:lnTo>
                  <a:pt x="3356285" y="1983719"/>
                </a:lnTo>
                <a:cubicBezTo>
                  <a:pt x="1440858" y="1879198"/>
                  <a:pt x="0" y="1427259"/>
                  <a:pt x="0" y="885579"/>
                </a:cubicBezTo>
                <a:cubicBezTo>
                  <a:pt x="0" y="537356"/>
                  <a:pt x="595457" y="226220"/>
                  <a:pt x="1529655" y="20628"/>
                </a:cubicBezTo>
                <a:lnTo>
                  <a:pt x="1633099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8" name="Freeform 297"/>
          <p:cNvSpPr/>
          <p:nvPr/>
        </p:nvSpPr>
        <p:spPr>
          <a:xfrm rot="1800000">
            <a:off x="9294674" y="2833424"/>
            <a:ext cx="3308377" cy="2095215"/>
          </a:xfrm>
          <a:custGeom>
            <a:avLst/>
            <a:gdLst>
              <a:gd name="connsiteX0" fmla="*/ 0 w 3308377"/>
              <a:gd name="connsiteY0" fmla="*/ 0 h 2095215"/>
              <a:gd name="connsiteX1" fmla="*/ 108099 w 3308377"/>
              <a:gd name="connsiteY1" fmla="*/ 4399 h 2095215"/>
              <a:gd name="connsiteX2" fmla="*/ 2717934 w 3308377"/>
              <a:gd name="connsiteY2" fmla="*/ 464693 h 2095215"/>
              <a:gd name="connsiteX3" fmla="*/ 2780269 w 3308377"/>
              <a:gd name="connsiteY3" fmla="*/ 490970 h 2095215"/>
              <a:gd name="connsiteX4" fmla="*/ 3308377 w 3308377"/>
              <a:gd name="connsiteY4" fmla="*/ 1405680 h 2095215"/>
              <a:gd name="connsiteX5" fmla="*/ 3304925 w 3308377"/>
              <a:gd name="connsiteY5" fmla="*/ 1409403 h 2095215"/>
              <a:gd name="connsiteX6" fmla="*/ 1264563 w 3308377"/>
              <a:gd name="connsiteY6" fmla="*/ 2088164 h 2095215"/>
              <a:gd name="connsiteX7" fmla="*/ 1209673 w 3308377"/>
              <a:gd name="connsiteY7" fmla="*/ 2095215 h 209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8377" h="2095215">
                <a:moveTo>
                  <a:pt x="0" y="0"/>
                </a:moveTo>
                <a:lnTo>
                  <a:pt x="108099" y="4399"/>
                </a:lnTo>
                <a:cubicBezTo>
                  <a:pt x="1185527" y="63192"/>
                  <a:pt x="2112799" y="231910"/>
                  <a:pt x="2717934" y="464693"/>
                </a:cubicBezTo>
                <a:lnTo>
                  <a:pt x="2780269" y="490970"/>
                </a:lnTo>
                <a:lnTo>
                  <a:pt x="3308377" y="1405680"/>
                </a:lnTo>
                <a:lnTo>
                  <a:pt x="3304925" y="1409403"/>
                </a:lnTo>
                <a:cubicBezTo>
                  <a:pt x="2993330" y="1701972"/>
                  <a:pt x="2247297" y="1945803"/>
                  <a:pt x="1264563" y="2088164"/>
                </a:cubicBezTo>
                <a:lnTo>
                  <a:pt x="1209673" y="2095215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3" name="Freeform 272"/>
          <p:cNvSpPr/>
          <p:nvPr/>
        </p:nvSpPr>
        <p:spPr>
          <a:xfrm rot="18000000">
            <a:off x="8620228" y="437702"/>
            <a:ext cx="3115904" cy="1480082"/>
          </a:xfrm>
          <a:custGeom>
            <a:avLst/>
            <a:gdLst>
              <a:gd name="connsiteX0" fmla="*/ 2563579 w 3115904"/>
              <a:gd name="connsiteY0" fmla="*/ 0 h 1480082"/>
              <a:gd name="connsiteX1" fmla="*/ 3115904 w 3115904"/>
              <a:gd name="connsiteY1" fmla="*/ 956656 h 1480082"/>
              <a:gd name="connsiteX2" fmla="*/ 3004219 w 3115904"/>
              <a:gd name="connsiteY2" fmla="*/ 1003738 h 1480082"/>
              <a:gd name="connsiteX3" fmla="*/ 394384 w 3115904"/>
              <a:gd name="connsiteY3" fmla="*/ 1464032 h 1480082"/>
              <a:gd name="connsiteX4" fmla="*/ 0 w 3115904"/>
              <a:gd name="connsiteY4" fmla="*/ 1480082 h 148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5904" h="1480082">
                <a:moveTo>
                  <a:pt x="2563579" y="0"/>
                </a:moveTo>
                <a:lnTo>
                  <a:pt x="3115904" y="956656"/>
                </a:lnTo>
                <a:lnTo>
                  <a:pt x="3004219" y="1003738"/>
                </a:lnTo>
                <a:cubicBezTo>
                  <a:pt x="2399083" y="1236520"/>
                  <a:pt x="1471812" y="1405239"/>
                  <a:pt x="394384" y="1464032"/>
                </a:cubicBezTo>
                <a:lnTo>
                  <a:pt x="0" y="1480082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6" name="Freeform 285"/>
          <p:cNvSpPr/>
          <p:nvPr/>
        </p:nvSpPr>
        <p:spPr>
          <a:xfrm rot="20700000">
            <a:off x="9717893" y="1095642"/>
            <a:ext cx="2683222" cy="2136538"/>
          </a:xfrm>
          <a:custGeom>
            <a:avLst/>
            <a:gdLst>
              <a:gd name="connsiteX0" fmla="*/ 2031475 w 2683222"/>
              <a:gd name="connsiteY0" fmla="*/ 252215 h 2136538"/>
              <a:gd name="connsiteX1" fmla="*/ 2654086 w 2683222"/>
              <a:gd name="connsiteY1" fmla="*/ 463587 h 2136538"/>
              <a:gd name="connsiteX2" fmla="*/ 2683222 w 2683222"/>
              <a:gd name="connsiteY2" fmla="*/ 477099 h 2136538"/>
              <a:gd name="connsiteX3" fmla="*/ 2344034 w 2683222"/>
              <a:gd name="connsiteY3" fmla="*/ 1742968 h 2136538"/>
              <a:gd name="connsiteX4" fmla="*/ 2221040 w 2683222"/>
              <a:gd name="connsiteY4" fmla="*/ 1783445 h 2136538"/>
              <a:gd name="connsiteX5" fmla="*/ 309176 w 2683222"/>
              <a:gd name="connsiteY5" fmla="*/ 2115339 h 2136538"/>
              <a:gd name="connsiteX6" fmla="*/ 0 w 2683222"/>
              <a:gd name="connsiteY6" fmla="*/ 2136538 h 2136538"/>
              <a:gd name="connsiteX7" fmla="*/ 572484 w 2683222"/>
              <a:gd name="connsiteY7" fmla="*/ 0 h 2136538"/>
              <a:gd name="connsiteX8" fmla="*/ 695368 w 2683222"/>
              <a:gd name="connsiteY8" fmla="*/ 11994 h 2136538"/>
              <a:gd name="connsiteX9" fmla="*/ 2031475 w 2683222"/>
              <a:gd name="connsiteY9" fmla="*/ 252215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3222" h="2136538">
                <a:moveTo>
                  <a:pt x="2031475" y="252215"/>
                </a:moveTo>
                <a:cubicBezTo>
                  <a:pt x="2269185" y="315605"/>
                  <a:pt x="2478556" y="386551"/>
                  <a:pt x="2654086" y="463587"/>
                </a:cubicBezTo>
                <a:lnTo>
                  <a:pt x="2683222" y="477099"/>
                </a:lnTo>
                <a:lnTo>
                  <a:pt x="2344034" y="1742968"/>
                </a:lnTo>
                <a:lnTo>
                  <a:pt x="2221040" y="1783445"/>
                </a:lnTo>
                <a:cubicBezTo>
                  <a:pt x="1716658" y="1936859"/>
                  <a:pt x="1057774" y="2053249"/>
                  <a:pt x="309176" y="2115339"/>
                </a:cubicBezTo>
                <a:lnTo>
                  <a:pt x="0" y="2136538"/>
                </a:lnTo>
                <a:lnTo>
                  <a:pt x="572484" y="0"/>
                </a:lnTo>
                <a:lnTo>
                  <a:pt x="695368" y="11994"/>
                </a:lnTo>
                <a:cubicBezTo>
                  <a:pt x="1198259" y="68716"/>
                  <a:pt x="1651139" y="150792"/>
                  <a:pt x="2031475" y="252215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5" name="Freeform 264"/>
          <p:cNvSpPr/>
          <p:nvPr/>
        </p:nvSpPr>
        <p:spPr>
          <a:xfrm rot="15300000">
            <a:off x="8170527" y="4306114"/>
            <a:ext cx="3739140" cy="1001900"/>
          </a:xfrm>
          <a:custGeom>
            <a:avLst/>
            <a:gdLst>
              <a:gd name="connsiteX0" fmla="*/ 3739140 w 3739140"/>
              <a:gd name="connsiteY0" fmla="*/ 1001900 h 1001900"/>
              <a:gd name="connsiteX1" fmla="*/ 3335132 w 3739140"/>
              <a:gd name="connsiteY1" fmla="*/ 985458 h 1001900"/>
              <a:gd name="connsiteX2" fmla="*/ 549 w 3739140"/>
              <a:gd name="connsiteY2" fmla="*/ 1925 h 1001900"/>
              <a:gd name="connsiteX3" fmla="*/ 0 w 3739140"/>
              <a:gd name="connsiteY3" fmla="*/ 0 h 10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9140" h="1001900">
                <a:moveTo>
                  <a:pt x="3739140" y="1001900"/>
                </a:moveTo>
                <a:lnTo>
                  <a:pt x="3335132" y="985458"/>
                </a:lnTo>
                <a:cubicBezTo>
                  <a:pt x="1556520" y="888403"/>
                  <a:pt x="187105" y="491788"/>
                  <a:pt x="549" y="1925"/>
                </a:cubicBezTo>
                <a:lnTo>
                  <a:pt x="0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4" name="Freeform 293"/>
          <p:cNvSpPr/>
          <p:nvPr/>
        </p:nvSpPr>
        <p:spPr>
          <a:xfrm rot="900000">
            <a:off x="9717896" y="2231796"/>
            <a:ext cx="2683180" cy="2136538"/>
          </a:xfrm>
          <a:custGeom>
            <a:avLst/>
            <a:gdLst>
              <a:gd name="connsiteX0" fmla="*/ 0 w 2683180"/>
              <a:gd name="connsiteY0" fmla="*/ 0 h 2136538"/>
              <a:gd name="connsiteX1" fmla="*/ 309175 w 2683180"/>
              <a:gd name="connsiteY1" fmla="*/ 21199 h 2136538"/>
              <a:gd name="connsiteX2" fmla="*/ 2221040 w 2683180"/>
              <a:gd name="connsiteY2" fmla="*/ 353093 h 2136538"/>
              <a:gd name="connsiteX3" fmla="*/ 2344031 w 2683180"/>
              <a:gd name="connsiteY3" fmla="*/ 393570 h 2136538"/>
              <a:gd name="connsiteX4" fmla="*/ 2683180 w 2683180"/>
              <a:gd name="connsiteY4" fmla="*/ 1659291 h 2136538"/>
              <a:gd name="connsiteX5" fmla="*/ 2544749 w 2683180"/>
              <a:gd name="connsiteY5" fmla="*/ 1718432 h 2136538"/>
              <a:gd name="connsiteX6" fmla="*/ 695367 w 2683180"/>
              <a:gd name="connsiteY6" fmla="*/ 2124544 h 2136538"/>
              <a:gd name="connsiteX7" fmla="*/ 572483 w 2683180"/>
              <a:gd name="connsiteY7" fmla="*/ 2136538 h 213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180" h="2136538">
                <a:moveTo>
                  <a:pt x="0" y="0"/>
                </a:moveTo>
                <a:lnTo>
                  <a:pt x="309175" y="21199"/>
                </a:lnTo>
                <a:cubicBezTo>
                  <a:pt x="1057773" y="83290"/>
                  <a:pt x="1716657" y="199680"/>
                  <a:pt x="2221040" y="353093"/>
                </a:cubicBezTo>
                <a:lnTo>
                  <a:pt x="2344031" y="393570"/>
                </a:lnTo>
                <a:lnTo>
                  <a:pt x="2683180" y="1659291"/>
                </a:lnTo>
                <a:lnTo>
                  <a:pt x="2544749" y="1718432"/>
                </a:lnTo>
                <a:cubicBezTo>
                  <a:pt x="2091518" y="1897330"/>
                  <a:pt x="1449703" y="2039462"/>
                  <a:pt x="695367" y="2124544"/>
                </a:cubicBezTo>
                <a:lnTo>
                  <a:pt x="572483" y="2136538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8" name="Freeform 277"/>
          <p:cNvSpPr/>
          <p:nvPr/>
        </p:nvSpPr>
        <p:spPr>
          <a:xfrm rot="17100000">
            <a:off x="8724727" y="878212"/>
            <a:ext cx="2653654" cy="687323"/>
          </a:xfrm>
          <a:custGeom>
            <a:avLst/>
            <a:gdLst>
              <a:gd name="connsiteX0" fmla="*/ 2565124 w 2653654"/>
              <a:gd name="connsiteY0" fmla="*/ 0 h 687323"/>
              <a:gd name="connsiteX1" fmla="*/ 2653654 w 2653654"/>
              <a:gd name="connsiteY1" fmla="*/ 330399 h 687323"/>
              <a:gd name="connsiteX2" fmla="*/ 2438681 w 2653654"/>
              <a:gd name="connsiteY2" fmla="*/ 388760 h 687323"/>
              <a:gd name="connsiteX3" fmla="*/ 404008 w 2653654"/>
              <a:gd name="connsiteY3" fmla="*/ 670881 h 687323"/>
              <a:gd name="connsiteX4" fmla="*/ 0 w 2653654"/>
              <a:gd name="connsiteY4" fmla="*/ 687323 h 687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654" h="687323">
                <a:moveTo>
                  <a:pt x="2565124" y="0"/>
                </a:moveTo>
                <a:lnTo>
                  <a:pt x="2653654" y="330399"/>
                </a:lnTo>
                <a:lnTo>
                  <a:pt x="2438681" y="388760"/>
                </a:lnTo>
                <a:cubicBezTo>
                  <a:pt x="1881971" y="528621"/>
                  <a:pt x="1182151" y="628420"/>
                  <a:pt x="404008" y="670881"/>
                </a:cubicBezTo>
                <a:lnTo>
                  <a:pt x="0" y="687323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2" name="Freeform 281"/>
          <p:cNvSpPr/>
          <p:nvPr/>
        </p:nvSpPr>
        <p:spPr>
          <a:xfrm rot="19800000">
            <a:off x="9294695" y="535416"/>
            <a:ext cx="3308085" cy="2095216"/>
          </a:xfrm>
          <a:custGeom>
            <a:avLst/>
            <a:gdLst>
              <a:gd name="connsiteX0" fmla="*/ 3134059 w 3308085"/>
              <a:gd name="connsiteY0" fmla="*/ 556366 h 2095216"/>
              <a:gd name="connsiteX1" fmla="*/ 3275407 w 3308085"/>
              <a:gd name="connsiteY1" fmla="*/ 659351 h 2095216"/>
              <a:gd name="connsiteX2" fmla="*/ 3308085 w 3308085"/>
              <a:gd name="connsiteY2" fmla="*/ 690037 h 2095216"/>
              <a:gd name="connsiteX3" fmla="*/ 2780266 w 3308085"/>
              <a:gd name="connsiteY3" fmla="*/ 1604247 h 2095216"/>
              <a:gd name="connsiteX4" fmla="*/ 2717935 w 3308085"/>
              <a:gd name="connsiteY4" fmla="*/ 1630523 h 2095216"/>
              <a:gd name="connsiteX5" fmla="*/ 108101 w 3308085"/>
              <a:gd name="connsiteY5" fmla="*/ 2090817 h 2095216"/>
              <a:gd name="connsiteX6" fmla="*/ 0 w 3308085"/>
              <a:gd name="connsiteY6" fmla="*/ 2095216 h 2095216"/>
              <a:gd name="connsiteX7" fmla="*/ 1209673 w 3308085"/>
              <a:gd name="connsiteY7" fmla="*/ 0 h 2095216"/>
              <a:gd name="connsiteX8" fmla="*/ 1264564 w 3308085"/>
              <a:gd name="connsiteY8" fmla="*/ 7051 h 2095216"/>
              <a:gd name="connsiteX9" fmla="*/ 3134059 w 3308085"/>
              <a:gd name="connsiteY9" fmla="*/ 556366 h 209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085" h="2095216">
                <a:moveTo>
                  <a:pt x="3134059" y="556366"/>
                </a:moveTo>
                <a:cubicBezTo>
                  <a:pt x="3187236" y="589892"/>
                  <a:pt x="3234469" y="624252"/>
                  <a:pt x="3275407" y="659351"/>
                </a:cubicBezTo>
                <a:lnTo>
                  <a:pt x="3308085" y="690037"/>
                </a:lnTo>
                <a:lnTo>
                  <a:pt x="2780266" y="1604247"/>
                </a:lnTo>
                <a:lnTo>
                  <a:pt x="2717935" y="1630523"/>
                </a:lnTo>
                <a:cubicBezTo>
                  <a:pt x="2112800" y="1863306"/>
                  <a:pt x="1185529" y="2032024"/>
                  <a:pt x="108101" y="2090817"/>
                </a:cubicBezTo>
                <a:lnTo>
                  <a:pt x="0" y="2095216"/>
                </a:lnTo>
                <a:lnTo>
                  <a:pt x="1209673" y="0"/>
                </a:lnTo>
                <a:lnTo>
                  <a:pt x="1264564" y="7051"/>
                </a:lnTo>
                <a:cubicBezTo>
                  <a:pt x="2098399" y="127842"/>
                  <a:pt x="2761827" y="321684"/>
                  <a:pt x="3134059" y="556366"/>
                </a:cubicBez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3" name="Freeform 262"/>
          <p:cNvSpPr/>
          <p:nvPr/>
        </p:nvSpPr>
        <p:spPr>
          <a:xfrm rot="14400000">
            <a:off x="8346878" y="3754858"/>
            <a:ext cx="3750669" cy="1744872"/>
          </a:xfrm>
          <a:custGeom>
            <a:avLst/>
            <a:gdLst>
              <a:gd name="connsiteX0" fmla="*/ 3750669 w 3750669"/>
              <a:gd name="connsiteY0" fmla="*/ 1744872 h 1744872"/>
              <a:gd name="connsiteX1" fmla="*/ 3356285 w 3750669"/>
              <a:gd name="connsiteY1" fmla="*/ 1728822 h 1744872"/>
              <a:gd name="connsiteX2" fmla="*/ 0 w 3750669"/>
              <a:gd name="connsiteY2" fmla="*/ 630681 h 1744872"/>
              <a:gd name="connsiteX3" fmla="*/ 717878 w 3750669"/>
              <a:gd name="connsiteY3" fmla="*/ 3969 h 1744872"/>
              <a:gd name="connsiteX4" fmla="*/ 728462 w 3750669"/>
              <a:gd name="connsiteY4" fmla="*/ 0 h 17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0669" h="1744872">
                <a:moveTo>
                  <a:pt x="3750669" y="1744872"/>
                </a:moveTo>
                <a:lnTo>
                  <a:pt x="3356285" y="1728822"/>
                </a:lnTo>
                <a:cubicBezTo>
                  <a:pt x="1440857" y="1624301"/>
                  <a:pt x="0" y="1172361"/>
                  <a:pt x="0" y="630681"/>
                </a:cubicBezTo>
                <a:cubicBezTo>
                  <a:pt x="0" y="398532"/>
                  <a:pt x="264647" y="182867"/>
                  <a:pt x="717878" y="3969"/>
                </a:cubicBezTo>
                <a:lnTo>
                  <a:pt x="728462" y="0"/>
                </a:lnTo>
                <a:close/>
              </a:path>
            </a:pathLst>
          </a:custGeom>
          <a:noFill/>
          <a:ln w="15875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6" name="Freeform 295"/>
          <p:cNvSpPr/>
          <p:nvPr/>
        </p:nvSpPr>
        <p:spPr>
          <a:xfrm rot="1351054">
            <a:off x="9520286" y="2533508"/>
            <a:ext cx="2987204" cy="2119988"/>
          </a:xfrm>
          <a:custGeom>
            <a:avLst/>
            <a:gdLst>
              <a:gd name="connsiteX0" fmla="*/ 0 w 2987204"/>
              <a:gd name="connsiteY0" fmla="*/ 0 h 2119988"/>
              <a:gd name="connsiteX1" fmla="*/ 3344 w 2987204"/>
              <a:gd name="connsiteY1" fmla="*/ 136 h 2119988"/>
              <a:gd name="connsiteX2" fmla="*/ 2399772 w 2987204"/>
              <a:gd name="connsiteY2" fmla="*/ 385271 h 2119988"/>
              <a:gd name="connsiteX3" fmla="*/ 2517691 w 2987204"/>
              <a:gd name="connsiteY3" fmla="*/ 426800 h 2119988"/>
              <a:gd name="connsiteX4" fmla="*/ 2987204 w 2987204"/>
              <a:gd name="connsiteY4" fmla="*/ 1559324 h 2119988"/>
              <a:gd name="connsiteX5" fmla="*/ 2888106 w 2987204"/>
              <a:gd name="connsiteY5" fmla="*/ 1614605 h 2119988"/>
              <a:gd name="connsiteX6" fmla="*/ 1159808 w 2987204"/>
              <a:gd name="connsiteY6" fmla="*/ 2083901 h 2119988"/>
              <a:gd name="connsiteX7" fmla="*/ 878889 w 2987204"/>
              <a:gd name="connsiteY7" fmla="*/ 2119988 h 211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204" h="2119988">
                <a:moveTo>
                  <a:pt x="0" y="0"/>
                </a:moveTo>
                <a:lnTo>
                  <a:pt x="3344" y="136"/>
                </a:lnTo>
                <a:cubicBezTo>
                  <a:pt x="961058" y="52396"/>
                  <a:pt x="1800130" y="191511"/>
                  <a:pt x="2399772" y="385271"/>
                </a:cubicBezTo>
                <a:lnTo>
                  <a:pt x="2517691" y="426800"/>
                </a:lnTo>
                <a:lnTo>
                  <a:pt x="2987204" y="1559324"/>
                </a:lnTo>
                <a:lnTo>
                  <a:pt x="2888106" y="1614605"/>
                </a:lnTo>
                <a:cubicBezTo>
                  <a:pt x="2500765" y="1813283"/>
                  <a:pt x="1896859" y="1977130"/>
                  <a:pt x="1159808" y="2083901"/>
                </a:cubicBezTo>
                <a:lnTo>
                  <a:pt x="878889" y="2119988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Freeform 275"/>
          <p:cNvSpPr/>
          <p:nvPr/>
        </p:nvSpPr>
        <p:spPr>
          <a:xfrm rot="17551054">
            <a:off x="8657857" y="679818"/>
            <a:ext cx="2867844" cy="1077035"/>
          </a:xfrm>
          <a:custGeom>
            <a:avLst/>
            <a:gdLst>
              <a:gd name="connsiteX0" fmla="*/ 2597941 w 2867844"/>
              <a:gd name="connsiteY0" fmla="*/ 0 h 1077035"/>
              <a:gd name="connsiteX1" fmla="*/ 2867844 w 2867844"/>
              <a:gd name="connsiteY1" fmla="*/ 651039 h 1077035"/>
              <a:gd name="connsiteX2" fmla="*/ 2798254 w 2867844"/>
              <a:gd name="connsiteY2" fmla="*/ 675547 h 1077035"/>
              <a:gd name="connsiteX3" fmla="*/ 401826 w 2867844"/>
              <a:gd name="connsiteY3" fmla="*/ 1060682 h 1077035"/>
              <a:gd name="connsiteX4" fmla="*/ 0 w 2867844"/>
              <a:gd name="connsiteY4" fmla="*/ 1077035 h 107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7844" h="1077035">
                <a:moveTo>
                  <a:pt x="2597941" y="0"/>
                </a:moveTo>
                <a:lnTo>
                  <a:pt x="2867844" y="651039"/>
                </a:lnTo>
                <a:lnTo>
                  <a:pt x="2798254" y="675547"/>
                </a:lnTo>
                <a:cubicBezTo>
                  <a:pt x="2198611" y="869307"/>
                  <a:pt x="1359540" y="1008422"/>
                  <a:pt x="401826" y="1060682"/>
                </a:cubicBezTo>
                <a:lnTo>
                  <a:pt x="0" y="107703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4" name="Freeform 283"/>
          <p:cNvSpPr/>
          <p:nvPr/>
        </p:nvSpPr>
        <p:spPr>
          <a:xfrm rot="20251054">
            <a:off x="9521282" y="815306"/>
            <a:ext cx="2985491" cy="2120098"/>
          </a:xfrm>
          <a:custGeom>
            <a:avLst/>
            <a:gdLst>
              <a:gd name="connsiteX0" fmla="*/ 2641284 w 2985491"/>
              <a:gd name="connsiteY0" fmla="*/ 395128 h 2120098"/>
              <a:gd name="connsiteX1" fmla="*/ 2944660 w 2985491"/>
              <a:gd name="connsiteY1" fmla="*/ 535879 h 2120098"/>
              <a:gd name="connsiteX2" fmla="*/ 2985491 w 2985491"/>
              <a:gd name="connsiteY2" fmla="*/ 560773 h 2120098"/>
              <a:gd name="connsiteX3" fmla="*/ 2516707 w 2985491"/>
              <a:gd name="connsiteY3" fmla="*/ 1693500 h 2120098"/>
              <a:gd name="connsiteX4" fmla="*/ 2399306 w 2985491"/>
              <a:gd name="connsiteY4" fmla="*/ 1734846 h 2120098"/>
              <a:gd name="connsiteX5" fmla="*/ 2877 w 2985491"/>
              <a:gd name="connsiteY5" fmla="*/ 2119981 h 2120098"/>
              <a:gd name="connsiteX6" fmla="*/ 0 w 2985491"/>
              <a:gd name="connsiteY6" fmla="*/ 2120098 h 2120098"/>
              <a:gd name="connsiteX7" fmla="*/ 877412 w 2985491"/>
              <a:gd name="connsiteY7" fmla="*/ 0 h 2120098"/>
              <a:gd name="connsiteX8" fmla="*/ 1159341 w 2985491"/>
              <a:gd name="connsiteY8" fmla="*/ 36216 h 2120098"/>
              <a:gd name="connsiteX9" fmla="*/ 2641284 w 2985491"/>
              <a:gd name="connsiteY9" fmla="*/ 395128 h 212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85491" h="2120098">
                <a:moveTo>
                  <a:pt x="2641284" y="395128"/>
                </a:moveTo>
                <a:cubicBezTo>
                  <a:pt x="2754592" y="439853"/>
                  <a:pt x="2856114" y="486876"/>
                  <a:pt x="2944660" y="535879"/>
                </a:cubicBezTo>
                <a:lnTo>
                  <a:pt x="2985491" y="560773"/>
                </a:lnTo>
                <a:lnTo>
                  <a:pt x="2516707" y="1693500"/>
                </a:lnTo>
                <a:lnTo>
                  <a:pt x="2399306" y="1734846"/>
                </a:lnTo>
                <a:cubicBezTo>
                  <a:pt x="1799663" y="1928606"/>
                  <a:pt x="960592" y="2067721"/>
                  <a:pt x="2877" y="2119981"/>
                </a:cubicBezTo>
                <a:lnTo>
                  <a:pt x="0" y="2120098"/>
                </a:lnTo>
                <a:lnTo>
                  <a:pt x="877412" y="0"/>
                </a:lnTo>
                <a:lnTo>
                  <a:pt x="1159341" y="36216"/>
                </a:lnTo>
                <a:cubicBezTo>
                  <a:pt x="1754938" y="122496"/>
                  <a:pt x="2263592" y="246046"/>
                  <a:pt x="2641284" y="395128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7" name="Freeform 266"/>
          <p:cNvSpPr/>
          <p:nvPr/>
        </p:nvSpPr>
        <p:spPr>
          <a:xfrm rot="14851054">
            <a:off x="8201820" y="4002212"/>
            <a:ext cx="3758140" cy="1467027"/>
          </a:xfrm>
          <a:custGeom>
            <a:avLst/>
            <a:gdLst>
              <a:gd name="connsiteX0" fmla="*/ 3758140 w 3758140"/>
              <a:gd name="connsiteY0" fmla="*/ 1467027 h 1467027"/>
              <a:gd name="connsiteX1" fmla="*/ 3356285 w 3758140"/>
              <a:gd name="connsiteY1" fmla="*/ 1450673 h 1467027"/>
              <a:gd name="connsiteX2" fmla="*/ 0 w 3758140"/>
              <a:gd name="connsiteY2" fmla="*/ 352532 h 1467027"/>
              <a:gd name="connsiteX3" fmla="*/ 188977 w 3758140"/>
              <a:gd name="connsiteY3" fmla="*/ 19207 h 1467027"/>
              <a:gd name="connsiteX4" fmla="*/ 213349 w 3758140"/>
              <a:gd name="connsiteY4" fmla="*/ 0 h 146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8140" h="1467027">
                <a:moveTo>
                  <a:pt x="3758140" y="1467027"/>
                </a:moveTo>
                <a:lnTo>
                  <a:pt x="3356285" y="1450673"/>
                </a:lnTo>
                <a:cubicBezTo>
                  <a:pt x="1440857" y="1346151"/>
                  <a:pt x="0" y="894212"/>
                  <a:pt x="0" y="352532"/>
                </a:cubicBezTo>
                <a:cubicBezTo>
                  <a:pt x="0" y="236458"/>
                  <a:pt x="66162" y="124504"/>
                  <a:pt x="188977" y="19207"/>
                </a:cubicBezTo>
                <a:lnTo>
                  <a:pt x="213349" y="0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61" name="Freeform 260"/>
          <p:cNvSpPr/>
          <p:nvPr/>
        </p:nvSpPr>
        <p:spPr>
          <a:xfrm rot="3151054">
            <a:off x="8567052" y="3561413"/>
            <a:ext cx="3680549" cy="1896845"/>
          </a:xfrm>
          <a:custGeom>
            <a:avLst/>
            <a:gdLst>
              <a:gd name="connsiteX0" fmla="*/ 0 w 3680549"/>
              <a:gd name="connsiteY0" fmla="*/ 0 h 1896845"/>
              <a:gd name="connsiteX1" fmla="*/ 324264 w 3680549"/>
              <a:gd name="connsiteY1" fmla="*/ 13197 h 1896845"/>
              <a:gd name="connsiteX2" fmla="*/ 3680549 w 3680549"/>
              <a:gd name="connsiteY2" fmla="*/ 1111337 h 1896845"/>
              <a:gd name="connsiteX3" fmla="*/ 2720692 w 3680549"/>
              <a:gd name="connsiteY3" fmla="*/ 1824342 h 1896845"/>
              <a:gd name="connsiteX4" fmla="*/ 2473586 w 3680549"/>
              <a:gd name="connsiteY4" fmla="*/ 1896845 h 189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0549" h="1896845">
                <a:moveTo>
                  <a:pt x="0" y="0"/>
                </a:moveTo>
                <a:lnTo>
                  <a:pt x="324264" y="13197"/>
                </a:lnTo>
                <a:cubicBezTo>
                  <a:pt x="2239693" y="117717"/>
                  <a:pt x="3680549" y="569656"/>
                  <a:pt x="3680549" y="1111337"/>
                </a:cubicBezTo>
                <a:cubicBezTo>
                  <a:pt x="3680549" y="1382177"/>
                  <a:pt x="3320335" y="1630582"/>
                  <a:pt x="2720692" y="1824342"/>
                </a:cubicBezTo>
                <a:lnTo>
                  <a:pt x="2473586" y="1896845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0" name="Freeform 279"/>
          <p:cNvSpPr/>
          <p:nvPr/>
        </p:nvSpPr>
        <p:spPr>
          <a:xfrm rot="19351054">
            <a:off x="9050106" y="288787"/>
            <a:ext cx="3538923" cy="2053081"/>
          </a:xfrm>
          <a:custGeom>
            <a:avLst/>
            <a:gdLst>
              <a:gd name="connsiteX0" fmla="*/ 3349946 w 3538923"/>
              <a:gd name="connsiteY0" fmla="*/ 614183 h 2053081"/>
              <a:gd name="connsiteX1" fmla="*/ 3538923 w 3538923"/>
              <a:gd name="connsiteY1" fmla="*/ 947508 h 2053081"/>
              <a:gd name="connsiteX2" fmla="*/ 3529617 w 3538923"/>
              <a:gd name="connsiteY2" fmla="*/ 1003656 h 2053081"/>
              <a:gd name="connsiteX3" fmla="*/ 3270607 w 3538923"/>
              <a:gd name="connsiteY3" fmla="*/ 1341418 h 2053081"/>
              <a:gd name="connsiteX4" fmla="*/ 3146285 w 3538923"/>
              <a:gd name="connsiteY4" fmla="*/ 1421178 h 2053081"/>
              <a:gd name="connsiteX5" fmla="*/ 182638 w 3538923"/>
              <a:gd name="connsiteY5" fmla="*/ 2045648 h 2053081"/>
              <a:gd name="connsiteX6" fmla="*/ 0 w 3538923"/>
              <a:gd name="connsiteY6" fmla="*/ 2053081 h 2053081"/>
              <a:gd name="connsiteX7" fmla="*/ 1574385 w 3538923"/>
              <a:gd name="connsiteY7" fmla="*/ 0 h 2053081"/>
              <a:gd name="connsiteX8" fmla="*/ 1685674 w 3538923"/>
              <a:gd name="connsiteY8" fmla="*/ 18029 h 2053081"/>
              <a:gd name="connsiteX9" fmla="*/ 3349946 w 3538923"/>
              <a:gd name="connsiteY9" fmla="*/ 614183 h 205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8923" h="2053081">
                <a:moveTo>
                  <a:pt x="3349946" y="614183"/>
                </a:moveTo>
                <a:cubicBezTo>
                  <a:pt x="3472762" y="719481"/>
                  <a:pt x="3538923" y="831434"/>
                  <a:pt x="3538923" y="947508"/>
                </a:cubicBezTo>
                <a:lnTo>
                  <a:pt x="3529617" y="1003656"/>
                </a:lnTo>
                <a:lnTo>
                  <a:pt x="3270607" y="1341418"/>
                </a:lnTo>
                <a:lnTo>
                  <a:pt x="3146285" y="1421178"/>
                </a:lnTo>
                <a:cubicBezTo>
                  <a:pt x="2592043" y="1737723"/>
                  <a:pt x="1499495" y="1973790"/>
                  <a:pt x="182638" y="2045648"/>
                </a:cubicBezTo>
                <a:lnTo>
                  <a:pt x="0" y="2053081"/>
                </a:lnTo>
                <a:lnTo>
                  <a:pt x="1574385" y="0"/>
                </a:lnTo>
                <a:lnTo>
                  <a:pt x="1685674" y="18029"/>
                </a:lnTo>
                <a:cubicBezTo>
                  <a:pt x="2468357" y="159035"/>
                  <a:pt x="3063375" y="368489"/>
                  <a:pt x="3349946" y="614183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 rot="451054">
            <a:off x="9889520" y="1947923"/>
            <a:ext cx="2407190" cy="2143739"/>
          </a:xfrm>
          <a:custGeom>
            <a:avLst/>
            <a:gdLst>
              <a:gd name="connsiteX0" fmla="*/ 0 w 2407190"/>
              <a:gd name="connsiteY0" fmla="*/ 0 h 2143739"/>
              <a:gd name="connsiteX1" fmla="*/ 182418 w 2407190"/>
              <a:gd name="connsiteY1" fmla="*/ 12508 h 2143739"/>
              <a:gd name="connsiteX2" fmla="*/ 2094283 w 2407190"/>
              <a:gd name="connsiteY2" fmla="*/ 344402 h 2143739"/>
              <a:gd name="connsiteX3" fmla="*/ 2232495 w 2407190"/>
              <a:gd name="connsiteY3" fmla="*/ 389888 h 2143739"/>
              <a:gd name="connsiteX4" fmla="*/ 2407190 w 2407190"/>
              <a:gd name="connsiteY4" fmla="*/ 1713690 h 2143739"/>
              <a:gd name="connsiteX5" fmla="*/ 2239339 w 2407190"/>
              <a:gd name="connsiteY5" fmla="*/ 1775064 h 2143739"/>
              <a:gd name="connsiteX6" fmla="*/ 568610 w 2407190"/>
              <a:gd name="connsiteY6" fmla="*/ 2115853 h 2143739"/>
              <a:gd name="connsiteX7" fmla="*/ 282897 w 2407190"/>
              <a:gd name="connsiteY7" fmla="*/ 2143739 h 214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7190" h="2143739">
                <a:moveTo>
                  <a:pt x="0" y="0"/>
                </a:moveTo>
                <a:lnTo>
                  <a:pt x="182418" y="12508"/>
                </a:lnTo>
                <a:cubicBezTo>
                  <a:pt x="931015" y="74599"/>
                  <a:pt x="1589900" y="190988"/>
                  <a:pt x="2094283" y="344402"/>
                </a:cubicBezTo>
                <a:lnTo>
                  <a:pt x="2232495" y="389888"/>
                </a:lnTo>
                <a:lnTo>
                  <a:pt x="2407190" y="1713690"/>
                </a:lnTo>
                <a:lnTo>
                  <a:pt x="2239339" y="1775064"/>
                </a:lnTo>
                <a:cubicBezTo>
                  <a:pt x="1802549" y="1923281"/>
                  <a:pt x="1228654" y="2041406"/>
                  <a:pt x="568610" y="2115853"/>
                </a:cubicBezTo>
                <a:lnTo>
                  <a:pt x="282897" y="2143739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7" name="Freeform 256"/>
          <p:cNvSpPr/>
          <p:nvPr/>
        </p:nvSpPr>
        <p:spPr>
          <a:xfrm rot="2251054">
            <a:off x="9048974" y="3126683"/>
            <a:ext cx="3539301" cy="2052861"/>
          </a:xfrm>
          <a:custGeom>
            <a:avLst/>
            <a:gdLst>
              <a:gd name="connsiteX0" fmla="*/ 0 w 3539301"/>
              <a:gd name="connsiteY0" fmla="*/ 0 h 2052861"/>
              <a:gd name="connsiteX1" fmla="*/ 183016 w 3539301"/>
              <a:gd name="connsiteY1" fmla="*/ 7448 h 2052861"/>
              <a:gd name="connsiteX2" fmla="*/ 3539301 w 3539301"/>
              <a:gd name="connsiteY2" fmla="*/ 1105588 h 2052861"/>
              <a:gd name="connsiteX3" fmla="*/ 1686053 w 3539301"/>
              <a:gd name="connsiteY3" fmla="*/ 2035067 h 2052861"/>
              <a:gd name="connsiteX4" fmla="*/ 1576216 w 3539301"/>
              <a:gd name="connsiteY4" fmla="*/ 2052861 h 205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301" h="2052861">
                <a:moveTo>
                  <a:pt x="0" y="0"/>
                </a:moveTo>
                <a:lnTo>
                  <a:pt x="183016" y="7448"/>
                </a:lnTo>
                <a:cubicBezTo>
                  <a:pt x="2098443" y="111969"/>
                  <a:pt x="3539301" y="563908"/>
                  <a:pt x="3539301" y="1105588"/>
                </a:cubicBezTo>
                <a:cubicBezTo>
                  <a:pt x="3539302" y="1492502"/>
                  <a:pt x="2804170" y="1833631"/>
                  <a:pt x="1686053" y="2035067"/>
                </a:cubicBezTo>
                <a:lnTo>
                  <a:pt x="1576216" y="2052861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1" name="Freeform 270"/>
          <p:cNvSpPr/>
          <p:nvPr/>
        </p:nvSpPr>
        <p:spPr>
          <a:xfrm rot="18451054">
            <a:off x="8648254" y="172105"/>
            <a:ext cx="3340662" cy="1862796"/>
          </a:xfrm>
          <a:custGeom>
            <a:avLst/>
            <a:gdLst>
              <a:gd name="connsiteX0" fmla="*/ 2426102 w 3340662"/>
              <a:gd name="connsiteY0" fmla="*/ 0 h 1862796"/>
              <a:gd name="connsiteX1" fmla="*/ 3340662 w 3340662"/>
              <a:gd name="connsiteY1" fmla="*/ 1191121 h 1862796"/>
              <a:gd name="connsiteX2" fmla="*/ 3287636 w 3340662"/>
              <a:gd name="connsiteY2" fmla="*/ 1225141 h 1862796"/>
              <a:gd name="connsiteX3" fmla="*/ 323988 w 3340662"/>
              <a:gd name="connsiteY3" fmla="*/ 1849610 h 1862796"/>
              <a:gd name="connsiteX4" fmla="*/ 0 w 3340662"/>
              <a:gd name="connsiteY4" fmla="*/ 1862796 h 1862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0662" h="1862796">
                <a:moveTo>
                  <a:pt x="2426102" y="0"/>
                </a:moveTo>
                <a:lnTo>
                  <a:pt x="3340662" y="1191121"/>
                </a:lnTo>
                <a:lnTo>
                  <a:pt x="3287636" y="1225141"/>
                </a:lnTo>
                <a:cubicBezTo>
                  <a:pt x="2733393" y="1541684"/>
                  <a:pt x="1640845" y="1777752"/>
                  <a:pt x="323988" y="1849610"/>
                </a:cubicBezTo>
                <a:lnTo>
                  <a:pt x="0" y="1862796"/>
                </a:ln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8" name="Freeform 287"/>
          <p:cNvSpPr/>
          <p:nvPr/>
        </p:nvSpPr>
        <p:spPr>
          <a:xfrm rot="21151054">
            <a:off x="9890272" y="1377095"/>
            <a:ext cx="2405919" cy="2143772"/>
          </a:xfrm>
          <a:custGeom>
            <a:avLst/>
            <a:gdLst>
              <a:gd name="connsiteX0" fmla="*/ 935466 w 2405919"/>
              <a:gd name="connsiteY0" fmla="*/ 75160 h 2143772"/>
              <a:gd name="connsiteX1" fmla="*/ 2374369 w 2405919"/>
              <a:gd name="connsiteY1" fmla="*/ 417409 h 2143772"/>
              <a:gd name="connsiteX2" fmla="*/ 2405919 w 2405919"/>
              <a:gd name="connsiteY2" fmla="*/ 430276 h 2143772"/>
              <a:gd name="connsiteX3" fmla="*/ 2232077 w 2405919"/>
              <a:gd name="connsiteY3" fmla="*/ 1753870 h 2143772"/>
              <a:gd name="connsiteX4" fmla="*/ 2093702 w 2405919"/>
              <a:gd name="connsiteY4" fmla="*/ 1799410 h 2143772"/>
              <a:gd name="connsiteX5" fmla="*/ 181837 w 2405919"/>
              <a:gd name="connsiteY5" fmla="*/ 2131304 h 2143772"/>
              <a:gd name="connsiteX6" fmla="*/ 0 w 2405919"/>
              <a:gd name="connsiteY6" fmla="*/ 2143772 h 2143772"/>
              <a:gd name="connsiteX7" fmla="*/ 281564 w 2405919"/>
              <a:gd name="connsiteY7" fmla="*/ 0 h 2143772"/>
              <a:gd name="connsiteX8" fmla="*/ 568028 w 2405919"/>
              <a:gd name="connsiteY8" fmla="*/ 27959 h 2143772"/>
              <a:gd name="connsiteX9" fmla="*/ 935466 w 2405919"/>
              <a:gd name="connsiteY9" fmla="*/ 75160 h 214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5919" h="2143772">
                <a:moveTo>
                  <a:pt x="935466" y="75160"/>
                </a:moveTo>
                <a:cubicBezTo>
                  <a:pt x="1508728" y="158204"/>
                  <a:pt x="2001445" y="275776"/>
                  <a:pt x="2374369" y="417409"/>
                </a:cubicBezTo>
                <a:lnTo>
                  <a:pt x="2405919" y="430276"/>
                </a:lnTo>
                <a:lnTo>
                  <a:pt x="2232077" y="1753870"/>
                </a:lnTo>
                <a:lnTo>
                  <a:pt x="2093702" y="1799410"/>
                </a:lnTo>
                <a:cubicBezTo>
                  <a:pt x="1589318" y="1952824"/>
                  <a:pt x="930435" y="2069214"/>
                  <a:pt x="181837" y="2131304"/>
                </a:cubicBezTo>
                <a:lnTo>
                  <a:pt x="0" y="2143772"/>
                </a:lnTo>
                <a:lnTo>
                  <a:pt x="281564" y="0"/>
                </a:lnTo>
                <a:lnTo>
                  <a:pt x="568028" y="27959"/>
                </a:lnTo>
                <a:cubicBezTo>
                  <a:pt x="693750" y="42139"/>
                  <a:pt x="816347" y="57904"/>
                  <a:pt x="935466" y="75160"/>
                </a:cubicBezTo>
                <a:close/>
              </a:path>
            </a:pathLst>
          </a:custGeom>
          <a:noFill/>
          <a:ln w="158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23" name="Oval 7"/>
          <p:cNvSpPr>
            <a:spLocks noChangeArrowheads="1"/>
          </p:cNvSpPr>
          <p:nvPr/>
        </p:nvSpPr>
        <p:spPr bwMode="auto">
          <a:xfrm>
            <a:off x="4559800" y="2276850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6896273" y="-466725"/>
            <a:ext cx="6096000" cy="6096000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 rot="-18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8" name="Oval 4"/>
          <p:cNvSpPr>
            <a:spLocks noChangeArrowheads="1"/>
          </p:cNvSpPr>
          <p:nvPr/>
        </p:nvSpPr>
        <p:spPr bwMode="auto">
          <a:xfrm rot="5400000">
            <a:off x="59818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29" name="Oval 5"/>
          <p:cNvSpPr>
            <a:spLocks noChangeArrowheads="1"/>
          </p:cNvSpPr>
          <p:nvPr/>
        </p:nvSpPr>
        <p:spPr bwMode="auto">
          <a:xfrm rot="2700000">
            <a:off x="5981873" y="2047875"/>
            <a:ext cx="7620000" cy="914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0" name="Oval 6"/>
          <p:cNvSpPr>
            <a:spLocks noChangeArrowheads="1"/>
          </p:cNvSpPr>
          <p:nvPr/>
        </p:nvSpPr>
        <p:spPr bwMode="auto">
          <a:xfrm rot="1800000">
            <a:off x="6058073" y="2276475"/>
            <a:ext cx="76200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5772950" y="2238445"/>
            <a:ext cx="7620000" cy="457200"/>
          </a:xfrm>
          <a:prstGeom prst="ellipse">
            <a:avLst/>
          </a:prstGeom>
          <a:gradFill rotWithShape="1">
            <a:gsLst>
              <a:gs pos="65000">
                <a:srgbClr val="7E7E7E">
                  <a:alpha val="0"/>
                </a:srgbClr>
              </a:gs>
              <a:gs pos="0">
                <a:schemeClr val="bg1"/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75" y="279790"/>
            <a:ext cx="10046365" cy="5651080"/>
          </a:xfrm>
          <a:prstGeom prst="rect">
            <a:avLst/>
          </a:prstGeom>
        </p:spPr>
      </p:pic>
      <p:sp>
        <p:nvSpPr>
          <p:cNvPr id="299" name="Rectangle 83"/>
          <p:cNvSpPr>
            <a:spLocks noChangeArrowheads="1"/>
          </p:cNvSpPr>
          <p:nvPr/>
        </p:nvSpPr>
        <p:spPr bwMode="auto">
          <a:xfrm>
            <a:off x="35162" y="0"/>
            <a:ext cx="10254609" cy="1717672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58" name="Rectangle 34"/>
          <p:cNvSpPr>
            <a:spLocks noChangeArrowheads="1"/>
          </p:cNvSpPr>
          <p:nvPr/>
        </p:nvSpPr>
        <p:spPr bwMode="auto">
          <a:xfrm>
            <a:off x="0" y="4220658"/>
            <a:ext cx="12192000" cy="1743072"/>
          </a:xfrm>
          <a:prstGeom prst="rect">
            <a:avLst/>
          </a:prstGeom>
          <a:gradFill rotWithShape="1">
            <a:gsLst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0" name="Rectangle 36"/>
          <p:cNvSpPr>
            <a:spLocks noChangeArrowheads="1"/>
          </p:cNvSpPr>
          <p:nvPr/>
        </p:nvSpPr>
        <p:spPr bwMode="auto">
          <a:xfrm>
            <a:off x="9316511" y="0"/>
            <a:ext cx="2904997" cy="6858000"/>
          </a:xfrm>
          <a:prstGeom prst="rect">
            <a:avLst/>
          </a:prstGeom>
          <a:gradFill rotWithShape="1">
            <a:gsLst>
              <a:gs pos="4000">
                <a:schemeClr val="tx1">
                  <a:alpha val="1000"/>
                </a:schemeClr>
              </a:gs>
              <a:gs pos="33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81" name="AutoShape 57"/>
          <p:cNvSpPr>
            <a:spLocks noChangeArrowheads="1"/>
          </p:cNvSpPr>
          <p:nvPr/>
        </p:nvSpPr>
        <p:spPr bwMode="auto">
          <a:xfrm>
            <a:off x="10474170" y="5178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2" name="AutoShape 58"/>
          <p:cNvSpPr>
            <a:spLocks noChangeArrowheads="1"/>
          </p:cNvSpPr>
          <p:nvPr/>
        </p:nvSpPr>
        <p:spPr bwMode="auto">
          <a:xfrm>
            <a:off x="10474170" y="4873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3" name="AutoShape 59"/>
          <p:cNvSpPr>
            <a:spLocks noChangeArrowheads="1"/>
          </p:cNvSpPr>
          <p:nvPr/>
        </p:nvSpPr>
        <p:spPr bwMode="auto">
          <a:xfrm>
            <a:off x="10474170" y="4568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$300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4" name="AutoShape 60"/>
          <p:cNvSpPr>
            <a:spLocks noChangeArrowheads="1"/>
          </p:cNvSpPr>
          <p:nvPr/>
        </p:nvSpPr>
        <p:spPr bwMode="auto">
          <a:xfrm>
            <a:off x="10474170" y="4264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5" name="AutoShape 61"/>
          <p:cNvSpPr>
            <a:spLocks noChangeArrowheads="1"/>
          </p:cNvSpPr>
          <p:nvPr/>
        </p:nvSpPr>
        <p:spPr bwMode="auto">
          <a:xfrm>
            <a:off x="10474170" y="3959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86" name="AutoShape 62"/>
          <p:cNvSpPr>
            <a:spLocks noChangeArrowheads="1"/>
          </p:cNvSpPr>
          <p:nvPr/>
        </p:nvSpPr>
        <p:spPr bwMode="auto">
          <a:xfrm>
            <a:off x="10474170" y="3654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7" name="AutoShape 63"/>
          <p:cNvSpPr>
            <a:spLocks noChangeArrowheads="1"/>
          </p:cNvSpPr>
          <p:nvPr/>
        </p:nvSpPr>
        <p:spPr bwMode="auto">
          <a:xfrm>
            <a:off x="10474170" y="3349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solidFill>
              <a:srgbClr val="FFC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$4,000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8" name="AutoShape 64"/>
          <p:cNvSpPr>
            <a:spLocks noChangeArrowheads="1"/>
          </p:cNvSpPr>
          <p:nvPr/>
        </p:nvSpPr>
        <p:spPr bwMode="auto">
          <a:xfrm>
            <a:off x="10474170" y="3044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$8,000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89" name="AutoShape 65"/>
          <p:cNvSpPr>
            <a:spLocks noChangeArrowheads="1"/>
          </p:cNvSpPr>
          <p:nvPr/>
        </p:nvSpPr>
        <p:spPr bwMode="auto">
          <a:xfrm>
            <a:off x="10474170" y="2740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$16,000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0" name="AutoShape 66"/>
          <p:cNvSpPr>
            <a:spLocks noChangeArrowheads="1"/>
          </p:cNvSpPr>
          <p:nvPr/>
        </p:nvSpPr>
        <p:spPr bwMode="auto">
          <a:xfrm>
            <a:off x="10474170" y="2435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$25,000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891" name="AutoShape 67"/>
          <p:cNvSpPr>
            <a:spLocks noChangeArrowheads="1"/>
          </p:cNvSpPr>
          <p:nvPr/>
        </p:nvSpPr>
        <p:spPr bwMode="auto">
          <a:xfrm>
            <a:off x="10474170" y="21304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2" name="AutoShape 68"/>
          <p:cNvSpPr>
            <a:spLocks noChangeArrowheads="1"/>
          </p:cNvSpPr>
          <p:nvPr/>
        </p:nvSpPr>
        <p:spPr bwMode="auto">
          <a:xfrm>
            <a:off x="10474170" y="18256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$100,000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3" name="AutoShape 69"/>
          <p:cNvSpPr>
            <a:spLocks noChangeArrowheads="1"/>
          </p:cNvSpPr>
          <p:nvPr/>
        </p:nvSpPr>
        <p:spPr bwMode="auto">
          <a:xfrm>
            <a:off x="10474170" y="15208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$250,000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4" name="AutoShape 70"/>
          <p:cNvSpPr>
            <a:spLocks noChangeArrowheads="1"/>
          </p:cNvSpPr>
          <p:nvPr/>
        </p:nvSpPr>
        <p:spPr bwMode="auto">
          <a:xfrm>
            <a:off x="10474170" y="12160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00"/>
                </a:solidFill>
              </a:rPr>
              <a:t>$500,000</a:t>
            </a:r>
            <a:endParaRPr lang="en-US" altLang="en-US" sz="1600" b="1" dirty="0">
              <a:solidFill>
                <a:srgbClr val="FFFF00"/>
              </a:solidFill>
            </a:endParaRPr>
          </a:p>
        </p:txBody>
      </p:sp>
      <p:sp>
        <p:nvSpPr>
          <p:cNvPr id="77895" name="AutoShape 71"/>
          <p:cNvSpPr>
            <a:spLocks noChangeArrowheads="1"/>
          </p:cNvSpPr>
          <p:nvPr/>
        </p:nvSpPr>
        <p:spPr bwMode="auto">
          <a:xfrm>
            <a:off x="10474170" y="911225"/>
            <a:ext cx="1371600" cy="285750"/>
          </a:xfrm>
          <a:prstGeom prst="hexagon">
            <a:avLst>
              <a:gd name="adj" fmla="val 34844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100000">
                <a:schemeClr val="hlink">
                  <a:alpha val="10001"/>
                </a:schemeClr>
              </a:gs>
            </a:gsLst>
            <a:lin ang="0" scaled="1"/>
          </a:gradFill>
          <a:ln w="12700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600" b="1" smtClean="0">
                <a:solidFill>
                  <a:srgbClr val="FFFFFF"/>
                </a:solidFill>
              </a:rPr>
              <a:t>$1,000,000</a:t>
            </a:r>
            <a:endParaRPr lang="en-US" altLang="en-US" sz="1600" b="1" dirty="0">
              <a:solidFill>
                <a:srgbClr val="FFFFFF"/>
              </a:solidFill>
            </a:endParaRPr>
          </a:p>
        </p:txBody>
      </p:sp>
      <p:sp>
        <p:nvSpPr>
          <p:cNvPr id="77907" name="Rectangle 83"/>
          <p:cNvSpPr>
            <a:spLocks noChangeArrowheads="1"/>
          </p:cNvSpPr>
          <p:nvPr/>
        </p:nvSpPr>
        <p:spPr bwMode="auto">
          <a:xfrm>
            <a:off x="0" y="5925325"/>
            <a:ext cx="12192000" cy="9318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16" name="ViewCorrect" hidden="1">
            <a:hlinkClick r:id="" action="ppaction://macro?name=ViewCorrectAnswer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CORRECT ANSWER</a:t>
            </a:r>
          </a:p>
        </p:txBody>
      </p:sp>
      <p:sp>
        <p:nvSpPr>
          <p:cNvPr id="77918" name="GameEnd" hidden="1">
            <a:hlinkClick r:id="" action="ppaction://macro?name=ViewEnd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END</a:t>
            </a:r>
          </a:p>
        </p:txBody>
      </p:sp>
      <p:sp>
        <p:nvSpPr>
          <p:cNvPr id="174" name="Oval 158"/>
          <p:cNvSpPr>
            <a:spLocks noChangeArrowheads="1"/>
          </p:cNvSpPr>
          <p:nvPr/>
        </p:nvSpPr>
        <p:spPr bwMode="auto">
          <a:xfrm>
            <a:off x="3830108" y="1393538"/>
            <a:ext cx="3305175" cy="3305175"/>
          </a:xfrm>
          <a:prstGeom prst="ellipse">
            <a:avLst/>
          </a:prstGeom>
          <a:gradFill rotWithShape="1">
            <a:gsLst>
              <a:gs pos="0">
                <a:srgbClr val="3366FF"/>
              </a:gs>
              <a:gs pos="100000">
                <a:srgbClr val="3366FF">
                  <a:alpha val="200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6" name="AutoShape 160"/>
          <p:cNvSpPr>
            <a:spLocks noChangeArrowheads="1"/>
          </p:cNvSpPr>
          <p:nvPr/>
        </p:nvSpPr>
        <p:spPr bwMode="auto">
          <a:xfrm>
            <a:off x="409952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7" name="Oval 161"/>
          <p:cNvSpPr>
            <a:spLocks noChangeArrowheads="1"/>
          </p:cNvSpPr>
          <p:nvPr/>
        </p:nvSpPr>
        <p:spPr bwMode="auto">
          <a:xfrm>
            <a:off x="4137625" y="2007897"/>
            <a:ext cx="2076450" cy="2076450"/>
          </a:xfrm>
          <a:prstGeom prst="ellips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000"/>
                  </a:scheme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78" name="AutoShape 162"/>
          <p:cNvSpPr>
            <a:spLocks noChangeArrowheads="1"/>
          </p:cNvSpPr>
          <p:nvPr/>
        </p:nvSpPr>
        <p:spPr bwMode="auto">
          <a:xfrm>
            <a:off x="4135375" y="1969797"/>
            <a:ext cx="2152650" cy="2152650"/>
          </a:xfrm>
          <a:custGeom>
            <a:avLst/>
            <a:gdLst>
              <a:gd name="G0" fmla="+- 3191 0 0"/>
              <a:gd name="G1" fmla="+- 21600 0 3191"/>
              <a:gd name="G2" fmla="+- 21600 0 3191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191" y="10800"/>
                </a:moveTo>
                <a:cubicBezTo>
                  <a:pt x="3191" y="15002"/>
                  <a:pt x="6598" y="18409"/>
                  <a:pt x="10800" y="18409"/>
                </a:cubicBezTo>
                <a:cubicBezTo>
                  <a:pt x="15002" y="18409"/>
                  <a:pt x="18409" y="15002"/>
                  <a:pt x="18409" y="10800"/>
                </a:cubicBezTo>
                <a:cubicBezTo>
                  <a:pt x="18409" y="6598"/>
                  <a:pt x="15002" y="3191"/>
                  <a:pt x="10800" y="3191"/>
                </a:cubicBezTo>
                <a:cubicBezTo>
                  <a:pt x="6598" y="3191"/>
                  <a:pt x="3191" y="6598"/>
                  <a:pt x="3191" y="10800"/>
                </a:cubicBezTo>
                <a:close/>
              </a:path>
            </a:pathLst>
          </a:custGeom>
          <a:solidFill>
            <a:srgbClr val="993366"/>
          </a:solidFill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Impact" panose="020B0806030902050204" pitchFamily="34" charset="0"/>
            </a:endParaRPr>
          </a:p>
        </p:txBody>
      </p:sp>
      <p:sp>
        <p:nvSpPr>
          <p:cNvPr id="183" name="TimerText" hidden="1"/>
          <p:cNvSpPr txBox="1"/>
          <p:nvPr/>
        </p:nvSpPr>
        <p:spPr>
          <a:xfrm>
            <a:off x="4451058" y="2383105"/>
            <a:ext cx="14766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ctr" defTabSz="914400" eaLnBrk="1" latinLnBrk="0" hangingPunct="1">
              <a:defRPr sz="16600" b="1">
                <a:ln>
                  <a:solidFill>
                    <a:schemeClr val="tx1"/>
                  </a:solidFill>
                </a:ln>
                <a:gradFill>
                  <a:gsLst>
                    <a:gs pos="31000">
                      <a:schemeClr val="accent1">
                        <a:lumMod val="5000"/>
                        <a:lumOff val="95000"/>
                      </a:schemeClr>
                    </a:gs>
                    <a:gs pos="7300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</a:defRPr>
            </a:lvl1pPr>
            <a:lvl2pPr defTabSz="914400" eaLnBrk="1" latinLnBrk="0" hangingPunct="1">
              <a:defRPr sz="1800">
                <a:latin typeface="+mn-lt"/>
              </a:defRPr>
            </a:lvl2pPr>
            <a:lvl3pPr defTabSz="914400" eaLnBrk="1" latinLnBrk="0" hangingPunct="1">
              <a:defRPr sz="1800">
                <a:latin typeface="+mn-lt"/>
              </a:defRPr>
            </a:lvl3pPr>
            <a:lvl4pPr defTabSz="914400" eaLnBrk="1" latinLnBrk="0" hangingPunct="1">
              <a:defRPr sz="1800">
                <a:latin typeface="+mn-lt"/>
              </a:defRPr>
            </a:lvl4pPr>
            <a:lvl5pPr defTabSz="914400" eaLnBrk="1" latinLnBrk="0" hangingPunct="1">
              <a:defRPr sz="1800">
                <a:latin typeface="+mn-lt"/>
              </a:defRPr>
            </a:lvl5pPr>
            <a:lvl6pPr>
              <a:defRPr sz="1800">
                <a:latin typeface="+mn-lt"/>
              </a:defRPr>
            </a:lvl6pPr>
            <a:lvl7pPr>
              <a:defRPr sz="1800">
                <a:latin typeface="+mn-lt"/>
              </a:defRPr>
            </a:lvl7pPr>
            <a:lvl8pPr>
              <a:defRPr sz="1800">
                <a:latin typeface="+mn-lt"/>
              </a:defRPr>
            </a:lvl8pPr>
            <a:lvl9pPr>
              <a:defRPr sz="1800">
                <a:latin typeface="+mn-lt"/>
              </a:defRPr>
            </a:lvl9pPr>
          </a:lstStyle>
          <a:p>
            <a:r>
              <a:rPr lang="en-US" sz="8000" spc="-30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22</a:t>
            </a:r>
            <a:endParaRPr lang="en-US" sz="8000" spc="-300" dirty="0">
              <a:ln w="12700">
                <a:solidFill>
                  <a:srgbClr val="000000"/>
                </a:solidFill>
              </a:ln>
              <a:gradFill>
                <a:gsLst>
                  <a:gs pos="29000">
                    <a:srgbClr val="BBE0E3">
                      <a:lumMod val="5000"/>
                      <a:lumOff val="95000"/>
                    </a:srgbClr>
                  </a:gs>
                  <a:gs pos="82000">
                    <a:srgbClr val="FFC000"/>
                  </a:gs>
                  <a:gs pos="67000">
                    <a:srgbClr val="FFFF00"/>
                  </a:gs>
                </a:gsLst>
                <a:lin ang="540000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130" name="Rectangle 36"/>
          <p:cNvSpPr>
            <a:spLocks noChangeArrowheads="1"/>
          </p:cNvSpPr>
          <p:nvPr/>
        </p:nvSpPr>
        <p:spPr bwMode="auto">
          <a:xfrm>
            <a:off x="-10395" y="-24075"/>
            <a:ext cx="2904997" cy="6893030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35000">
                <a:schemeClr val="tx1">
                  <a:alpha val="0"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Continue" hidden="1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CONTINUE</a:t>
            </a:r>
          </a:p>
        </p:txBody>
      </p:sp>
      <p:graphicFrame>
        <p:nvGraphicFramePr>
          <p:cNvPr id="16" name="AskAudienceChart" hidden="1"/>
          <p:cNvGraphicFramePr/>
          <p:nvPr>
            <p:extLst>
              <p:ext uri="{D42A27DB-BD31-4B8C-83A1-F6EECF244321}">
                <p14:modId xmlns:p14="http://schemas.microsoft.com/office/powerpoint/2010/main" val="679767029"/>
              </p:ext>
            </p:extLst>
          </p:nvPr>
        </p:nvGraphicFramePr>
        <p:xfrm>
          <a:off x="2346325" y="1756601"/>
          <a:ext cx="6096000" cy="2488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79" name="TextBox 178"/>
          <p:cNvSpPr txBox="1"/>
          <p:nvPr/>
        </p:nvSpPr>
        <p:spPr>
          <a:xfrm>
            <a:off x="1567538" y="-463665"/>
            <a:ext cx="1187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</a:rPr>
              <a:t>ANSWER:</a:t>
            </a:r>
          </a:p>
        </p:txBody>
      </p:sp>
      <p:sp>
        <p:nvSpPr>
          <p:cNvPr id="181" name="CorrectAnswer"/>
          <p:cNvSpPr/>
          <p:nvPr/>
        </p:nvSpPr>
        <p:spPr>
          <a:xfrm>
            <a:off x="2582072" y="-533923"/>
            <a:ext cx="433136" cy="433136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alibri" panose="020F0502020204030204" pitchFamily="34" charset="0"/>
              </a:rPr>
              <a:t>B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7902" name="QuestionText">
            <a:hlinkClick r:id="" action="ppaction://macro?name=ShowAnswers"/>
          </p:cNvPr>
          <p:cNvSpPr>
            <a:spLocks noChangeArrowheads="1"/>
          </p:cNvSpPr>
          <p:nvPr/>
        </p:nvSpPr>
        <p:spPr bwMode="auto">
          <a:xfrm>
            <a:off x="722461" y="206375"/>
            <a:ext cx="8983609" cy="1416050"/>
          </a:xfrm>
          <a:prstGeom prst="hexagon">
            <a:avLst>
              <a:gd name="adj" fmla="val 34128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76200">
            <a:gradFill>
              <a:gsLst>
                <a:gs pos="50000">
                  <a:schemeClr val="accent5">
                    <a:lumMod val="50000"/>
                  </a:schemeClr>
                </a:gs>
                <a:gs pos="100000">
                  <a:schemeClr val="accent2"/>
                </a:gs>
                <a:gs pos="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squar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Insert Question 8 in this space here.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904" name="AutoShape 80"/>
          <p:cNvSpPr>
            <a:spLocks noChangeArrowheads="1"/>
          </p:cNvSpPr>
          <p:nvPr/>
        </p:nvSpPr>
        <p:spPr bwMode="auto">
          <a:xfrm>
            <a:off x="834515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905" name="AutoShape 81"/>
          <p:cNvSpPr>
            <a:spLocks noChangeArrowheads="1"/>
          </p:cNvSpPr>
          <p:nvPr/>
        </p:nvSpPr>
        <p:spPr bwMode="auto">
          <a:xfrm>
            <a:off x="9424068" y="838200"/>
            <a:ext cx="166787" cy="152400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862" name="AnswerD"/>
          <p:cNvSpPr>
            <a:spLocks noChangeArrowheads="1"/>
          </p:cNvSpPr>
          <p:nvPr/>
        </p:nvSpPr>
        <p:spPr bwMode="auto">
          <a:xfrm>
            <a:off x="5271230" y="5118820"/>
            <a:ext cx="4434840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1" name="AnswerC"/>
          <p:cNvSpPr>
            <a:spLocks noChangeArrowheads="1"/>
          </p:cNvSpPr>
          <p:nvPr/>
        </p:nvSpPr>
        <p:spPr bwMode="auto">
          <a:xfrm>
            <a:off x="722461" y="5118820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4" name="AnswerB"/>
          <p:cNvSpPr>
            <a:spLocks noChangeArrowheads="1"/>
          </p:cNvSpPr>
          <p:nvPr/>
        </p:nvSpPr>
        <p:spPr bwMode="auto">
          <a:xfrm>
            <a:off x="5268656" y="4343403"/>
            <a:ext cx="4437414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3" name="AnswerA"/>
          <p:cNvSpPr>
            <a:spLocks noChangeArrowheads="1"/>
          </p:cNvSpPr>
          <p:nvPr/>
        </p:nvSpPr>
        <p:spPr bwMode="auto">
          <a:xfrm>
            <a:off x="722461" y="4343403"/>
            <a:ext cx="4437413" cy="722313"/>
          </a:xfrm>
          <a:prstGeom prst="hexagon">
            <a:avLst>
              <a:gd name="adj" fmla="val 34150"/>
              <a:gd name="vf" fmla="val 115470"/>
            </a:avLst>
          </a:prstGeom>
          <a:gradFill flip="none" rotWithShape="1">
            <a:gsLst>
              <a:gs pos="35000">
                <a:srgbClr val="0D0D0D"/>
              </a:gs>
              <a:gs pos="100000">
                <a:srgbClr val="161645"/>
              </a:gs>
            </a:gsLst>
            <a:lin ang="5400000" scaled="1"/>
            <a:tileRect/>
          </a:gradFill>
          <a:ln w="38100">
            <a:gradFill>
              <a:gsLst>
                <a:gs pos="0">
                  <a:schemeClr val="accent5">
                    <a:lumMod val="5000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  <a:effectLst/>
        </p:spPr>
        <p:txBody>
          <a:bodyPr wrap="none" anchor="ctr"/>
          <a:lstStyle/>
          <a:p>
            <a:pPr algn="ctr"/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6" name="AnswerD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chemeClr val="tx1">
              <a:alpha val="1000"/>
            </a:scheme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D for Q8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5" name="AnswerC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5152155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00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C for Q8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8" name="AnswerB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5355968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00FF00">
              <a:alpha val="1000"/>
            </a:srgbClr>
          </a:solidFill>
          <a:ln w="50800"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B for Q8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67" name="AnswerAText">
            <a:hlinkClick r:id="" action="ppaction://macro?name=Answer"/>
          </p:cNvPr>
          <p:cNvSpPr>
            <a:spLocks noChangeArrowheads="1"/>
          </p:cNvSpPr>
          <p:nvPr/>
        </p:nvSpPr>
        <p:spPr bwMode="auto">
          <a:xfrm>
            <a:off x="885969" y="4376738"/>
            <a:ext cx="4123657" cy="671512"/>
          </a:xfrm>
          <a:prstGeom prst="hexagon">
            <a:avLst>
              <a:gd name="adj" fmla="val 34137"/>
              <a:gd name="vf" fmla="val 115470"/>
            </a:avLst>
          </a:prstGeom>
          <a:solidFill>
            <a:srgbClr val="FFCD00">
              <a:alpha val="1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Calibri" panose="020F0502020204030204" pitchFamily="34" charset="0"/>
              </a:rPr>
              <a:t>This is Answer A for Q8</a:t>
            </a:r>
            <a:endParaRPr lang="en-US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77" name="AutoShape 53"/>
          <p:cNvSpPr>
            <a:spLocks noChangeArrowheads="1"/>
          </p:cNvSpPr>
          <p:nvPr/>
        </p:nvSpPr>
        <p:spPr bwMode="auto">
          <a:xfrm>
            <a:off x="537857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B</a:t>
            </a:r>
          </a:p>
        </p:txBody>
      </p:sp>
      <p:sp>
        <p:nvSpPr>
          <p:cNvPr id="77878" name="AutoShape 54"/>
          <p:cNvSpPr>
            <a:spLocks noChangeArrowheads="1"/>
          </p:cNvSpPr>
          <p:nvPr/>
        </p:nvSpPr>
        <p:spPr bwMode="auto">
          <a:xfrm>
            <a:off x="537857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77879" name="AutoShape 55"/>
          <p:cNvSpPr>
            <a:spLocks noChangeArrowheads="1"/>
          </p:cNvSpPr>
          <p:nvPr/>
        </p:nvSpPr>
        <p:spPr bwMode="auto">
          <a:xfrm>
            <a:off x="834515" y="4656740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A</a:t>
            </a:r>
            <a:endParaRPr lang="en-US" sz="12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7880" name="AutoShape 56"/>
          <p:cNvSpPr>
            <a:spLocks noChangeArrowheads="1"/>
          </p:cNvSpPr>
          <p:nvPr/>
        </p:nvSpPr>
        <p:spPr bwMode="auto">
          <a:xfrm>
            <a:off x="834515" y="5432157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anchor="ctr"/>
          <a:lstStyle/>
          <a:p>
            <a:r>
              <a:rPr lang="en-US" sz="2800" b="1" dirty="0">
                <a:solidFill>
                  <a:srgbClr val="FFFFFF"/>
                </a:solidFill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43" name="QuestionTitle"/>
          <p:cNvSpPr txBox="1">
            <a:spLocks/>
          </p:cNvSpPr>
          <p:nvPr/>
        </p:nvSpPr>
        <p:spPr bwMode="auto">
          <a:xfrm>
            <a:off x="609600" y="-1832485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Question 8</a:t>
            </a:r>
          </a:p>
        </p:txBody>
      </p:sp>
      <p:sp>
        <p:nvSpPr>
          <p:cNvPr id="5" name="StartTimerButton" hidden="1">
            <a:hlinkClick r:id="" action="ppaction://macro?name=StartPhoneTimer">
              <a:snd r:embed="rId9" name="66 Phone-A-Friend-pt2.wav"/>
            </a:hlinkClick>
          </p:cNvPr>
          <p:cNvSpPr/>
          <p:nvPr/>
        </p:nvSpPr>
        <p:spPr>
          <a:xfrm>
            <a:off x="4751825" y="2556852"/>
            <a:ext cx="914400" cy="914400"/>
          </a:xfrm>
          <a:prstGeom prst="ellipse">
            <a:avLst/>
          </a:prstGeom>
          <a:solidFill>
            <a:schemeClr val="accent6"/>
          </a:solidFill>
          <a:ln w="38100">
            <a:solidFill>
              <a:srgbClr val="FFFF00"/>
            </a:solidFill>
          </a:ln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START</a:t>
            </a:r>
          </a:p>
          <a:p>
            <a:pPr algn="ctr">
              <a:lnSpc>
                <a:spcPts val="1400"/>
              </a:lnSpc>
            </a:pPr>
            <a:r>
              <a:rPr lang="en-US" sz="1600" b="1" dirty="0">
                <a:solidFill>
                  <a:srgbClr val="BBE0E3">
                    <a:lumMod val="60000"/>
                    <a:lumOff val="4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TIMER</a:t>
            </a:r>
          </a:p>
        </p:txBody>
      </p:sp>
      <p:sp>
        <p:nvSpPr>
          <p:cNvPr id="109" name="Walk">
            <a:hlinkClick r:id="" action="ppaction://macro?name=Walk" endSnd="1"/>
          </p:cNvPr>
          <p:cNvSpPr>
            <a:spLocks noChangeArrowheads="1"/>
          </p:cNvSpPr>
          <p:nvPr/>
        </p:nvSpPr>
        <p:spPr bwMode="auto">
          <a:xfrm>
            <a:off x="3960612" y="6462995"/>
            <a:ext cx="2514600" cy="274320"/>
          </a:xfrm>
          <a:prstGeom prst="hexagon">
            <a:avLst/>
          </a:prstGeom>
          <a:gradFill flip="none" rotWithShape="1">
            <a:gsLst>
              <a:gs pos="65000">
                <a:schemeClr val="tx1">
                  <a:alpha val="1000"/>
                </a:schemeClr>
              </a:gs>
              <a:gs pos="95000">
                <a:schemeClr val="accent6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 w="25400">
            <a:gradFill flip="none" rotWithShape="1">
              <a:gsLst>
                <a:gs pos="0">
                  <a:srgbClr val="3366FF"/>
                </a:gs>
                <a:gs pos="49000">
                  <a:schemeClr val="accent1">
                    <a:lumMod val="97000"/>
                    <a:lumOff val="3000"/>
                  </a:schemeClr>
                </a:gs>
                <a:gs pos="100000">
                  <a:srgbClr val="3366FF"/>
                </a:gs>
              </a:gsLst>
              <a:lin ang="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/>
          <a:p>
            <a:pPr algn="ctr"/>
            <a:r>
              <a:rPr lang="en-US" altLang="en-US" b="1" dirty="0">
                <a:solidFill>
                  <a:srgbClr val="FFFFFF"/>
                </a:solidFill>
              </a:rPr>
              <a:t>WALK</a:t>
            </a:r>
          </a:p>
        </p:txBody>
      </p:sp>
      <p:sp>
        <p:nvSpPr>
          <p:cNvPr id="116" name="CloseAskPoll" hidden="1">
            <a:hlinkClick r:id="" action="ppaction://macro?name=EndLifeline"/>
          </p:cNvPr>
          <p:cNvSpPr/>
          <p:nvPr/>
        </p:nvSpPr>
        <p:spPr>
          <a:xfrm>
            <a:off x="7747415" y="1687446"/>
            <a:ext cx="822960" cy="243759"/>
          </a:xfrm>
          <a:prstGeom prst="rect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CLOSE</a:t>
            </a:r>
          </a:p>
        </p:txBody>
      </p:sp>
      <p:sp>
        <p:nvSpPr>
          <p:cNvPr id="117" name="StopPhoneTimer" hidden="1">
            <a:hlinkClick r:id="" action="ppaction://macro?name=EndLifeline"/>
          </p:cNvPr>
          <p:cNvSpPr/>
          <p:nvPr/>
        </p:nvSpPr>
        <p:spPr>
          <a:xfrm>
            <a:off x="4848172" y="3429000"/>
            <a:ext cx="731520" cy="243759"/>
          </a:xfrm>
          <a:prstGeom prst="hexagon">
            <a:avLst/>
          </a:prstGeom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Arial Black" panose="020B0A04020102020204" pitchFamily="34" charset="0"/>
              </a:rPr>
              <a:t>END</a:t>
            </a:r>
          </a:p>
        </p:txBody>
      </p:sp>
      <p:grpSp>
        <p:nvGrpSpPr>
          <p:cNvPr id="118" name="DoubleDip" hidden="1"/>
          <p:cNvGrpSpPr/>
          <p:nvPr/>
        </p:nvGrpSpPr>
        <p:grpSpPr>
          <a:xfrm>
            <a:off x="3903533" y="5958887"/>
            <a:ext cx="832002" cy="415673"/>
            <a:chOff x="-1855955" y="1251382"/>
            <a:chExt cx="1575210" cy="786985"/>
          </a:xfrm>
        </p:grpSpPr>
        <p:sp>
          <p:nvSpPr>
            <p:cNvPr id="119" name="Lifeline" hidden="1">
              <a:hlinkClick r:id="" action="ppaction://macro?name=DoubleDip"/>
            </p:cNvPr>
            <p:cNvSpPr/>
            <p:nvPr/>
          </p:nvSpPr>
          <p:spPr>
            <a:xfrm>
              <a:off x="-1855955" y="1251382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0" name="Picture 119" hidden="1">
              <a:hlinkClick r:id="" action="ppaction://macro?name=DoubleDip"/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0" t="28415" r="28312" b="40565"/>
            <a:stretch/>
          </p:blipFill>
          <p:spPr>
            <a:xfrm>
              <a:off x="-1433197" y="1395242"/>
              <a:ext cx="729695" cy="499265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121" name="FiftyFifty"/>
          <p:cNvGrpSpPr/>
          <p:nvPr/>
        </p:nvGrpSpPr>
        <p:grpSpPr>
          <a:xfrm>
            <a:off x="3903533" y="5958887"/>
            <a:ext cx="832002" cy="415673"/>
            <a:chOff x="-1855955" y="3274526"/>
            <a:chExt cx="1575210" cy="786985"/>
          </a:xfrm>
        </p:grpSpPr>
        <p:sp>
          <p:nvSpPr>
            <p:cNvPr id="122" name="Lifeline">
              <a:hlinkClick r:id="" action="ppaction://macro?name=FiftyFifty"/>
            </p:cNvPr>
            <p:cNvSpPr/>
            <p:nvPr/>
          </p:nvSpPr>
          <p:spPr>
            <a:xfrm>
              <a:off x="-1855955" y="3274526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3" name="Picture 122">
              <a:hlinkClick r:id="" action="ppaction://macro?name=FiftyFifty"/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04" t="24368" r="16082" b="32681"/>
            <a:stretch/>
          </p:blipFill>
          <p:spPr>
            <a:xfrm>
              <a:off x="-1670217" y="3446042"/>
              <a:ext cx="1203735" cy="460860"/>
            </a:xfrm>
            <a:prstGeom prst="rect">
              <a:avLst/>
            </a:prstGeom>
          </p:spPr>
        </p:pic>
      </p:grpSp>
      <p:grpSp>
        <p:nvGrpSpPr>
          <p:cNvPr id="124" name="AskAudience"/>
          <p:cNvGrpSpPr/>
          <p:nvPr/>
        </p:nvGrpSpPr>
        <p:grpSpPr>
          <a:xfrm>
            <a:off x="4805497" y="5958887"/>
            <a:ext cx="832002" cy="415673"/>
            <a:chOff x="-1855955" y="260905"/>
            <a:chExt cx="1575210" cy="786985"/>
          </a:xfrm>
        </p:grpSpPr>
        <p:sp>
          <p:nvSpPr>
            <p:cNvPr id="125" name="Lifeline">
              <a:hlinkClick r:id="" action="ppaction://macro?name=AskAudience"/>
            </p:cNvPr>
            <p:cNvSpPr/>
            <p:nvPr/>
          </p:nvSpPr>
          <p:spPr>
            <a:xfrm>
              <a:off x="-1855955" y="260905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6" name="Picture 125">
              <a:hlinkClick r:id="" action="ppaction://macro?name=AskAudience"/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92" t="15136" r="19425" b="32640"/>
            <a:stretch/>
          </p:blipFill>
          <p:spPr>
            <a:xfrm>
              <a:off x="-1567615" y="347158"/>
              <a:ext cx="998530" cy="614479"/>
            </a:xfrm>
            <a:prstGeom prst="rect">
              <a:avLst/>
            </a:prstGeom>
          </p:spPr>
        </p:pic>
      </p:grpSp>
      <p:grpSp>
        <p:nvGrpSpPr>
          <p:cNvPr id="127" name="JumpQuestion" hidden="1"/>
          <p:cNvGrpSpPr/>
          <p:nvPr/>
        </p:nvGrpSpPr>
        <p:grpSpPr>
          <a:xfrm>
            <a:off x="4805497" y="5958887"/>
            <a:ext cx="832002" cy="415673"/>
            <a:chOff x="-1855955" y="2256651"/>
            <a:chExt cx="1575210" cy="786985"/>
          </a:xfrm>
        </p:grpSpPr>
        <p:sp>
          <p:nvSpPr>
            <p:cNvPr id="128" name="Lifeline" hidden="1">
              <a:hlinkClick r:id="" action="ppaction://macro?name=JumpQuestion"/>
            </p:cNvPr>
            <p:cNvSpPr/>
            <p:nvPr/>
          </p:nvSpPr>
          <p:spPr>
            <a:xfrm>
              <a:off x="-1855955" y="2256651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29" name="Picture 128" hidden="1">
              <a:hlinkClick r:id="" action="ppaction://macro?name=JumpQuestion"/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97" t="23563" r="31619" b="28993"/>
            <a:stretch/>
          </p:blipFill>
          <p:spPr>
            <a:xfrm>
              <a:off x="-1356388" y="2304498"/>
              <a:ext cx="576076" cy="691291"/>
            </a:xfrm>
            <a:prstGeom prst="rect">
              <a:avLst/>
            </a:prstGeom>
          </p:spPr>
        </p:pic>
      </p:grpSp>
      <p:grpSp>
        <p:nvGrpSpPr>
          <p:cNvPr id="132" name="PhoneFriend"/>
          <p:cNvGrpSpPr/>
          <p:nvPr/>
        </p:nvGrpSpPr>
        <p:grpSpPr>
          <a:xfrm>
            <a:off x="5704435" y="5958887"/>
            <a:ext cx="832002" cy="415673"/>
            <a:chOff x="-1855955" y="5326423"/>
            <a:chExt cx="1575210" cy="786985"/>
          </a:xfrm>
        </p:grpSpPr>
        <p:sp>
          <p:nvSpPr>
            <p:cNvPr id="133" name="Lifeline">
              <a:hlinkClick r:id="" action="ppaction://macro?name=PhoneFriend"/>
            </p:cNvPr>
            <p:cNvSpPr/>
            <p:nvPr/>
          </p:nvSpPr>
          <p:spPr>
            <a:xfrm>
              <a:off x="-1855955" y="5326423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36" name="Picture 135">
              <a:hlinkClick r:id="" action="ppaction://macro?name=PhoneFriend"/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556" t="24376" r="28392" b="37299"/>
            <a:stretch/>
          </p:blipFill>
          <p:spPr>
            <a:xfrm>
              <a:off x="-1452400" y="5412675"/>
              <a:ext cx="768100" cy="614480"/>
            </a:xfrm>
            <a:prstGeom prst="rect">
              <a:avLst/>
            </a:prstGeom>
          </p:spPr>
        </p:pic>
      </p:grpSp>
      <p:grpSp>
        <p:nvGrpSpPr>
          <p:cNvPr id="137" name="PlusOne" hidden="1"/>
          <p:cNvGrpSpPr/>
          <p:nvPr/>
        </p:nvGrpSpPr>
        <p:grpSpPr>
          <a:xfrm>
            <a:off x="5704435" y="5958887"/>
            <a:ext cx="832002" cy="415673"/>
            <a:chOff x="-1855955" y="4257568"/>
            <a:chExt cx="1575210" cy="786985"/>
          </a:xfrm>
        </p:grpSpPr>
        <p:sp>
          <p:nvSpPr>
            <p:cNvPr id="142" name="Lifeline" hidden="1">
              <a:hlinkClick r:id="" action="ppaction://macro?name=PlusOne"/>
            </p:cNvPr>
            <p:cNvSpPr/>
            <p:nvPr/>
          </p:nvSpPr>
          <p:spPr>
            <a:xfrm>
              <a:off x="-1855955" y="4257568"/>
              <a:ext cx="1575210" cy="786985"/>
            </a:xfrm>
            <a:prstGeom prst="ellipse">
              <a:avLst/>
            </a:prstGeom>
            <a:solidFill>
              <a:schemeClr val="tx1"/>
            </a:solidFill>
            <a:ln w="28575">
              <a:gradFill flip="none" rotWithShape="1">
                <a:gsLst>
                  <a:gs pos="0">
                    <a:srgbClr val="3366FF"/>
                  </a:gs>
                  <a:gs pos="49000">
                    <a:schemeClr val="accent1">
                      <a:lumMod val="97000"/>
                      <a:lumOff val="3000"/>
                    </a:schemeClr>
                  </a:gs>
                  <a:gs pos="100000">
                    <a:srgbClr val="3366FF"/>
                  </a:gs>
                </a:gsLst>
                <a:lin ang="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4000" b="1" spc="-300" dirty="0">
                <a:solidFill>
                  <a:prstClr val="white"/>
                </a:solidFill>
              </a:endParaRPr>
            </a:p>
          </p:txBody>
        </p:sp>
        <p:pic>
          <p:nvPicPr>
            <p:cNvPr id="144" name="Picture 143" hidden="1">
              <a:hlinkClick r:id="" action="ppaction://macro?name=PlusOne"/>
            </p:cNvPr>
            <p:cNvPicPr>
              <a:picLocks noChangeAspect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33" t="28170" r="25335" b="40810"/>
            <a:stretch/>
          </p:blipFill>
          <p:spPr>
            <a:xfrm>
              <a:off x="-1471602" y="4401428"/>
              <a:ext cx="806505" cy="499265"/>
            </a:xfrm>
            <a:prstGeom prst="rect">
              <a:avLst/>
            </a:prstGeom>
          </p:spPr>
        </p:pic>
      </p:grpSp>
      <p:grpSp>
        <p:nvGrpSpPr>
          <p:cNvPr id="145" name="LL1X" hidden="1"/>
          <p:cNvGrpSpPr/>
          <p:nvPr/>
        </p:nvGrpSpPr>
        <p:grpSpPr>
          <a:xfrm>
            <a:off x="3862334" y="5805934"/>
            <a:ext cx="914400" cy="721578"/>
            <a:chOff x="3862334" y="5805934"/>
            <a:chExt cx="914400" cy="721578"/>
          </a:xfrm>
        </p:grpSpPr>
        <p:sp>
          <p:nvSpPr>
            <p:cNvPr id="146" name="shape" hidden="1"/>
            <p:cNvSpPr/>
            <p:nvPr/>
          </p:nvSpPr>
          <p:spPr>
            <a:xfrm>
              <a:off x="3862334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47" name="Fifty" hidden="1"/>
            <p:cNvSpPr/>
            <p:nvPr/>
          </p:nvSpPr>
          <p:spPr>
            <a:xfrm rot="18900000">
              <a:off x="3967135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8" name="LL2X" hidden="1"/>
          <p:cNvGrpSpPr/>
          <p:nvPr/>
        </p:nvGrpSpPr>
        <p:grpSpPr>
          <a:xfrm>
            <a:off x="4764298" y="5805934"/>
            <a:ext cx="914400" cy="721578"/>
            <a:chOff x="4764298" y="5805934"/>
            <a:chExt cx="914400" cy="721578"/>
          </a:xfrm>
        </p:grpSpPr>
        <p:sp>
          <p:nvSpPr>
            <p:cNvPr id="149" name="shape" hidden="1"/>
            <p:cNvSpPr/>
            <p:nvPr/>
          </p:nvSpPr>
          <p:spPr>
            <a:xfrm>
              <a:off x="4764298" y="593659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150" name="Audience" hidden="1"/>
            <p:cNvSpPr/>
            <p:nvPr/>
          </p:nvSpPr>
          <p:spPr>
            <a:xfrm rot="18900000">
              <a:off x="4871242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1" name="LL3X" hidden="1"/>
          <p:cNvGrpSpPr/>
          <p:nvPr/>
        </p:nvGrpSpPr>
        <p:grpSpPr>
          <a:xfrm>
            <a:off x="5663236" y="5805934"/>
            <a:ext cx="914400" cy="721578"/>
            <a:chOff x="5663236" y="5805934"/>
            <a:chExt cx="914400" cy="721578"/>
          </a:xfrm>
        </p:grpSpPr>
        <p:sp>
          <p:nvSpPr>
            <p:cNvPr id="152" name="shape" hidden="1"/>
            <p:cNvSpPr/>
            <p:nvPr/>
          </p:nvSpPr>
          <p:spPr>
            <a:xfrm>
              <a:off x="5663236" y="5915407"/>
              <a:ext cx="914400" cy="457200"/>
            </a:xfrm>
            <a:prstGeom prst="ellipse">
              <a:avLst/>
            </a:prstGeom>
            <a:solidFill>
              <a:schemeClr val="tx1">
                <a:alpha val="1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53" name="Phone" hidden="1"/>
            <p:cNvSpPr/>
            <p:nvPr/>
          </p:nvSpPr>
          <p:spPr>
            <a:xfrm rot="18900000">
              <a:off x="5762648" y="5805934"/>
              <a:ext cx="721578" cy="721578"/>
            </a:xfrm>
            <a:prstGeom prst="plus">
              <a:avLst>
                <a:gd name="adj" fmla="val 40402"/>
              </a:avLst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31" name="AskAudienceText" hidden="1">
            <a:extLst>
              <a:ext uri="{FF2B5EF4-FFF2-40B4-BE49-F238E27FC236}">
                <a16:creationId xmlns:a16="http://schemas.microsoft.com/office/drawing/2014/main" id="{FDF4F220-65F1-4DF5-A03C-965E5C0732C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0365" y="2489879"/>
            <a:ext cx="399097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ASK THE</a:t>
            </a:r>
          </a:p>
          <a:p>
            <a:pPr algn="ctr">
              <a:lnSpc>
                <a:spcPts val="4200"/>
              </a:lnSpc>
            </a:pPr>
            <a:r>
              <a:rPr lang="en-US" sz="4400" b="1" dirty="0">
                <a:ln w="12700">
                  <a:solidFill>
                    <a:srgbClr val="000000"/>
                  </a:solidFill>
                </a:ln>
                <a:gradFill>
                  <a:gsLst>
                    <a:gs pos="29000">
                      <a:srgbClr val="BBE0E3">
                        <a:lumMod val="5000"/>
                        <a:lumOff val="95000"/>
                      </a:srgbClr>
                    </a:gs>
                    <a:gs pos="82000">
                      <a:srgbClr val="FFC000"/>
                    </a:gs>
                    <a:gs pos="67000">
                      <a:srgbClr val="FFFF00"/>
                    </a:gs>
                  </a:gsLst>
                  <a:lin ang="5400000" scaled="1"/>
                </a:gradFill>
                <a:effectLst>
                  <a:glow rad="635000">
                    <a:srgbClr val="3366FF">
                      <a:alpha val="25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AUDIENCE</a:t>
            </a:r>
          </a:p>
        </p:txBody>
      </p:sp>
      <p:sp>
        <p:nvSpPr>
          <p:cNvPr id="135" name="PlusOne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</a:t>
            </a:r>
            <a:r>
              <a:rPr lang="en-US" dirty="0"/>
              <a:t>1</a:t>
            </a:r>
          </a:p>
        </p:txBody>
      </p:sp>
      <p:sp>
        <p:nvSpPr>
          <p:cNvPr id="154" name="DoubleDipText" hidden="1"/>
          <p:cNvSpPr txBox="1"/>
          <p:nvPr/>
        </p:nvSpPr>
        <p:spPr>
          <a:xfrm>
            <a:off x="4683789" y="4795876"/>
            <a:ext cx="1049419" cy="594185"/>
          </a:xfrm>
          <a:prstGeom prst="ellipse">
            <a:avLst/>
          </a:prstGeom>
          <a:solidFill>
            <a:schemeClr val="tx1"/>
          </a:solidFill>
          <a:ln w="4445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1"/>
          <a:lstStyle>
            <a:defPPr>
              <a:defRPr lang="en-US"/>
            </a:defPPr>
            <a:lvl1pPr algn="ctr">
              <a:defRPr sz="4000" b="1" spc="-300">
                <a:solidFill>
                  <a:prstClr val="white"/>
                </a:solidFill>
                <a:latin typeface="+mn-lt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r>
              <a:rPr lang="en-US" sz="2800" dirty="0">
                <a:sym typeface="Wingdings 2" panose="05020102010507070707" pitchFamily="18" charset="2"/>
              </a:rPr>
              <a:t></a:t>
            </a:r>
            <a:r>
              <a:rPr lang="en-US" dirty="0"/>
              <a:t>2</a:t>
            </a:r>
          </a:p>
        </p:txBody>
      </p:sp>
      <p:grpSp>
        <p:nvGrpSpPr>
          <p:cNvPr id="138" name="ContinueWon" hidden="1"/>
          <p:cNvGrpSpPr/>
          <p:nvPr/>
        </p:nvGrpSpPr>
        <p:grpSpPr>
          <a:xfrm>
            <a:off x="3263583" y="3588431"/>
            <a:ext cx="3907757" cy="615965"/>
            <a:chOff x="920627" y="206375"/>
            <a:chExt cx="8983609" cy="1416050"/>
          </a:xfrm>
        </p:grpSpPr>
        <p:sp>
          <p:nvSpPr>
            <p:cNvPr id="139" name="WonValue" hidden="1">
              <a:hlinkClick r:id="" action="ppaction://macro?name=NextQuestion"/>
            </p:cNvPr>
            <p:cNvSpPr>
              <a:spLocks noChangeArrowheads="1"/>
            </p:cNvSpPr>
            <p:nvPr/>
          </p:nvSpPr>
          <p:spPr bwMode="auto">
            <a:xfrm>
              <a:off x="920627" y="206375"/>
              <a:ext cx="8983609" cy="1416050"/>
            </a:xfrm>
            <a:prstGeom prst="hexagon">
              <a:avLst>
                <a:gd name="adj" fmla="val 34128"/>
                <a:gd name="vf" fmla="val 115470"/>
              </a:avLst>
            </a:prstGeom>
            <a:gradFill flip="none" rotWithShape="1">
              <a:gsLst>
                <a:gs pos="35000">
                  <a:srgbClr val="0D0D0D"/>
                </a:gs>
                <a:gs pos="100000">
                  <a:srgbClr val="161645"/>
                </a:gs>
              </a:gsLst>
              <a:lin ang="5400000" scaled="1"/>
              <a:tileRect/>
            </a:gradFill>
            <a:ln w="50800" cap="sq">
              <a:gradFill>
                <a:gsLst>
                  <a:gs pos="50000">
                    <a:schemeClr val="accent5">
                      <a:lumMod val="50000"/>
                    </a:schemeClr>
                  </a:gs>
                  <a:gs pos="100000">
                    <a:schemeClr val="accent2"/>
                  </a:gs>
                  <a:gs pos="0">
                    <a:schemeClr val="accent2"/>
                  </a:gs>
                </a:gsLst>
                <a:lin ang="10800000" scaled="0"/>
              </a:gradFill>
              <a:miter lim="800000"/>
            </a:ln>
            <a:effectLst/>
          </p:spPr>
          <p:txBody>
            <a:bodyPr wrap="none" tIns="0" anchor="ctr"/>
            <a:lstStyle/>
            <a:p>
              <a:pPr algn="ctr"/>
              <a:r>
                <a:rPr lang="en-US" sz="4400" b="1">
                  <a:solidFill>
                    <a:srgbClr val="FFFFFF"/>
                  </a:solidFill>
                  <a:latin typeface="Calibri" panose="020F0502020204030204" pitchFamily="34" charset="0"/>
                </a:rPr>
                <a:t>$8,000</a:t>
              </a:r>
              <a:endParaRPr lang="en-US" sz="4400" b="1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AutoShape 80" hidden="1"/>
            <p:cNvSpPr>
              <a:spLocks noChangeAspect="1" noChangeArrowheads="1"/>
            </p:cNvSpPr>
            <p:nvPr/>
          </p:nvSpPr>
          <p:spPr bwMode="auto">
            <a:xfrm>
              <a:off x="1096655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41" name="AutoShape 81" hidden="1"/>
            <p:cNvSpPr>
              <a:spLocks noChangeAspect="1" noChangeArrowheads="1"/>
            </p:cNvSpPr>
            <p:nvPr/>
          </p:nvSpPr>
          <p:spPr bwMode="auto">
            <a:xfrm>
              <a:off x="9462786" y="811067"/>
              <a:ext cx="243460" cy="235912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FinalAnswer" hidden="1"/>
          <p:cNvGrpSpPr/>
          <p:nvPr/>
        </p:nvGrpSpPr>
        <p:grpSpPr>
          <a:xfrm>
            <a:off x="2448982" y="3199770"/>
            <a:ext cx="5567268" cy="1060523"/>
            <a:chOff x="2448982" y="3199770"/>
            <a:chExt cx="5567268" cy="1060523"/>
          </a:xfrm>
        </p:grpSpPr>
        <p:sp>
          <p:nvSpPr>
            <p:cNvPr id="111" name="Hexagon 110" hidden="1"/>
            <p:cNvSpPr/>
            <p:nvPr/>
          </p:nvSpPr>
          <p:spPr>
            <a:xfrm>
              <a:off x="2448982" y="3199770"/>
              <a:ext cx="5567268" cy="1060523"/>
            </a:xfrm>
            <a:prstGeom prst="hexagon">
              <a:avLst/>
            </a:prstGeom>
            <a:gradFill flip="none" rotWithShape="1">
              <a:gsLst>
                <a:gs pos="35000">
                  <a:srgbClr val="002060"/>
                </a:gs>
                <a:gs pos="100000">
                  <a:schemeClr val="accent2"/>
                </a:gs>
              </a:gsLst>
              <a:lin ang="5400000" scaled="1"/>
              <a:tileRect/>
            </a:gradFill>
            <a:ln w="50800">
              <a:solidFill>
                <a:schemeClr val="tx1"/>
              </a:solidFill>
            </a:ln>
            <a:effectLst/>
          </p:spPr>
          <p:txBody>
            <a:bodyPr wrap="none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111" hidden="1"/>
            <p:cNvSpPr/>
            <p:nvPr/>
          </p:nvSpPr>
          <p:spPr>
            <a:xfrm>
              <a:off x="2513697" y="3199770"/>
              <a:ext cx="5437838" cy="400832"/>
            </a:xfrm>
            <a:custGeom>
              <a:avLst/>
              <a:gdLst>
                <a:gd name="connsiteX0" fmla="*/ 200416 w 5437838"/>
                <a:gd name="connsiteY0" fmla="*/ 0 h 400832"/>
                <a:gd name="connsiteX1" fmla="*/ 5237422 w 5437838"/>
                <a:gd name="connsiteY1" fmla="*/ 0 h 400832"/>
                <a:gd name="connsiteX2" fmla="*/ 5437838 w 5437838"/>
                <a:gd name="connsiteY2" fmla="*/ 400832 h 400832"/>
                <a:gd name="connsiteX3" fmla="*/ 0 w 5437838"/>
                <a:gd name="connsiteY3" fmla="*/ 400832 h 40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838" h="400832">
                  <a:moveTo>
                    <a:pt x="200416" y="0"/>
                  </a:moveTo>
                  <a:lnTo>
                    <a:pt x="5237422" y="0"/>
                  </a:lnTo>
                  <a:lnTo>
                    <a:pt x="5437838" y="400832"/>
                  </a:lnTo>
                  <a:lnTo>
                    <a:pt x="0" y="400832"/>
                  </a:lnTo>
                  <a:close/>
                </a:path>
              </a:pathLst>
            </a:custGeom>
            <a:solidFill>
              <a:schemeClr val="tx1"/>
            </a:solidFill>
            <a:ln w="76200">
              <a:noFill/>
            </a:ln>
            <a:effectLst/>
          </p:spPr>
          <p:txBody>
            <a:bodyPr wrap="none" anchor="ctr"/>
            <a:lstStyle/>
            <a:p>
              <a:pPr algn="ctr"/>
              <a:r>
                <a:rPr lang="en-US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/>
                </a:rPr>
                <a:t>IS THAT YOUR FINAL ANSWER?</a:t>
              </a:r>
            </a:p>
          </p:txBody>
        </p:sp>
        <p:sp>
          <p:nvSpPr>
            <p:cNvPr id="113" name="FinalNo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5384605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NO</a:t>
              </a:r>
            </a:p>
          </p:txBody>
        </p:sp>
        <p:sp>
          <p:nvSpPr>
            <p:cNvPr id="114" name="FinalYes" hidden="1">
              <a:hlinkClick r:id="" action="ppaction://macro?name=FinalAnswer"/>
            </p:cNvPr>
            <p:cNvSpPr>
              <a:spLocks noChangeArrowheads="1"/>
            </p:cNvSpPr>
            <p:nvPr/>
          </p:nvSpPr>
          <p:spPr bwMode="auto">
            <a:xfrm>
              <a:off x="2793170" y="3701495"/>
              <a:ext cx="2286000" cy="457200"/>
            </a:xfrm>
            <a:prstGeom prst="hexagon">
              <a:avLst/>
            </a:prstGeom>
            <a:noFill/>
            <a:ln w="19050">
              <a:solidFill>
                <a:srgbClr val="3366F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 anchorCtr="1"/>
            <a:lstStyle/>
            <a:p>
              <a:pPr algn="ctr"/>
              <a:r>
                <a:rPr lang="en-US" altLang="en-US" sz="2800" b="1" dirty="0">
                  <a:solidFill>
                    <a:srgbClr val="FFFFFF"/>
                  </a:solidFill>
                </a:rPr>
                <a:t>YES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261794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7000" fill="hold"/>
                                        <p:tgtEl>
                                          <p:spTgt spid="77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14000" fill="hold"/>
                                        <p:tgtEl>
                                          <p:spTgt spid="778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2000" fill="hold"/>
                                        <p:tgtEl>
                                          <p:spTgt spid="77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10000" fill="hold"/>
                                        <p:tgtEl>
                                          <p:spTgt spid="778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8000" fill="hold"/>
                                        <p:tgtEl>
                                          <p:spTgt spid="77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3000" fill="hold"/>
                                        <p:tgtEl>
                                          <p:spTgt spid="77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30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23" grpId="0" animBg="1"/>
      <p:bldP spid="77826" grpId="0" animBg="1"/>
      <p:bldP spid="77827" grpId="0" animBg="1"/>
      <p:bldP spid="77828" grpId="0" animBg="1"/>
      <p:bldP spid="77829" grpId="0" animBg="1"/>
      <p:bldP spid="77830" grpId="0" animBg="1"/>
      <p:bldP spid="77831" grpId="0" animBg="1"/>
      <p:bldP spid="174" grpId="0" animBg="1"/>
      <p:bldP spid="174" grpId="1" animBg="1"/>
      <p:bldP spid="174" grpId="2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8" grpId="2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0" y="0"/>
            <a:ext cx="12192000" cy="2037488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 rot="10800000">
            <a:off x="0" y="4283134"/>
            <a:ext cx="12192000" cy="2574866"/>
          </a:xfrm>
          <a:prstGeom prst="rect">
            <a:avLst/>
          </a:prstGeom>
          <a:gradFill>
            <a:gsLst>
              <a:gs pos="24000">
                <a:schemeClr val="tx1"/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QuestionTitle"/>
          <p:cNvSpPr txBox="1">
            <a:spLocks/>
          </p:cNvSpPr>
          <p:nvPr/>
        </p:nvSpPr>
        <p:spPr>
          <a:xfrm>
            <a:off x="609600" y="-1832485"/>
            <a:ext cx="109728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>
                <a:solidFill>
                  <a:srgbClr val="FFFFFF"/>
                </a:solidFill>
              </a:rPr>
              <a:t>Playing for . . .</a:t>
            </a:r>
          </a:p>
        </p:txBody>
      </p:sp>
      <p:sp>
        <p:nvSpPr>
          <p:cNvPr id="10" name="AutoShape 72"/>
          <p:cNvSpPr>
            <a:spLocks noChangeArrowheads="1"/>
          </p:cNvSpPr>
          <p:nvPr/>
        </p:nvSpPr>
        <p:spPr bwMode="auto">
          <a:xfrm>
            <a:off x="4290965" y="4581153"/>
            <a:ext cx="3600450" cy="720725"/>
          </a:xfrm>
          <a:prstGeom prst="hexagon">
            <a:avLst>
              <a:gd name="adj" fmla="val 34090"/>
              <a:gd name="vf" fmla="val 115470"/>
            </a:avLst>
          </a:prstGeom>
          <a:gradFill rotWithShape="1">
            <a:gsLst>
              <a:gs pos="0">
                <a:schemeClr val="accent2"/>
              </a:gs>
              <a:gs pos="50000">
                <a:schemeClr val="hlink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AutoShape 73"/>
          <p:cNvSpPr>
            <a:spLocks noChangeArrowheads="1"/>
          </p:cNvSpPr>
          <p:nvPr/>
        </p:nvSpPr>
        <p:spPr bwMode="auto">
          <a:xfrm>
            <a:off x="4394152" y="46065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AutoShape 65">
            <a:hlinkClick r:id="" action="ppaction://macro?name=NextQuestion"/>
          </p:cNvPr>
          <p:cNvSpPr>
            <a:spLocks noChangeArrowheads="1"/>
          </p:cNvSpPr>
          <p:nvPr/>
        </p:nvSpPr>
        <p:spPr bwMode="auto">
          <a:xfrm>
            <a:off x="4389390" y="4581153"/>
            <a:ext cx="3346450" cy="669925"/>
          </a:xfrm>
          <a:prstGeom prst="hexagon">
            <a:avLst>
              <a:gd name="adj" fmla="val 34088"/>
              <a:gd name="vf" fmla="val 11547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4400" b="1" smtClean="0">
                <a:solidFill>
                  <a:srgbClr val="FFFFFF"/>
                </a:solidFill>
              </a:rPr>
              <a:t>$16,000</a:t>
            </a:r>
            <a:endParaRPr lang="en-US" altLang="en-US" sz="4400" b="1" dirty="0">
              <a:solidFill>
                <a:srgbClr val="FFFFFF"/>
              </a:solidFill>
            </a:endParaRPr>
          </a:p>
        </p:txBody>
      </p:sp>
      <p:sp>
        <p:nvSpPr>
          <p:cNvPr id="13" name="AutoShape 75"/>
          <p:cNvSpPr>
            <a:spLocks noChangeArrowheads="1"/>
          </p:cNvSpPr>
          <p:nvPr/>
        </p:nvSpPr>
        <p:spPr bwMode="auto">
          <a:xfrm>
            <a:off x="44662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AutoShape 76"/>
          <p:cNvSpPr>
            <a:spLocks noChangeArrowheads="1"/>
          </p:cNvSpPr>
          <p:nvPr/>
        </p:nvSpPr>
        <p:spPr bwMode="auto">
          <a:xfrm>
            <a:off x="7540580" y="4885953"/>
            <a:ext cx="117475" cy="117475"/>
          </a:xfrm>
          <a:prstGeom prst="diamond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QuestionBGM" hidden="1">
            <a:hlinkClick r:id="" action="ppaction://noaction">
              <a:snd r:embed="rId3" name="28 Let's Play $16,000.wav"/>
            </a:hlinkClick>
          </p:cNvPr>
          <p:cNvSpPr/>
          <p:nvPr/>
        </p:nvSpPr>
        <p:spPr>
          <a:xfrm>
            <a:off x="10320824" y="-582734"/>
            <a:ext cx="1853887" cy="4759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Play Q</a:t>
            </a:r>
          </a:p>
        </p:txBody>
      </p:sp>
      <p:sp>
        <p:nvSpPr>
          <p:cNvPr id="16" name="QuestionTitle"/>
          <p:cNvSpPr>
            <a:spLocks noChangeArrowheads="1"/>
          </p:cNvSpPr>
          <p:nvPr/>
        </p:nvSpPr>
        <p:spPr bwMode="auto">
          <a:xfrm>
            <a:off x="2101850" y="-1294815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FFFF"/>
                </a:solidFill>
              </a:rPr>
              <a:t>Scan Animation</a:t>
            </a:r>
          </a:p>
        </p:txBody>
      </p:sp>
    </p:spTree>
    <p:extLst>
      <p:ext uri="{BB962C8B-B14F-4D97-AF65-F5344CB8AC3E}">
        <p14:creationId xmlns:p14="http://schemas.microsoft.com/office/powerpoint/2010/main" val="984694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9" presetClass="entr" presetSubtype="0" ac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3" grpId="0" animBg="1"/>
      <p:bldP spid="14" grpId="0" animBg="1"/>
    </p:bldLst>
  </p:timing>
</p:sld>
</file>

<file path=ppt/theme/theme1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efault Design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91088</TotalTime>
  <Words>8367</Words>
  <Application>Microsoft Office PowerPoint</Application>
  <PresentationFormat>Widescreen</PresentationFormat>
  <Paragraphs>4119</Paragraphs>
  <Slides>143</Slides>
  <Notes>81</Notes>
  <HiddenSlides>0</HiddenSlides>
  <MMClips>30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143</vt:i4>
      </vt:variant>
    </vt:vector>
  </HeadingPairs>
  <TitlesOfParts>
    <vt:vector size="153" baseType="lpstr">
      <vt:lpstr>Arial</vt:lpstr>
      <vt:lpstr>Arial Black</vt:lpstr>
      <vt:lpstr>Calibri</vt:lpstr>
      <vt:lpstr>Calibri Light</vt:lpstr>
      <vt:lpstr>Copperplate Gothic Bold</vt:lpstr>
      <vt:lpstr>Impact</vt:lpstr>
      <vt:lpstr>Webdings</vt:lpstr>
      <vt:lpstr>Wingdings 2</vt:lpstr>
      <vt:lpstr>1_Default Design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Ruzz</dc:creator>
  <cp:lastModifiedBy>Brian Selders</cp:lastModifiedBy>
  <cp:revision>814</cp:revision>
  <dcterms:created xsi:type="dcterms:W3CDTF">2008-10-06T00:58:10Z</dcterms:created>
  <dcterms:modified xsi:type="dcterms:W3CDTF">2020-06-29T19:00:13Z</dcterms:modified>
</cp:coreProperties>
</file>