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87" r:id="rId11"/>
    <p:sldId id="288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67F1-5EE5-4429-AFC3-8930822C7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E286A-C06F-46EB-BC7A-10B648FE1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CF6F-F020-4145-9450-DAC715F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A9A22-5B99-46D4-91EC-8E7508B9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666C8-7427-448E-A359-07186908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6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F09E-7CD2-4CA2-AA90-3DD2A225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3457F-2F1F-4050-9C57-FD61881FF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6446-9389-4B30-85EE-08B2A0E0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4175-F844-42EB-8E0F-05EF1AD6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C14E-38CC-41B3-AD81-7F1CF51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6FF50-74BB-426A-AF6A-6FDE748B9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9B6BF-1959-4C6A-9B55-AFA2F6EE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ABD0E-5326-4C7A-BE98-2564C6A4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D74B-DAA1-402C-B90B-C58611A9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0D76-0282-49B7-9718-F306B123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7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8AB8-8FEF-448C-BAE1-EDFB1009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5C78-12CA-49A1-B01F-70DBAB007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B8BCA-EF81-48E5-820E-8D54867B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C5DA-A8F5-470B-B56B-F01C2915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94D7-96D2-4BC5-B992-84188B9C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7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E59E-6F04-443F-BB6B-128C7487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F3084-EFBE-476E-9A06-C226967D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561F3-77D2-42E1-A9CF-D466219B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B3670-137E-472C-9D05-64FF16F4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2693C-988E-4BE5-820D-6C22AB6C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F587-67BD-4278-9546-8A4CFC7B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6E91-3570-41CC-A68D-5BD1E9A14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CBBE8-2C9F-46F9-81D4-59BADD574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1A687-886E-49DB-A4A5-BB570D98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A8B05-F477-441C-8506-49BB04578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054B4-0E14-4514-87A0-49F76303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FA5D-E978-44D5-8B8E-734FD90B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97A56-0427-4926-BE16-8A74C7186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9978F-E94E-4AAD-81B2-056FC5CCE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A95E8-62DD-4039-8E37-362C2C662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CC8F1-44E0-49FA-BF98-531490E01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E711E-C7C1-41D2-A9CA-16F228CB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8E5C2-B447-410A-B30E-7D0457EA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2B08-744A-4B76-8C05-2AD86AB0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4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C0F9-497D-4551-BC23-AFDD318B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BFCDF-43A2-4DB0-BC54-F0674A7D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5EFC9-0FF4-4773-9393-D865B58B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46037-DBA7-4316-A67F-ACF8CE34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A59D0-4603-43EB-8D43-912EA1D9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715C6-6F45-40CE-9557-A12B7249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42A59-D910-46C2-AC8B-1B9493FE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35B7-B116-4331-B988-59FED8AC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EAB8-8498-4084-A217-59585D2ED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C118B-0CC1-4C87-9DC4-00E1A4AB1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E554-9CBD-4786-8394-E143C919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100F3-FC1A-43D8-99C6-32214CBD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6DB0A-07BB-478E-8710-F2F5711D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D5DF-A1ED-4BDC-BDD0-9C848FE1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0B808-2713-4F06-825A-285D58039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8BB28-B985-40A5-BA08-CFBBDC3C8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E4E60-9B59-4423-91B4-DC4CD7F4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FAC85-0469-4441-8FAF-9CAA35A6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21DC2-66F7-4377-AA3B-10A64F6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2434E-1B45-465F-869F-6579C01D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E6F31-FC9C-4B7D-A51A-B9D0BD097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E33EF-6002-43BC-BD02-6DE123890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2641-8D58-40E1-B6AD-859E78C0607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6C86-8CE9-431B-8AD7-0642B7213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C48EA-A3C5-411F-B0A5-C9C11CFFB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1F09-A878-475E-9DDD-02483E3B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4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ightymatters.ca/2014/03/saturday-stories-autism-murder-and-food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lorful, photo, food, young&#10;&#10;Description automatically generated">
            <a:extLst>
              <a:ext uri="{FF2B5EF4-FFF2-40B4-BE49-F238E27FC236}">
                <a16:creationId xmlns:a16="http://schemas.microsoft.com/office/drawing/2014/main" id="{909657B7-D8A0-4C07-BC6A-A40FA9674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81" b="69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59095-4753-4B60-BF24-B300D6EA8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989004" cy="3045044"/>
          </a:xfrm>
        </p:spPr>
        <p:txBody>
          <a:bodyPr>
            <a:normAutofit/>
          </a:bodyPr>
          <a:lstStyle/>
          <a:p>
            <a:r>
              <a:rPr lang="en-US" sz="6600" dirty="0"/>
              <a:t>Welcome to Disney Trivia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9B53FA26-8106-4880-A73C-E6823B08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55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9F74B-93F1-44BB-9ED3-14FD7763F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Which official Disney Princesses is not actually a princess?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ocahontas | The princess Wikia | Fandom">
            <a:extLst>
              <a:ext uri="{FF2B5EF4-FFF2-40B4-BE49-F238E27FC236}">
                <a16:creationId xmlns:a16="http://schemas.microsoft.com/office/drawing/2014/main" id="{BA695A5A-D31F-4049-A7B6-647E7171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595" y="462230"/>
            <a:ext cx="2715880" cy="33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 Mulan | Disney Wiki | Fandom">
            <a:extLst>
              <a:ext uri="{FF2B5EF4-FFF2-40B4-BE49-F238E27FC236}">
                <a16:creationId xmlns:a16="http://schemas.microsoft.com/office/drawing/2014/main" id="{7A8A8576-0905-4179-810B-5BE65623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3578" y="462229"/>
            <a:ext cx="2715881" cy="33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7F17-D00B-47F6-8425-D11D540DE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4331839"/>
            <a:ext cx="5029200" cy="177393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Mulan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OR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Pocahontas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94D31D10-3967-48B4-9C16-898EA4E6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55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96471-114D-49A8-AF7D-383FA5E5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857" y="1856675"/>
            <a:ext cx="5389709" cy="2076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dirty="0">
                <a:solidFill>
                  <a:srgbClr val="000000"/>
                </a:solidFill>
              </a:rPr>
              <a:t>Mulan is not an official Disney princess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Fa Mulan | Disney Wiki | Fandom">
            <a:extLst>
              <a:ext uri="{FF2B5EF4-FFF2-40B4-BE49-F238E27FC236}">
                <a16:creationId xmlns:a16="http://schemas.microsoft.com/office/drawing/2014/main" id="{C1876A1E-FBA9-492C-935A-AA841558A2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080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862D6428-578F-43AE-AB67-3F705C36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2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E9C9F-0A6F-440D-AC55-128CDCBE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2" y="4194313"/>
            <a:ext cx="5488154" cy="1913897"/>
          </a:xfrm>
        </p:spPr>
        <p:txBody>
          <a:bodyPr>
            <a:normAutofit/>
          </a:bodyPr>
          <a:lstStyle/>
          <a:p>
            <a:pPr algn="r"/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What do Aladdin and his monkey Abu steal from the marketplace when you’re first introduced to them in the movie?</a:t>
            </a: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e Bread Vendor In Aladdin: The Real And Chilling Story">
            <a:extLst>
              <a:ext uri="{FF2B5EF4-FFF2-40B4-BE49-F238E27FC236}">
                <a16:creationId xmlns:a16="http://schemas.microsoft.com/office/drawing/2014/main" id="{0322E402-C771-4D7A-A9C9-1867F2742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539" y="462230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isney 52 Animated Challenge: Year-Long Activity - NOW PLAYING ...">
            <a:extLst>
              <a:ext uri="{FF2B5EF4-FFF2-40B4-BE49-F238E27FC236}">
                <a16:creationId xmlns:a16="http://schemas.microsoft.com/office/drawing/2014/main" id="{25B9E78A-4A80-4898-8BE3-F67427D866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641" y="478842"/>
            <a:ext cx="5166360" cy="30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Content Placeholder 5127">
            <a:extLst>
              <a:ext uri="{FF2B5EF4-FFF2-40B4-BE49-F238E27FC236}">
                <a16:creationId xmlns:a16="http://schemas.microsoft.com/office/drawing/2014/main" id="{479559F8-F59A-442E-8FFB-FEFC3BDD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138" y="4410590"/>
            <a:ext cx="5288841" cy="197850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Loaf of bread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An Apple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ECA312B3-1762-4667-866E-C7AA95F1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3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B8C7F-2FF3-4E40-B4A9-4D6EACBA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984" y="1997475"/>
            <a:ext cx="5295878" cy="2011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</a:rPr>
              <a:t>Aladdin took a loaf of bread</a:t>
            </a:r>
          </a:p>
        </p:txBody>
      </p:sp>
      <p:sp>
        <p:nvSpPr>
          <p:cNvPr id="77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8" name="Picture 4" descr="Scumbag Aladdin | HilariousGifs.com">
            <a:extLst>
              <a:ext uri="{FF2B5EF4-FFF2-40B4-BE49-F238E27FC236}">
                <a16:creationId xmlns:a16="http://schemas.microsoft.com/office/drawing/2014/main" id="{118CC6DB-70CC-42EE-AAB3-36A206B3C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19842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4DCA5A4E-EB63-4CDA-907B-2FAD68BA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0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3E105-02C6-49F3-A992-25090329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</a:rPr>
              <a:t>What is the name of the pub that Flynn brings Rapunzel to in “Tangled?”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Tangled: Castle of Corona | Disney dream, Disney films, Disney tangled">
            <a:extLst>
              <a:ext uri="{FF2B5EF4-FFF2-40B4-BE49-F238E27FC236}">
                <a16:creationId xmlns:a16="http://schemas.microsoft.com/office/drawing/2014/main" id="{28534A17-E6F3-42D1-B491-6FE3A348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9104" y="385587"/>
            <a:ext cx="2355574" cy="35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angled: Thugs from the Snuggly Duckling Inn: Short Thug, Big Nose ...">
            <a:extLst>
              <a:ext uri="{FF2B5EF4-FFF2-40B4-BE49-F238E27FC236}">
                <a16:creationId xmlns:a16="http://schemas.microsoft.com/office/drawing/2014/main" id="{C4E0EBDC-B91A-4BBB-8765-F8CEBD7A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931" y="399991"/>
            <a:ext cx="4586619" cy="343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313C-E454-4C2F-9FA6-7D0E1DD2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4341778"/>
            <a:ext cx="5029200" cy="177393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Snuggly Duckling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Gothel’s Pub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A76804EE-7E7E-4C5A-A4B0-564935E2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9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BDE9A-BB15-4F5F-B0DD-2FE5377C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90" y="2011649"/>
            <a:ext cx="5221805" cy="18546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4800" dirty="0">
                <a:solidFill>
                  <a:srgbClr val="000000"/>
                </a:solidFill>
              </a:rPr>
            </a:br>
            <a:r>
              <a:rPr lang="en-US" sz="4800" dirty="0">
                <a:solidFill>
                  <a:srgbClr val="000000"/>
                </a:solidFill>
              </a:rPr>
              <a:t>The Snuggly Duckling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 descr="Rapunzel's Tangled Adventure✨ on Twitter: &quot;Good question DAY 17 ...">
            <a:extLst>
              <a:ext uri="{FF2B5EF4-FFF2-40B4-BE49-F238E27FC236}">
                <a16:creationId xmlns:a16="http://schemas.microsoft.com/office/drawing/2014/main" id="{695D9C11-C5E0-42F9-9B26-7DDD173C80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r="17905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8928803-475C-4833-A7DE-547CB515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1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81EA-95CB-42F5-95AC-D2F716DB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100" dirty="0"/>
            </a:br>
            <a:br>
              <a:rPr lang="en-US" sz="2100" dirty="0"/>
            </a:br>
            <a:r>
              <a:rPr lang="en-US" sz="3200" dirty="0"/>
              <a:t>What is the name of Mulan’s pet dragon?</a:t>
            </a:r>
            <a:br>
              <a:rPr lang="en-US" sz="2100" dirty="0"/>
            </a:br>
            <a:br>
              <a:rPr lang="en-US" sz="2100" dirty="0"/>
            </a:br>
            <a:endParaRPr lang="en-US" sz="21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89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en Disney">
            <a:extLst>
              <a:ext uri="{FF2B5EF4-FFF2-40B4-BE49-F238E27FC236}">
                <a16:creationId xmlns:a16="http://schemas.microsoft.com/office/drawing/2014/main" id="{E7C6F281-214A-40DC-97B5-9EBA1E9C1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 r="3" b="4209"/>
          <a:stretch/>
        </p:blipFill>
        <p:spPr bwMode="auto">
          <a:xfrm>
            <a:off x="649224" y="722376"/>
            <a:ext cx="333756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1EA98-5995-42A7-8342-BFE408CC6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Mushu </a:t>
            </a:r>
          </a:p>
          <a:p>
            <a:pPr marL="0" indent="0" algn="ctr">
              <a:buNone/>
            </a:pPr>
            <a:r>
              <a:rPr lang="en-US" sz="4800" dirty="0"/>
              <a:t>OR</a:t>
            </a:r>
          </a:p>
          <a:p>
            <a:pPr algn="ctr"/>
            <a:r>
              <a:rPr lang="en-US" sz="4800" dirty="0"/>
              <a:t>Chim Poe</a:t>
            </a:r>
          </a:p>
          <a:p>
            <a:endParaRPr lang="en-US" sz="2000" dirty="0"/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FA040770-90B6-4E7A-B71C-8F1081B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94B60-DA7A-47B3-AE54-24103FA90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91084"/>
            <a:ext cx="5913792" cy="3510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Mulan pet dragon name is Mushu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Pin en Disney">
            <a:extLst>
              <a:ext uri="{FF2B5EF4-FFF2-40B4-BE49-F238E27FC236}">
                <a16:creationId xmlns:a16="http://schemas.microsoft.com/office/drawing/2014/main" id="{F3EEC7FD-C806-4292-A0A1-B3BA50212A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 r="1" b="17459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20DA0E2C-E24E-4EB7-A7E4-2B712440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3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0867-D31B-40A5-9EF6-ECD3F006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7" y="4675886"/>
            <a:ext cx="4479663" cy="2182114"/>
          </a:xfrm>
        </p:spPr>
        <p:txBody>
          <a:bodyPr>
            <a:normAutofit/>
          </a:bodyPr>
          <a:lstStyle/>
          <a:p>
            <a:pPr algn="ctr"/>
            <a:br>
              <a:rPr lang="en-US" sz="3200" dirty="0"/>
            </a:br>
            <a:r>
              <a:rPr lang="en-US" sz="3600" dirty="0"/>
              <a:t>How many sisters does Ariel have?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040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hich Of King Triton's Daughters Are You? | Disney quizzes, Disney ...">
            <a:extLst>
              <a:ext uri="{FF2B5EF4-FFF2-40B4-BE49-F238E27FC236}">
                <a16:creationId xmlns:a16="http://schemas.microsoft.com/office/drawing/2014/main" id="{FCEB414E-4EE3-4E32-BC12-6F743ACC7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3" r="-2" b="21731"/>
          <a:stretch/>
        </p:blipFill>
        <p:spPr bwMode="auto">
          <a:xfrm>
            <a:off x="640080" y="640080"/>
            <a:ext cx="5276088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iel's Sisters💧 | Disney Amino">
            <a:extLst>
              <a:ext uri="{FF2B5EF4-FFF2-40B4-BE49-F238E27FC236}">
                <a16:creationId xmlns:a16="http://schemas.microsoft.com/office/drawing/2014/main" id="{1588A046-E0A2-4BFD-BD46-AE6BF63E6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-3" b="-3"/>
          <a:stretch/>
        </p:blipFill>
        <p:spPr bwMode="auto">
          <a:xfrm>
            <a:off x="6272784" y="640080"/>
            <a:ext cx="5276088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047E7E2C-1224-4042-929F-B5DB818DA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445" y="4930231"/>
            <a:ext cx="6675627" cy="1605083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3200" dirty="0"/>
              <a:t>Six </a:t>
            </a:r>
          </a:p>
          <a:p>
            <a:pPr marL="0" indent="0" algn="ctr">
              <a:buNone/>
            </a:pPr>
            <a:r>
              <a:rPr lang="en-US" sz="3200" dirty="0"/>
              <a:t>OR </a:t>
            </a:r>
          </a:p>
          <a:p>
            <a:pPr algn="ctr"/>
            <a:r>
              <a:rPr lang="en-US" sz="3200" dirty="0"/>
              <a:t>Seven</a:t>
            </a: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77962448-E154-4A30-A973-FBC19BF9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90EB6F-B78C-4630-B68C-7B1D25E1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229" y="2081910"/>
            <a:ext cx="5050713" cy="18029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Ariel has 6 sisters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King Triton's Daughters | Disney Wiki | Fandom">
            <a:extLst>
              <a:ext uri="{FF2B5EF4-FFF2-40B4-BE49-F238E27FC236}">
                <a16:creationId xmlns:a16="http://schemas.microsoft.com/office/drawing/2014/main" id="{A843287D-9FD8-4DC1-9EA5-5CD0D120EC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4" r="22225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AD4C8F9F-E919-410F-A52E-413C56D3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3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Nala | Disney Wiki | Fandom">
            <a:extLst>
              <a:ext uri="{FF2B5EF4-FFF2-40B4-BE49-F238E27FC236}">
                <a16:creationId xmlns:a16="http://schemas.microsoft.com/office/drawing/2014/main" id="{F1483AAF-3D36-418F-819A-82004E63E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rabi, Simba's mother (With images) | Lion king movie, Lion king ...">
            <a:extLst>
              <a:ext uri="{FF2B5EF4-FFF2-40B4-BE49-F238E27FC236}">
                <a16:creationId xmlns:a16="http://schemas.microsoft.com/office/drawing/2014/main" id="{02A52054-AE52-4CDC-A355-7A445C817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25779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6941D-DD58-4604-971C-BDA42028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What is Simba’s mother’s name?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CB37D-E92F-4DAA-89FE-075569DDD064}"/>
              </a:ext>
            </a:extLst>
          </p:cNvPr>
          <p:cNvSpPr txBox="1"/>
          <p:nvPr/>
        </p:nvSpPr>
        <p:spPr>
          <a:xfrm>
            <a:off x="284240" y="5536020"/>
            <a:ext cx="1914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Nala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2D984-5666-4C65-A623-CFDA9B693D67}"/>
              </a:ext>
            </a:extLst>
          </p:cNvPr>
          <p:cNvSpPr txBox="1"/>
          <p:nvPr/>
        </p:nvSpPr>
        <p:spPr>
          <a:xfrm>
            <a:off x="4876034" y="5813019"/>
            <a:ext cx="240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73413-C6B5-4CBC-BA2B-9776615A998F}"/>
              </a:ext>
            </a:extLst>
          </p:cNvPr>
          <p:cNvSpPr txBox="1"/>
          <p:nvPr/>
        </p:nvSpPr>
        <p:spPr>
          <a:xfrm>
            <a:off x="9664978" y="5565834"/>
            <a:ext cx="244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Sarabi</a:t>
            </a:r>
          </a:p>
        </p:txBody>
      </p:sp>
      <p:pic>
        <p:nvPicPr>
          <p:cNvPr id="13" name="Picture 12" descr="NWSRA - Northwest Special Recreation Association">
            <a:extLst>
              <a:ext uri="{FF2B5EF4-FFF2-40B4-BE49-F238E27FC236}">
                <a16:creationId xmlns:a16="http://schemas.microsoft.com/office/drawing/2014/main" id="{A890531F-A717-4A1E-B20E-24C25BB9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470" y="15551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39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6E359-8CE7-46E1-BAA5-74544E35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“You can fly” a famous song belongs to which movie?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Dumbo Bebé | Dumbo baby shower, Dumbo baby shower theme, Disney ...">
            <a:extLst>
              <a:ext uri="{FF2B5EF4-FFF2-40B4-BE49-F238E27FC236}">
                <a16:creationId xmlns:a16="http://schemas.microsoft.com/office/drawing/2014/main" id="{962217EC-28E8-4A8F-AB27-0B06FAA5F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 r="2" b="9010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sney's Making A Live-Action Peter Pan, Because Pan Taught Them ...">
            <a:extLst>
              <a:ext uri="{FF2B5EF4-FFF2-40B4-BE49-F238E27FC236}">
                <a16:creationId xmlns:a16="http://schemas.microsoft.com/office/drawing/2014/main" id="{387AD2CC-12FF-4124-9694-8EDEC4DC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17463" b="-1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7AE0-C967-4043-9065-3B0104446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Peter Pan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Dumbo</a:t>
            </a: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C3E34DDB-1505-4164-9090-77ACCF40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181" y="576061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75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9CC15-355C-409A-B171-C4804498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456" y="1693597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“You Can Fly” is with Peter Pan Movie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Wendy Movie Shows Misogyny In Peter Pan Story">
            <a:extLst>
              <a:ext uri="{FF2B5EF4-FFF2-40B4-BE49-F238E27FC236}">
                <a16:creationId xmlns:a16="http://schemas.microsoft.com/office/drawing/2014/main" id="{89F90785-FF77-4559-9100-E6A7512A57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7E2D5642-607D-4462-8294-DE4DBFB4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91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lle's Town Square - B* &quot;Little town… It's a quiet village ...">
            <a:extLst>
              <a:ext uri="{FF2B5EF4-FFF2-40B4-BE49-F238E27FC236}">
                <a16:creationId xmlns:a16="http://schemas.microsoft.com/office/drawing/2014/main" id="{038E0311-704B-4CA0-95E5-03B5B9385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6801" b="1"/>
          <a:stretch/>
        </p:blipFill>
        <p:spPr bwMode="auto">
          <a:xfrm>
            <a:off x="20" y="9949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37659-FF9A-4366-8536-769DB4F5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700" dirty="0"/>
            </a:br>
            <a:r>
              <a:rPr lang="en-US" sz="2700" dirty="0"/>
              <a:t>Belle belongs from which country in Beauty and the Beast?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B4727-46EC-4F25-8F99-21D0BC1C8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0"/>
            <a:ext cx="9671156" cy="14292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France </a:t>
            </a:r>
          </a:p>
          <a:p>
            <a:pPr algn="ctr"/>
            <a:r>
              <a:rPr lang="en-US" sz="2400" dirty="0"/>
              <a:t>OR</a:t>
            </a:r>
          </a:p>
          <a:p>
            <a:pPr algn="ctr"/>
            <a:r>
              <a:rPr lang="en-US" sz="2400" dirty="0"/>
              <a:t>Ireland 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3A1C6EEA-2AE0-4304-BC1D-307C32CD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5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illage | Disney Wiki | Fandom">
            <a:extLst>
              <a:ext uri="{FF2B5EF4-FFF2-40B4-BE49-F238E27FC236}">
                <a16:creationId xmlns:a16="http://schemas.microsoft.com/office/drawing/2014/main" id="{66FF7444-AF1E-4655-A8A4-D282BF28D9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4287"/>
          <a:stretch/>
        </p:blipFill>
        <p:spPr bwMode="auto">
          <a:xfrm>
            <a:off x="4110127" y="-789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D41E-A487-45CF-B0CA-592EFE7A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Beauty and the Beast is filmed in France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NWSRA - Northwest Special Recreation Association">
            <a:extLst>
              <a:ext uri="{FF2B5EF4-FFF2-40B4-BE49-F238E27FC236}">
                <a16:creationId xmlns:a16="http://schemas.microsoft.com/office/drawing/2014/main" id="{90E98F62-C494-4AC6-B01D-C48141EC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8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553B86A-3688-4590-934F-8CD074A9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F036222-7F97-43EF-AF1A-2B06BAC9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EC638B7-C55E-4E8E-ABDC-CBD417F0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159AC2-C98F-4C93-B774-B19EE1BE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990600"/>
            <a:ext cx="11734802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605E5-7C81-4BCB-BEFE-BF5B8322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676400"/>
            <a:ext cx="7018538" cy="1430784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What is Boo real name?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15362" name="Picture 2" descr="Boo (Monsters, Inc.) | Heroes Wiki | Fandom">
            <a:extLst>
              <a:ext uri="{FF2B5EF4-FFF2-40B4-BE49-F238E27FC236}">
                <a16:creationId xmlns:a16="http://schemas.microsoft.com/office/drawing/2014/main" id="{E6023C1A-5E4F-4CB4-90B0-B425C82B6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040"/>
          <a:stretch/>
        </p:blipFill>
        <p:spPr bwMode="auto">
          <a:xfrm>
            <a:off x="431803" y="1676400"/>
            <a:ext cx="246379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FEA-B791-498D-8FFE-FAC3BB2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3429000"/>
            <a:ext cx="6781800" cy="175259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Mary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OR</a:t>
            </a:r>
          </a:p>
          <a:p>
            <a:pPr algn="ctr"/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Sarah</a:t>
            </a:r>
          </a:p>
        </p:txBody>
      </p:sp>
      <p:pic>
        <p:nvPicPr>
          <p:cNvPr id="11" name="Picture 10" descr="NWSRA - Northwest Special Recreation Association">
            <a:extLst>
              <a:ext uri="{FF2B5EF4-FFF2-40B4-BE49-F238E27FC236}">
                <a16:creationId xmlns:a16="http://schemas.microsoft.com/office/drawing/2014/main" id="{E06129B6-400E-4314-8280-D22784A2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7BE0B-25DB-4D22-9D79-EF655862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64" y="2130641"/>
            <a:ext cx="5639148" cy="2135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Boo real name is Mary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Boo (Monsters, Inc.) | Heroes Wiki | Fandom">
            <a:extLst>
              <a:ext uri="{FF2B5EF4-FFF2-40B4-BE49-F238E27FC236}">
                <a16:creationId xmlns:a16="http://schemas.microsoft.com/office/drawing/2014/main" id="{75BD6010-E41E-47CC-9692-46EE0EB3B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31428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832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x and Roxanne from &quot;A Goofy Movie&quot; (1995). Setting: 1990s Disney ...">
            <a:extLst>
              <a:ext uri="{FF2B5EF4-FFF2-40B4-BE49-F238E27FC236}">
                <a16:creationId xmlns:a16="http://schemas.microsoft.com/office/drawing/2014/main" id="{562E0CA0-B509-431E-991C-49878E283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r="-1" b="680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2BD31-C047-45FD-AEDF-A7143984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2500"/>
              <a:t>What is the name of the girl Max was in love with in </a:t>
            </a:r>
            <a:r>
              <a:rPr lang="en-US" sz="2500" i="1"/>
              <a:t>A Goofy Movie</a:t>
            </a:r>
            <a:r>
              <a:rPr lang="en-US" sz="250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41A6-73A3-4F52-9E9F-751D3BF67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0"/>
            <a:ext cx="9565028" cy="142926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Roxanne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Jazmine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74D37D1B-A114-4F0F-82AA-DC6765E6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85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D213C-C9C1-4501-AAFA-B84C0F82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914" y="2327607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Roxanne is the girl Max is in love with</a:t>
            </a:r>
          </a:p>
        </p:txBody>
      </p:sp>
      <p:sp>
        <p:nvSpPr>
          <p:cNvPr id="7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6" name="Picture 6" descr="A Goofy Movie - Max Tells Roxanne the Truth - YouTube">
            <a:extLst>
              <a:ext uri="{FF2B5EF4-FFF2-40B4-BE49-F238E27FC236}">
                <a16:creationId xmlns:a16="http://schemas.microsoft.com/office/drawing/2014/main" id="{E8258D0E-0AD1-44BC-913D-FF6897C80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5" r="24794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 Goofy Movie - Max Tells Roxanne the Truth - YouTube">
            <a:extLst>
              <a:ext uri="{FF2B5EF4-FFF2-40B4-BE49-F238E27FC236}">
                <a16:creationId xmlns:a16="http://schemas.microsoft.com/office/drawing/2014/main" id="{051E90C3-831A-4129-A230-488DA66A3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8DA71F7A-7EE8-4B06-96BA-082C317D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42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2D5B9-587D-42D6-8CEB-8F0A96EB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 was the first film ever created by Disney?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Princess Snow White Lunch Plates 8ct | Party City">
            <a:extLst>
              <a:ext uri="{FF2B5EF4-FFF2-40B4-BE49-F238E27FC236}">
                <a16:creationId xmlns:a16="http://schemas.microsoft.com/office/drawing/2014/main" id="{A8F5328A-98F8-4B7E-A082-6CE32E08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699" y="462230"/>
            <a:ext cx="310896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teamboat Willie Premieres - D23">
            <a:extLst>
              <a:ext uri="{FF2B5EF4-FFF2-40B4-BE49-F238E27FC236}">
                <a16:creationId xmlns:a16="http://schemas.microsoft.com/office/drawing/2014/main" id="{178CA851-900A-4FD3-9490-764B51B0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641" y="557213"/>
            <a:ext cx="5166360" cy="29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06F77-BF70-453F-8A52-C172BD113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4331839"/>
            <a:ext cx="5029200" cy="1773936"/>
          </a:xfrm>
        </p:spPr>
        <p:txBody>
          <a:bodyPr anchor="ctr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 </a:t>
            </a:r>
            <a:r>
              <a:rPr lang="en-US" sz="3200" i="1" dirty="0">
                <a:solidFill>
                  <a:srgbClr val="FFFFFF"/>
                </a:solidFill>
              </a:rPr>
              <a:t>Steamboat Willie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rgbClr val="FFFFFF"/>
                </a:solidFill>
              </a:rPr>
              <a:t>Or </a:t>
            </a:r>
          </a:p>
          <a:p>
            <a:pPr algn="ctr"/>
            <a:r>
              <a:rPr lang="en-US" sz="3200" i="1" dirty="0">
                <a:solidFill>
                  <a:srgbClr val="FFFFFF"/>
                </a:solidFill>
              </a:rPr>
              <a:t>Snow White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09C29C39-ED7A-42F9-9C7B-FA08D7F0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32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teamboat Willie Premieres - D23">
            <a:extLst>
              <a:ext uri="{FF2B5EF4-FFF2-40B4-BE49-F238E27FC236}">
                <a16:creationId xmlns:a16="http://schemas.microsoft.com/office/drawing/2014/main" id="{3CCB6925-813E-427C-86CF-E04590F366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r="382" b="455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28CE2-508C-4D5E-80C8-7839DFA4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Steamboat Willie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F0BCE9FF-28CC-40B9-9E6C-4CBC784B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8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8B6B2-CFB4-4761-9801-1A1B4E8C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044" y="2327607"/>
            <a:ext cx="5464033" cy="2421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Sarabi is Simba Mother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Sarabi | Disney Wiki | Fandom">
            <a:extLst>
              <a:ext uri="{FF2B5EF4-FFF2-40B4-BE49-F238E27FC236}">
                <a16:creationId xmlns:a16="http://schemas.microsoft.com/office/drawing/2014/main" id="{AAF76A04-78E7-4A32-8C2C-6CFE7E1E5C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938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9FB9F43A-4815-4320-8329-2EEEE6E0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113" y="5878443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55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Faces Behind Disney's 11 Princesses | Mental Floss">
            <a:extLst>
              <a:ext uri="{FF2B5EF4-FFF2-40B4-BE49-F238E27FC236}">
                <a16:creationId xmlns:a16="http://schemas.microsoft.com/office/drawing/2014/main" id="{F2E6969D-8FFE-4EFF-9832-408AAAE66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20617"/>
          <a:stretch/>
        </p:blipFill>
        <p:spPr bwMode="auto">
          <a:xfrm>
            <a:off x="20" y="238539"/>
            <a:ext cx="12191980" cy="48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294" name="Picture 136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14D10-EFF8-4FD1-AC23-C218B649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588" y="299017"/>
            <a:ext cx="10592174" cy="65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Who is the youngest Disney princess?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94C62-D72F-4AA7-9D13-CBAF4F9D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290" y="4801204"/>
            <a:ext cx="2311275" cy="175777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>
              <a:buAutoNum type="alphaUcPeriod"/>
            </a:pPr>
            <a:r>
              <a:rPr lang="en-US" sz="2000" dirty="0">
                <a:solidFill>
                  <a:srgbClr val="000000"/>
                </a:solidFill>
              </a:rPr>
              <a:t>Jazmin</a:t>
            </a: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0000"/>
                </a:solidFill>
              </a:rPr>
              <a:t>Snow White</a:t>
            </a: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0000"/>
                </a:solidFill>
              </a:rPr>
              <a:t>Mulan</a:t>
            </a:r>
          </a:p>
          <a:p>
            <a:pPr marL="457200" indent="-457200">
              <a:buAutoNum type="alphaUcPeriod"/>
            </a:pPr>
            <a:r>
              <a:rPr lang="en-US" sz="2000" dirty="0">
                <a:solidFill>
                  <a:srgbClr val="000000"/>
                </a:solidFill>
              </a:rPr>
              <a:t>Aurora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9BB40-7B1D-4977-A443-12CF1C173447}"/>
              </a:ext>
            </a:extLst>
          </p:cNvPr>
          <p:cNvSpPr txBox="1"/>
          <p:nvPr/>
        </p:nvSpPr>
        <p:spPr>
          <a:xfrm>
            <a:off x="6862439" y="4990191"/>
            <a:ext cx="2610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E. Cinderella</a:t>
            </a:r>
          </a:p>
          <a:p>
            <a:r>
              <a:rPr lang="en-US" sz="2400" dirty="0"/>
              <a:t>F. Pocahontas</a:t>
            </a:r>
          </a:p>
          <a:p>
            <a:r>
              <a:rPr lang="en-US" sz="2400" dirty="0"/>
              <a:t>G. Belle</a:t>
            </a:r>
          </a:p>
          <a:p>
            <a:r>
              <a:rPr lang="en-US" sz="2400" dirty="0"/>
              <a:t>H. Ariel 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19A85459-3E3B-4882-9367-D66E534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304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79C78-F05F-4AA3-9132-4045D34C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925" y="2701974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Snow White is the youngest princess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 descr="Snow White Iron On Transfer 4x7 For LIGHT Fabrics | Etsy">
            <a:extLst>
              <a:ext uri="{FF2B5EF4-FFF2-40B4-BE49-F238E27FC236}">
                <a16:creationId xmlns:a16="http://schemas.microsoft.com/office/drawing/2014/main" id="{CE1A2948-19D5-40F4-8346-418954788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1649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55A2BA95-5D5F-4FF1-A765-7435814F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0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1250B-B784-401D-8790-19F708EF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Which Disney princess is based on a real person?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inderella | Disney Wiki | Fandom">
            <a:extLst>
              <a:ext uri="{FF2B5EF4-FFF2-40B4-BE49-F238E27FC236}">
                <a16:creationId xmlns:a16="http://schemas.microsoft.com/office/drawing/2014/main" id="{F7D42BFD-E1E8-435E-922A-1B4AF963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350" y="462230"/>
            <a:ext cx="274365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ocahontas&quot; may be Disney's next live-action remake | Inside the Magic">
            <a:extLst>
              <a:ext uri="{FF2B5EF4-FFF2-40B4-BE49-F238E27FC236}">
                <a16:creationId xmlns:a16="http://schemas.microsoft.com/office/drawing/2014/main" id="{C685CB31-53BF-4AE5-8892-E7A3630A2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9946" y="462230"/>
            <a:ext cx="485775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073DE-B4E2-4AA1-8A4D-19D5A2D85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4331839"/>
            <a:ext cx="5029200" cy="1773936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Pocahontas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</a:rPr>
              <a:t>     OR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Cinderella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999C2CA8-59DE-454F-9075-919C3A88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154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87A79-A0AA-4860-82ED-15C7481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71" y="2027552"/>
            <a:ext cx="5301318" cy="25355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Pocahontas is based on a real person</a:t>
            </a:r>
            <a:br>
              <a:rPr lang="en-US" sz="4000" dirty="0">
                <a:solidFill>
                  <a:srgbClr val="000000"/>
                </a:solidFill>
              </a:rPr>
            </a:b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Pocahontas&quot; may be Disney's next live-action remake | Inside the Magic">
            <a:extLst>
              <a:ext uri="{FF2B5EF4-FFF2-40B4-BE49-F238E27FC236}">
                <a16:creationId xmlns:a16="http://schemas.microsoft.com/office/drawing/2014/main" id="{C70BCAE4-1BF6-4BC7-B607-DFC1942ED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9" r="6245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B6D50D11-13C6-444E-BEE1-18758B8F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59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13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73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A1408-12D8-43D3-8780-A9C2BB14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The first Disney movie that won the Oscar award for best picture?</a:t>
            </a:r>
          </a:p>
        </p:txBody>
      </p:sp>
      <p:pic>
        <p:nvPicPr>
          <p:cNvPr id="16388" name="Picture 4" descr="Beauty And The Beast Review | Movie - Empire">
            <a:extLst>
              <a:ext uri="{FF2B5EF4-FFF2-40B4-BE49-F238E27FC236}">
                <a16:creationId xmlns:a16="http://schemas.microsoft.com/office/drawing/2014/main" id="{D2251C7C-2EC6-46B5-B9B7-C3826277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r="16813" b="-3"/>
          <a:stretch/>
        </p:blipFill>
        <p:spPr bwMode="auto">
          <a:xfrm>
            <a:off x="413503" y="2454902"/>
            <a:ext cx="3442801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lice in Wonderland 2-Disc DVD | shopDisney">
            <a:extLst>
              <a:ext uri="{FF2B5EF4-FFF2-40B4-BE49-F238E27FC236}">
                <a16:creationId xmlns:a16="http://schemas.microsoft.com/office/drawing/2014/main" id="{4E99EF4F-63A6-4CC3-B9C4-CB9959A8C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r="11652" b="4"/>
          <a:stretch/>
        </p:blipFill>
        <p:spPr bwMode="auto">
          <a:xfrm>
            <a:off x="3942260" y="2454901"/>
            <a:ext cx="3442803" cy="40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EE23F-4FA0-4F18-ADEC-15B23AFAC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73462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+mj-lt"/>
              </a:rPr>
              <a:t>Alice in Wonderland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OR</a:t>
            </a:r>
          </a:p>
          <a:p>
            <a:r>
              <a:rPr lang="en-US" sz="3200" dirty="0">
                <a:solidFill>
                  <a:srgbClr val="FFFFFF"/>
                </a:solidFill>
                <a:latin typeface="+mj-lt"/>
              </a:rPr>
              <a:t>Beauty and the Beast</a:t>
            </a: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9354DF8F-6DC0-45A6-9F67-E6707EFE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40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83E8E-CCD0-4EF0-A071-305E23A0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89" y="2562566"/>
            <a:ext cx="5478085" cy="12406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100" dirty="0">
                <a:solidFill>
                  <a:srgbClr val="000000"/>
                </a:solidFill>
              </a:rPr>
              <a:t>Beauty and the Beast was the first aminated for best picture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Beauty And The Beast Review | Movie - Empire">
            <a:extLst>
              <a:ext uri="{FF2B5EF4-FFF2-40B4-BE49-F238E27FC236}">
                <a16:creationId xmlns:a16="http://schemas.microsoft.com/office/drawing/2014/main" id="{E643B74F-6338-42B2-BA69-3042AF2DD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r="16107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8B453B12-C985-44EE-9AFD-3A09AC2B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610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D53AD-CB55-4CF5-9CCC-56021C5A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452530" cy="251801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There are 69,952 black spots in this movie. Yes someone counted them all.</a:t>
            </a:r>
          </a:p>
        </p:txBody>
      </p:sp>
      <p:pic>
        <p:nvPicPr>
          <p:cNvPr id="18434" name="Picture 2" descr="Homeward Bound: The Incredible Journey Review | Movie - Empire">
            <a:extLst>
              <a:ext uri="{FF2B5EF4-FFF2-40B4-BE49-F238E27FC236}">
                <a16:creationId xmlns:a16="http://schemas.microsoft.com/office/drawing/2014/main" id="{EE4E63D5-E037-468E-B67A-6F79F92BB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"/>
          <a:stretch/>
        </p:blipFill>
        <p:spPr bwMode="auto">
          <a:xfrm>
            <a:off x="-2" y="10"/>
            <a:ext cx="577988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436" name="Picture 4" descr="Dog People: The Legacy of Anthropomorphic Animals in Disney's '101 ...">
            <a:extLst>
              <a:ext uri="{FF2B5EF4-FFF2-40B4-BE49-F238E27FC236}">
                <a16:creationId xmlns:a16="http://schemas.microsoft.com/office/drawing/2014/main" id="{AEE7B0BD-EF0F-48B7-AE91-1518E7EBD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4386" b="3"/>
          <a:stretch/>
        </p:blipFill>
        <p:spPr bwMode="auto">
          <a:xfrm>
            <a:off x="-2" y="3429000"/>
            <a:ext cx="57798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9F765-022B-4568-B04B-CA271DFB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20" y="3852909"/>
            <a:ext cx="5136412" cy="232405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101 Dalmatians</a:t>
            </a:r>
          </a:p>
          <a:p>
            <a:pPr marL="0" indent="0" algn="ctr">
              <a:buNone/>
            </a:pPr>
            <a:r>
              <a:rPr lang="en-US" sz="4000" dirty="0"/>
              <a:t>OR</a:t>
            </a:r>
          </a:p>
          <a:p>
            <a:pPr algn="ctr"/>
            <a:r>
              <a:rPr lang="en-US" sz="4000" dirty="0"/>
              <a:t>Homeward Bound</a:t>
            </a: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WSRA - Northwest Special Recreation Association">
            <a:extLst>
              <a:ext uri="{FF2B5EF4-FFF2-40B4-BE49-F238E27FC236}">
                <a16:creationId xmlns:a16="http://schemas.microsoft.com/office/drawing/2014/main" id="{29E4C5D9-A1E7-4F8C-9BB6-6E0C63DA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80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D0788-C0B9-4323-AA3D-7DC10C2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79" y="1444901"/>
            <a:ext cx="5802656" cy="1096331"/>
          </a:xfrm>
        </p:spPr>
        <p:txBody>
          <a:bodyPr>
            <a:normAutofit fontScale="90000"/>
          </a:bodyPr>
          <a:lstStyle/>
          <a:p>
            <a:br>
              <a:rPr lang="en-US" sz="4900" dirty="0"/>
            </a:br>
            <a:r>
              <a:rPr lang="en-US" sz="4900" dirty="0"/>
              <a:t>101 Dalmatians</a:t>
            </a:r>
            <a:br>
              <a:rPr lang="en-US" sz="2200" dirty="0">
                <a:solidFill>
                  <a:srgbClr val="303030"/>
                </a:solidFill>
              </a:rPr>
            </a:br>
            <a:endParaRPr lang="en-US" sz="2200" dirty="0">
              <a:solidFill>
                <a:srgbClr val="303030"/>
              </a:solidFill>
            </a:endParaRPr>
          </a:p>
        </p:txBody>
      </p:sp>
      <p:pic>
        <p:nvPicPr>
          <p:cNvPr id="20482" name="Picture 2" descr="Approximately) 101 Reasons Why I Love One Hundred and One ...">
            <a:extLst>
              <a:ext uri="{FF2B5EF4-FFF2-40B4-BE49-F238E27FC236}">
                <a16:creationId xmlns:a16="http://schemas.microsoft.com/office/drawing/2014/main" id="{F40A653F-06A6-465F-B0CD-F51F6C70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r="15445" b="-1"/>
          <a:stretch/>
        </p:blipFill>
        <p:spPr bwMode="auto">
          <a:xfrm>
            <a:off x="841248" y="604158"/>
            <a:ext cx="6049941" cy="43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520E6D3-81F0-42A3-B1F3-DDCE53BF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8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4D484-7119-412E-8820-536C9956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2600">
                <a:solidFill>
                  <a:schemeClr val="bg1"/>
                </a:solidFill>
              </a:rPr>
              <a:t>What Disney movie would you find the mischievous duo, Jack and Gus?</a:t>
            </a:r>
          </a:p>
        </p:txBody>
      </p:sp>
      <p:pic>
        <p:nvPicPr>
          <p:cNvPr id="21508" name="Picture 4" descr="Jaq and Gus | Disney Wiki | Fandom">
            <a:extLst>
              <a:ext uri="{FF2B5EF4-FFF2-40B4-BE49-F238E27FC236}">
                <a16:creationId xmlns:a16="http://schemas.microsoft.com/office/drawing/2014/main" id="{36F7B3C3-7E94-45FD-833C-31C6B4B73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-3" b="-3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User blog:Ratigan6688/4-5 Little Mouse Films I Enjoy | Disney Wiki ...">
            <a:extLst>
              <a:ext uri="{FF2B5EF4-FFF2-40B4-BE49-F238E27FC236}">
                <a16:creationId xmlns:a16="http://schemas.microsoft.com/office/drawing/2014/main" id="{7C2915D1-C3A9-4863-BF16-896887DA3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46094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A9B3-E60D-48FE-854E-F1F5D5B2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Cinderella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American Tail</a:t>
            </a: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7DA57A89-59E1-4C2E-B044-9B413AD9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45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0BBD3C-F5B7-437F-B37E-9C6E6D8AB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15485" b="1423"/>
          <a:stretch/>
        </p:blipFill>
        <p:spPr bwMode="auto">
          <a:xfrm>
            <a:off x="20" y="9949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10E22-AA95-4755-8EA4-E4DE9528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60" y="4489589"/>
            <a:ext cx="7178040" cy="17260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Jack and Gus are in Cinderella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079A94-0BF9-4FA0-96CD-4A28A308F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98036" y="4575243"/>
            <a:ext cx="0" cy="146304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1654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37810B7D-692B-4DCE-A680-F8AB4A566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9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Twilight wolves - the only good thing about the twilight saga! and ...">
            <a:extLst>
              <a:ext uri="{FF2B5EF4-FFF2-40B4-BE49-F238E27FC236}">
                <a16:creationId xmlns:a16="http://schemas.microsoft.com/office/drawing/2014/main" id="{978ECB56-E228-42D4-AC78-A45508F87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r="20124"/>
          <a:stretch/>
        </p:blipFill>
        <p:spPr bwMode="auto">
          <a:xfrm>
            <a:off x="37085" y="-22"/>
            <a:ext cx="6096000" cy="68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arzan / Characters - TV Tropes">
            <a:extLst>
              <a:ext uri="{FF2B5EF4-FFF2-40B4-BE49-F238E27FC236}">
                <a16:creationId xmlns:a16="http://schemas.microsoft.com/office/drawing/2014/main" id="{8C5DBD6A-7511-4F69-B699-D0ADC25C5E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3678" b="-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C0F00-B741-47AD-98F7-AC1E9FD6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What animal was Tarzan raised by?</a:t>
            </a:r>
            <a:b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54C3-F9D0-4E43-8001-B2F82AAC264B}"/>
              </a:ext>
            </a:extLst>
          </p:cNvPr>
          <p:cNvSpPr txBox="1"/>
          <p:nvPr/>
        </p:nvSpPr>
        <p:spPr>
          <a:xfrm>
            <a:off x="2989428" y="125403"/>
            <a:ext cx="3143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Wolves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11551-9197-4857-B6A5-16F0124B1F54}"/>
              </a:ext>
            </a:extLst>
          </p:cNvPr>
          <p:cNvSpPr txBox="1"/>
          <p:nvPr/>
        </p:nvSpPr>
        <p:spPr>
          <a:xfrm>
            <a:off x="6133085" y="66330"/>
            <a:ext cx="287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Gorillas</a:t>
            </a:r>
          </a:p>
        </p:txBody>
      </p:sp>
      <p:pic>
        <p:nvPicPr>
          <p:cNvPr id="10" name="Picture 9" descr="NWSRA - Northwest Special Recreation Association">
            <a:extLst>
              <a:ext uri="{FF2B5EF4-FFF2-40B4-BE49-F238E27FC236}">
                <a16:creationId xmlns:a16="http://schemas.microsoft.com/office/drawing/2014/main" id="{F48C40FE-8FAF-4EDB-9925-F36311BB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53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335F5-C3EF-441D-9564-9545C89D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pPr algn="ctr"/>
            <a:r>
              <a:rPr lang="en-US" sz="3700" dirty="0"/>
              <a:t>How long has the curse been over the castle in Beauty and the Beast? 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A5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Beast's Castle | Disney Wiki | Fandom">
            <a:extLst>
              <a:ext uri="{FF2B5EF4-FFF2-40B4-BE49-F238E27FC236}">
                <a16:creationId xmlns:a16="http://schemas.microsoft.com/office/drawing/2014/main" id="{4B419C4F-A3CD-429E-86EE-5C91BE1B1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5" b="-1"/>
          <a:stretch/>
        </p:blipFill>
        <p:spPr bwMode="auto">
          <a:xfrm>
            <a:off x="649224" y="722376"/>
            <a:ext cx="333756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E6A0-A9E9-41DD-8AD4-84A782CB3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79" y="2350205"/>
            <a:ext cx="6422848" cy="378541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10 years</a:t>
            </a:r>
          </a:p>
          <a:p>
            <a:pPr marL="0" indent="0" algn="ctr">
              <a:buNone/>
            </a:pPr>
            <a:r>
              <a:rPr lang="en-US" sz="4000" dirty="0"/>
              <a:t>OR</a:t>
            </a:r>
          </a:p>
          <a:p>
            <a:pPr algn="ctr"/>
            <a:r>
              <a:rPr lang="en-US" sz="4000" dirty="0"/>
              <a:t>15 years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7A0B33EC-0058-40D3-815A-7BC97C63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48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E0B8A-BB2F-4EDF-B9DC-A88BA3A1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2327607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>
                <a:solidFill>
                  <a:srgbClr val="000000"/>
                </a:solidFill>
              </a:rPr>
              <a:t>10 years since the house has been under curse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578" name="Picture 2" descr="Beauty and the Beast Finding Love – Limited Edition Print">
            <a:extLst>
              <a:ext uri="{FF2B5EF4-FFF2-40B4-BE49-F238E27FC236}">
                <a16:creationId xmlns:a16="http://schemas.microsoft.com/office/drawing/2014/main" id="{9E771236-8D5E-4C87-8823-9B6881393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-2" b="217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0C82BDF-05B9-44FB-B1A6-C8CB5215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5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509F4-7FEC-4A8C-9050-787F12C4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705898" cy="201758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city does Stitch build and then destroy in Lilo's room?</a:t>
            </a:r>
          </a:p>
        </p:txBody>
      </p:sp>
      <p:pic>
        <p:nvPicPr>
          <p:cNvPr id="1026" name="Picture 2" descr="The tiniest kaiju destroys San Francisco : kaiju">
            <a:extLst>
              <a:ext uri="{FF2B5EF4-FFF2-40B4-BE49-F238E27FC236}">
                <a16:creationId xmlns:a16="http://schemas.microsoft.com/office/drawing/2014/main" id="{E1F59C4E-7654-440E-A04E-709AB2F6C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/>
          <a:stretch/>
        </p:blipFill>
        <p:spPr bwMode="auto">
          <a:xfrm>
            <a:off x="-2" y="10"/>
            <a:ext cx="57798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42D5-44EE-4975-85B7-4AA9B312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926" y="2548483"/>
            <a:ext cx="5136412" cy="439398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San Francisco  </a:t>
            </a:r>
          </a:p>
          <a:p>
            <a:pPr marL="0" indent="0" algn="ctr">
              <a:buNone/>
            </a:pPr>
            <a:r>
              <a:rPr lang="en-US" sz="4000" dirty="0"/>
              <a:t>OR</a:t>
            </a:r>
          </a:p>
          <a:p>
            <a:pPr algn="ctr"/>
            <a:r>
              <a:rPr lang="en-US" sz="4000" dirty="0"/>
              <a:t>New York City</a:t>
            </a:r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WSRA - Northwest Special Recreation Association">
            <a:extLst>
              <a:ext uri="{FF2B5EF4-FFF2-40B4-BE49-F238E27FC236}">
                <a16:creationId xmlns:a16="http://schemas.microsoft.com/office/drawing/2014/main" id="{47583FA9-7854-4D06-9D1D-1073F807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406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lo &amp; Stitch | John's Disney Movie Year">
            <a:extLst>
              <a:ext uri="{FF2B5EF4-FFF2-40B4-BE49-F238E27FC236}">
                <a16:creationId xmlns:a16="http://schemas.microsoft.com/office/drawing/2014/main" id="{FB99935A-4582-485F-ADD7-A8D61FF9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r="-1" b="-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9B3B3-3689-4D8E-9AB8-B4F79931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04" y="4843578"/>
            <a:ext cx="9265771" cy="62283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Stitch destroys San Francisco</a:t>
            </a:r>
          </a:p>
        </p:txBody>
      </p:sp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D56D7BD6-052C-4085-B155-0C401C6A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97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19ACB-473C-46C7-9789-DB903110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529884"/>
            <a:ext cx="5806440" cy="1096331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303030"/>
                </a:solidFill>
              </a:rPr>
              <a:t>What type of bird does Russel think Kevin is? </a:t>
            </a:r>
          </a:p>
        </p:txBody>
      </p:sp>
      <p:pic>
        <p:nvPicPr>
          <p:cNvPr id="3074" name="Picture 2" descr="DIY Halloween Costume – Kevin and Russell from Disney Pixar's Up ...">
            <a:extLst>
              <a:ext uri="{FF2B5EF4-FFF2-40B4-BE49-F238E27FC236}">
                <a16:creationId xmlns:a16="http://schemas.microsoft.com/office/drawing/2014/main" id="{6FF89EA8-7068-42FE-9621-5EED2426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245" y="313774"/>
            <a:ext cx="5641938" cy="46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1C1B2-96B4-4028-80C3-2DAA9E8A1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4400" dirty="0"/>
              <a:t>Rainbow lory</a:t>
            </a:r>
          </a:p>
          <a:p>
            <a:pPr marL="0" indent="0">
              <a:buNone/>
            </a:pPr>
            <a:r>
              <a:rPr lang="en-US" sz="4400" dirty="0"/>
              <a:t>OR</a:t>
            </a:r>
          </a:p>
          <a:p>
            <a:r>
              <a:rPr lang="en-US" sz="4400" dirty="0"/>
              <a:t>Snipe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835C67D5-59A0-4634-ADD0-76454049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88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199C-4A11-47BE-9117-8A4B1193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319" y="4831090"/>
            <a:ext cx="7481281" cy="160832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Russell thinks Kevin is a Snipe Bird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Kevin and Russell - Up HD wallpaper | Animated movies, Up animated ...">
            <a:extLst>
              <a:ext uri="{FF2B5EF4-FFF2-40B4-BE49-F238E27FC236}">
                <a16:creationId xmlns:a16="http://schemas.microsoft.com/office/drawing/2014/main" id="{82D76CBE-9632-44CD-A41C-C354F4D56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b="12728"/>
          <a:stretch/>
        </p:blipFill>
        <p:spPr bwMode="auto">
          <a:xfrm>
            <a:off x="2184401" y="749300"/>
            <a:ext cx="7823199" cy="334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F49B5F49-16E9-4426-8CDC-190D32C3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858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2E20-A330-4A92-B8FA-423E02162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How does Remy control Linguini's actions?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319D7-32E1-407B-8B66-A3E342AB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en-US" sz="3200" dirty="0"/>
              <a:t>By pulling Linguini's hair in the right direction</a:t>
            </a:r>
          </a:p>
          <a:p>
            <a:pPr marL="0" indent="0" algn="ctr">
              <a:buNone/>
            </a:pPr>
            <a:r>
              <a:rPr lang="en-US" sz="3200" dirty="0"/>
              <a:t>OR</a:t>
            </a:r>
          </a:p>
          <a:p>
            <a:pPr algn="ctr"/>
            <a:r>
              <a:rPr lang="en-US" sz="3200" dirty="0"/>
              <a:t>By slapping Linguini head in the right direction</a:t>
            </a:r>
          </a:p>
        </p:txBody>
      </p:sp>
      <p:pic>
        <p:nvPicPr>
          <p:cNvPr id="6146" name="Picture 2" descr="Ratatouille - Movies - The New York Times">
            <a:extLst>
              <a:ext uri="{FF2B5EF4-FFF2-40B4-BE49-F238E27FC236}">
                <a16:creationId xmlns:a16="http://schemas.microsoft.com/office/drawing/2014/main" id="{3D105CC7-9959-4C6E-B9E1-AF01D69D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21349"/>
          <a:stretch/>
        </p:blipFill>
        <p:spPr bwMode="auto"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AFB01A95-3A98-424C-BF90-5CA73BDF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035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5AAA7-BEF8-46D5-B666-EB3AD0D8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634" y="1703536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100" b="1" dirty="0">
                <a:solidFill>
                  <a:srgbClr val="000000"/>
                </a:solidFill>
              </a:rPr>
              <a:t>By pulling Linguini's hair in the right direction</a:t>
            </a:r>
            <a:br>
              <a:rPr lang="en-US" sz="3100" b="1" dirty="0">
                <a:solidFill>
                  <a:srgbClr val="000000"/>
                </a:solidFill>
              </a:rPr>
            </a:b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77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4" name="Picture 4" descr="12 Awesome Movie Jobs We Wish We Had - Career Advice &amp; Expert ...">
            <a:extLst>
              <a:ext uri="{FF2B5EF4-FFF2-40B4-BE49-F238E27FC236}">
                <a16:creationId xmlns:a16="http://schemas.microsoft.com/office/drawing/2014/main" id="{5325F6E6-81A0-4616-9B84-63C75AD6C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1" r="9385" b="-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CC37126-E20D-4289-8DCD-6ABE7377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77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162B0F-2FF4-4672-B77C-986FC49A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9147"/>
            <a:ext cx="5478085" cy="1789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What is the name of Peter Pan’s dog?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Nana | Disney Wiki | Fandom">
            <a:extLst>
              <a:ext uri="{FF2B5EF4-FFF2-40B4-BE49-F238E27FC236}">
                <a16:creationId xmlns:a16="http://schemas.microsoft.com/office/drawing/2014/main" id="{1CE92EFC-5271-4CE4-B24E-FD6CC0C019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9835" b="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6F983-484E-4248-BF92-EDBEB3532B92}"/>
              </a:ext>
            </a:extLst>
          </p:cNvPr>
          <p:cNvSpPr txBox="1"/>
          <p:nvPr/>
        </p:nvSpPr>
        <p:spPr>
          <a:xfrm>
            <a:off x="7315200" y="3269974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Nana </a:t>
            </a:r>
          </a:p>
          <a:p>
            <a:pPr algn="ctr"/>
            <a:r>
              <a:rPr lang="en-US" sz="2800" dirty="0"/>
              <a:t>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Copper</a:t>
            </a:r>
          </a:p>
        </p:txBody>
      </p:sp>
      <p:pic>
        <p:nvPicPr>
          <p:cNvPr id="10" name="Picture 9" descr="NWSRA - Northwest Special Recreation Association">
            <a:extLst>
              <a:ext uri="{FF2B5EF4-FFF2-40B4-BE49-F238E27FC236}">
                <a16:creationId xmlns:a16="http://schemas.microsoft.com/office/drawing/2014/main" id="{A2D4B606-84F8-408B-B9A0-938B946F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059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749ED-0F84-4D98-8FFA-981C3D8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2199334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Peter Pan dog name is Nana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Yarn | ALL: Poor Nana. ~ Peter Pan (1953) | Video clips by quotes ...">
            <a:extLst>
              <a:ext uri="{FF2B5EF4-FFF2-40B4-BE49-F238E27FC236}">
                <a16:creationId xmlns:a16="http://schemas.microsoft.com/office/drawing/2014/main" id="{36BE0F17-CD49-47C2-908A-55C3C8F649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r="20426" b="1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4FD4BC0B-83AB-4942-ACDF-88AA4F24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5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602AA-1378-487C-A9C9-15CBE42D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83293"/>
            <a:ext cx="5478085" cy="2316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dirty="0">
                <a:solidFill>
                  <a:srgbClr val="000000"/>
                </a:solidFill>
              </a:rPr>
              <a:t>Raised by Gorillas 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Tarzan with his gorilla mother and best friend - Phone wallpapers">
            <a:extLst>
              <a:ext uri="{FF2B5EF4-FFF2-40B4-BE49-F238E27FC236}">
                <a16:creationId xmlns:a16="http://schemas.microsoft.com/office/drawing/2014/main" id="{1BC1FF71-BFCE-441D-AACB-78825A346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4" r="19275" b="1"/>
          <a:stretch/>
        </p:blipFill>
        <p:spPr bwMode="auto">
          <a:xfrm>
            <a:off x="89701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F7806B1C-76A8-4ACD-AF2E-8E52F3745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81" y="589543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50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59719A3D-C737-40BD-A9F1-5E2A0B69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20ECF-AB89-4ABB-8770-94CE401C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19" y="365125"/>
            <a:ext cx="6284626" cy="1984785"/>
          </a:xfrm>
        </p:spPr>
        <p:txBody>
          <a:bodyPr anchor="b">
            <a:normAutofit/>
          </a:bodyPr>
          <a:lstStyle/>
          <a:p>
            <a:br>
              <a:rPr lang="en-US" sz="3400">
                <a:solidFill>
                  <a:srgbClr val="000000"/>
                </a:solidFill>
              </a:rPr>
            </a:br>
            <a:r>
              <a:rPr lang="en-US" sz="3400">
                <a:solidFill>
                  <a:srgbClr val="000000"/>
                </a:solidFill>
              </a:rPr>
              <a:t>Who is the sidekick in Pocahontas?</a:t>
            </a:r>
            <a:br>
              <a:rPr lang="en-US" sz="3400">
                <a:solidFill>
                  <a:srgbClr val="000000"/>
                </a:solidFill>
              </a:rPr>
            </a:br>
            <a:endParaRPr lang="en-US" sz="3400">
              <a:solidFill>
                <a:srgbClr val="000000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1B487B4-225A-46A6-83D3-A2CC948C6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6852" y="2274630"/>
            <a:ext cx="2251578" cy="2334140"/>
          </a:xfrm>
          <a:prstGeom prst="ellipse">
            <a:avLst/>
          </a:prstGeom>
          <a:solidFill>
            <a:srgbClr val="583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F0068E0-ED29-4438-A358-71D77F57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6014" y="2533707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5838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F4681095-9518-4F0D-A1BF-9B49CCCE2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0022" y="2595836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071D5281-4C71-4ECC-8D0D-B991115CB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1177257" y="214253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4307-3687-4859-9659-79EE0861B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619" y="2561303"/>
            <a:ext cx="6284626" cy="321023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Percy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OR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Meeko</a:t>
            </a: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7AF482E9-0E3F-47B7-B0ED-0AF3C1D1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71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9F326-BC89-4ED3-AE8E-D9A2C9CF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395" y="2180615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Meeko is Pocahontas Sidekick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my edits disney pocahontas meeko poca pocahontasthelittlewanton •">
            <a:extLst>
              <a:ext uri="{FF2B5EF4-FFF2-40B4-BE49-F238E27FC236}">
                <a16:creationId xmlns:a16="http://schemas.microsoft.com/office/drawing/2014/main" id="{27B19139-226D-44A4-9071-FD8C4D1B5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69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696E8C3B-AF2B-4B32-87F4-E88EBAD9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12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B5FE4-9D57-4D83-B4FA-BFD622EF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5345834" cy="184085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Who is the villain in A Bug’s Life?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HOPPER, DOT &amp; FLIK ~ A Bug's Life, 1998 (avec images) | 1001 pattes">
            <a:extLst>
              <a:ext uri="{FF2B5EF4-FFF2-40B4-BE49-F238E27FC236}">
                <a16:creationId xmlns:a16="http://schemas.microsoft.com/office/drawing/2014/main" id="{FC7FF1B9-CE6C-4132-A2CD-C65753E7B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25201" b="2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23777-5678-421C-806D-13979FD82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Dot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OR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</a:rPr>
              <a:t>Hopper</a:t>
            </a:r>
          </a:p>
        </p:txBody>
      </p:sp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2883E91E-08B2-47F1-B713-73E7AD28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62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7C31-1F85-4652-97C0-E64AAB6B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277335"/>
            <a:ext cx="3667039" cy="38234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Hopper is the Villain from a Bug’s Life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opper | Disney Wiki | Fandom">
            <a:extLst>
              <a:ext uri="{FF2B5EF4-FFF2-40B4-BE49-F238E27FC236}">
                <a16:creationId xmlns:a16="http://schemas.microsoft.com/office/drawing/2014/main" id="{21ED739D-4A82-49CB-89E0-A6FB35496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4425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C1422BEE-1053-432E-B44E-3E68FA930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4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8B9772-DCF1-4352-BB37-6A6C7A63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087" y="4033419"/>
            <a:ext cx="5011473" cy="177393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Who was the first Disney princess?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New Disney Side Photo Series Features Disney Character Lookalikes ...">
            <a:extLst>
              <a:ext uri="{FF2B5EF4-FFF2-40B4-BE49-F238E27FC236}">
                <a16:creationId xmlns:a16="http://schemas.microsoft.com/office/drawing/2014/main" id="{94AB597E-A5B8-44EE-BA46-33C5BB3B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750" y="462230"/>
            <a:ext cx="2292858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ou'll Never See Cinderella In The Same Way Once You Notice This ...">
            <a:extLst>
              <a:ext uri="{FF2B5EF4-FFF2-40B4-BE49-F238E27FC236}">
                <a16:creationId xmlns:a16="http://schemas.microsoft.com/office/drawing/2014/main" id="{4343C7D3-EEEC-4467-9752-5FF98D73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641" y="563671"/>
            <a:ext cx="5166360" cy="29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D2532-8ABF-4822-A6A0-BA2B24B69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39" y="5218828"/>
            <a:ext cx="4219884" cy="139327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FFFF"/>
                </a:solidFill>
              </a:rPr>
              <a:t>Snow 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7E2FF-708F-49D1-9BC3-5848ECDCAB5C}"/>
              </a:ext>
            </a:extLst>
          </p:cNvPr>
          <p:cNvSpPr txBox="1"/>
          <p:nvPr/>
        </p:nvSpPr>
        <p:spPr>
          <a:xfrm>
            <a:off x="7981026" y="5501844"/>
            <a:ext cx="3071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Cinderella </a:t>
            </a:r>
          </a:p>
        </p:txBody>
      </p:sp>
      <p:pic>
        <p:nvPicPr>
          <p:cNvPr id="10" name="Picture 9" descr="NWSRA - Northwest Special Recreation Association">
            <a:extLst>
              <a:ext uri="{FF2B5EF4-FFF2-40B4-BE49-F238E27FC236}">
                <a16:creationId xmlns:a16="http://schemas.microsoft.com/office/drawing/2014/main" id="{9F80552E-8BED-43EC-A09D-15658088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E33DE-D49E-4184-8138-9FF2D666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64" y="2356577"/>
            <a:ext cx="5478085" cy="214484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</a:rPr>
              <a:t>Snow White was the first Disney Princess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0508CDF-D064-49F9-8017-885CBB32E1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34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WSRA - Northwest Special Recreation Association">
            <a:extLst>
              <a:ext uri="{FF2B5EF4-FFF2-40B4-BE49-F238E27FC236}">
                <a16:creationId xmlns:a16="http://schemas.microsoft.com/office/drawing/2014/main" id="{E8382FFC-B18E-45EA-AEEA-A2D18032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35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74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25551"/>
            <a:ext cx="12192000" cy="303244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3" name="Picture 76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35040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97EB71-FD90-4EED-9765-BDFBF61D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What are the names of Cinderella’s evil stepsisters?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154" name="Rectangle 78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64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Drizella Tremaine | Disney Wiki | Fandom">
            <a:extLst>
              <a:ext uri="{FF2B5EF4-FFF2-40B4-BE49-F238E27FC236}">
                <a16:creationId xmlns:a16="http://schemas.microsoft.com/office/drawing/2014/main" id="{EA6DFA4F-A52C-4E0E-A981-88CAF369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0637" y="152360"/>
            <a:ext cx="2839542" cy="36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y I think Cinderella III is ALMOST Better Than The Original ...">
            <a:extLst>
              <a:ext uri="{FF2B5EF4-FFF2-40B4-BE49-F238E27FC236}">
                <a16:creationId xmlns:a16="http://schemas.microsoft.com/office/drawing/2014/main" id="{5F4E9C41-660E-4776-9034-162468C5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4394" y="285105"/>
            <a:ext cx="3338741" cy="34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616B-9D0B-44DE-8B02-F3D99AF9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4331839"/>
            <a:ext cx="5029200" cy="17739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Anastasia and Drizella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OR </a:t>
            </a:r>
          </a:p>
          <a:p>
            <a:pPr marL="0" indent="0" algn="ctr">
              <a:buNone/>
            </a:pPr>
            <a:r>
              <a:rPr lang="en-US" sz="3200" b="1" dirty="0"/>
              <a:t>Beatrice and Daphine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C71C18CB-A633-4800-B639-E85CF5BB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861" y="593033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2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6CDC51-8D27-4BF4-AB33-7D5905E8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FB90F3-DFB9-42D4-B851-12024996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C3925-5F3D-432A-BC42-6AF2B2BE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9" y="2325950"/>
            <a:ext cx="5541323" cy="196404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/>
            </a:br>
            <a:r>
              <a:rPr lang="en-US" sz="4000" b="1" dirty="0"/>
              <a:t>Anastasia and Drizella are the names of Cinderella Stepsisters</a:t>
            </a:r>
            <a:br>
              <a:rPr lang="en-US" sz="4000" b="1" dirty="0"/>
            </a:b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DF4CE22F-8463-44F2-BE50-65D9B503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Why I think Cinderella III is ALMOST Better Than The Original ...">
            <a:extLst>
              <a:ext uri="{FF2B5EF4-FFF2-40B4-BE49-F238E27FC236}">
                <a16:creationId xmlns:a16="http://schemas.microsoft.com/office/drawing/2014/main" id="{A6D1B947-D215-432C-8952-EFD841E9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0681" y="-3726"/>
            <a:ext cx="2058259" cy="21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67">
            <a:extLst>
              <a:ext uri="{FF2B5EF4-FFF2-40B4-BE49-F238E27FC236}">
                <a16:creationId xmlns:a16="http://schemas.microsoft.com/office/drawing/2014/main" id="{3FA1383B-2709-4E36-8FF8-7A737213B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6" descr="Drizella Tremaine | Disney Wiki | Fandom">
            <a:extLst>
              <a:ext uri="{FF2B5EF4-FFF2-40B4-BE49-F238E27FC236}">
                <a16:creationId xmlns:a16="http://schemas.microsoft.com/office/drawing/2014/main" id="{1168D141-DAD3-4389-903A-89CFFC52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0321" y="3552293"/>
            <a:ext cx="2182293" cy="27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WSRA - Northwest Special Recreation Association">
            <a:extLst>
              <a:ext uri="{FF2B5EF4-FFF2-40B4-BE49-F238E27FC236}">
                <a16:creationId xmlns:a16="http://schemas.microsoft.com/office/drawing/2014/main" id="{DDA21770-190A-4616-A502-32A33610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3" y="568456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7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Widescreen</PresentationFormat>
  <Paragraphs>135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Welcome to Disney Trivia</vt:lpstr>
      <vt:lpstr>What is Simba’s mother’s name?</vt:lpstr>
      <vt:lpstr>Sarabi is Simba Mother</vt:lpstr>
      <vt:lpstr>What animal was Tarzan raised by? </vt:lpstr>
      <vt:lpstr>Raised by Gorillas </vt:lpstr>
      <vt:lpstr>Who was the first Disney princess? </vt:lpstr>
      <vt:lpstr>Snow White was the first Disney Princess</vt:lpstr>
      <vt:lpstr> What are the names of Cinderella’s evil stepsisters? </vt:lpstr>
      <vt:lpstr> Anastasia and Drizella are the names of Cinderella Stepsisters </vt:lpstr>
      <vt:lpstr>Which official Disney Princesses is not actually a princess?</vt:lpstr>
      <vt:lpstr>Mulan is not an official Disney princess</vt:lpstr>
      <vt:lpstr> What do Aladdin and his monkey Abu steal from the marketplace when you’re first introduced to them in the movie? </vt:lpstr>
      <vt:lpstr>Aladdin took a loaf of bread</vt:lpstr>
      <vt:lpstr>What is the name of the pub that Flynn brings Rapunzel to in “Tangled?” </vt:lpstr>
      <vt:lpstr> The Snuggly Duckling </vt:lpstr>
      <vt:lpstr>  What is the name of Mulan’s pet dragon?  </vt:lpstr>
      <vt:lpstr>Mulan pet dragon name is Mushu</vt:lpstr>
      <vt:lpstr> How many sisters does Ariel have? </vt:lpstr>
      <vt:lpstr>Ariel has 6 sisters</vt:lpstr>
      <vt:lpstr> “You can fly” a famous song belongs to which movie? </vt:lpstr>
      <vt:lpstr>“You Can Fly” is with Peter Pan Movie</vt:lpstr>
      <vt:lpstr> Belle belongs from which country in Beauty and the Beast? </vt:lpstr>
      <vt:lpstr>Beauty and the Beast is filmed in France</vt:lpstr>
      <vt:lpstr> What is Boo real name? </vt:lpstr>
      <vt:lpstr>Boo real name is Mary</vt:lpstr>
      <vt:lpstr>What is the name of the girl Max was in love with in A Goofy Movie?</vt:lpstr>
      <vt:lpstr>Roxanne is the girl Max is in love with</vt:lpstr>
      <vt:lpstr>What was the first film ever created by Disney?</vt:lpstr>
      <vt:lpstr>Steamboat Willie</vt:lpstr>
      <vt:lpstr>Who is the youngest Disney princess?</vt:lpstr>
      <vt:lpstr>Snow White is the youngest princess</vt:lpstr>
      <vt:lpstr>Which Disney princess is based on a real person?</vt:lpstr>
      <vt:lpstr> Pocahontas is based on a real person  </vt:lpstr>
      <vt:lpstr>The first Disney movie that won the Oscar award for best picture?</vt:lpstr>
      <vt:lpstr>Beauty and the Beast was the first aminated for best picture</vt:lpstr>
      <vt:lpstr>There are 69,952 black spots in this movie. Yes someone counted them all.</vt:lpstr>
      <vt:lpstr> 101 Dalmatians </vt:lpstr>
      <vt:lpstr>What Disney movie would you find the mischievous duo, Jack and Gus?</vt:lpstr>
      <vt:lpstr>Jack and Gus are in Cinderella</vt:lpstr>
      <vt:lpstr>How long has the curse been over the castle in Beauty and the Beast? </vt:lpstr>
      <vt:lpstr>10 years since the house has been under curse</vt:lpstr>
      <vt:lpstr>What city does Stitch build and then destroy in Lilo's room?</vt:lpstr>
      <vt:lpstr>Stitch destroys San Francisco</vt:lpstr>
      <vt:lpstr>What type of bird does Russel think Kevin is? </vt:lpstr>
      <vt:lpstr>Russell thinks Kevin is a Snipe Bird</vt:lpstr>
      <vt:lpstr>How does Remy control Linguini's actions?</vt:lpstr>
      <vt:lpstr>By pulling Linguini's hair in the right direction </vt:lpstr>
      <vt:lpstr> What is the name of Peter Pan’s dog? </vt:lpstr>
      <vt:lpstr>Peter Pan dog name is Nana</vt:lpstr>
      <vt:lpstr> Who is the sidekick in Pocahontas? </vt:lpstr>
      <vt:lpstr>Meeko is Pocahontas Sidekick</vt:lpstr>
      <vt:lpstr> Who is the villain in A Bug’s Life? </vt:lpstr>
      <vt:lpstr>Hopper is the Villain from a Bug’s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Disney Trivia</dc:title>
  <dc:creator>Rebecca Lizalde</dc:creator>
  <cp:lastModifiedBy>Rebecca Lizalde</cp:lastModifiedBy>
  <cp:revision>1</cp:revision>
  <dcterms:created xsi:type="dcterms:W3CDTF">2020-05-20T19:11:13Z</dcterms:created>
  <dcterms:modified xsi:type="dcterms:W3CDTF">2020-05-20T19:11:41Z</dcterms:modified>
</cp:coreProperties>
</file>