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57" r:id="rId4"/>
    <p:sldId id="258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02FE-195B-4487-8A58-8BED76F9693C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5575-CB11-45D5-B62E-6996898E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64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02FE-195B-4487-8A58-8BED76F9693C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5575-CB11-45D5-B62E-6996898E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98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02FE-195B-4487-8A58-8BED76F9693C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5575-CB11-45D5-B62E-6996898E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98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02FE-195B-4487-8A58-8BED76F9693C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5575-CB11-45D5-B62E-6996898EAD6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3805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02FE-195B-4487-8A58-8BED76F9693C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5575-CB11-45D5-B62E-6996898E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27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02FE-195B-4487-8A58-8BED76F9693C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5575-CB11-45D5-B62E-6996898E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02FE-195B-4487-8A58-8BED76F9693C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5575-CB11-45D5-B62E-6996898E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47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02FE-195B-4487-8A58-8BED76F9693C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5575-CB11-45D5-B62E-6996898E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6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02FE-195B-4487-8A58-8BED76F9693C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5575-CB11-45D5-B62E-6996898E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51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02FE-195B-4487-8A58-8BED76F9693C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5575-CB11-45D5-B62E-6996898E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47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02FE-195B-4487-8A58-8BED76F9693C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5575-CB11-45D5-B62E-6996898E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30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02FE-195B-4487-8A58-8BED76F9693C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5575-CB11-45D5-B62E-6996898E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19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02FE-195B-4487-8A58-8BED76F9693C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5575-CB11-45D5-B62E-6996898E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72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02FE-195B-4487-8A58-8BED76F9693C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5575-CB11-45D5-B62E-6996898E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38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02FE-195B-4487-8A58-8BED76F9693C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5575-CB11-45D5-B62E-6996898E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5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02FE-195B-4487-8A58-8BED76F9693C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5575-CB11-45D5-B62E-6996898E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37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02FE-195B-4487-8A58-8BED76F9693C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5575-CB11-45D5-B62E-6996898E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72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E1A02FE-195B-4487-8A58-8BED76F9693C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F0955575-CB11-45D5-B62E-6996898E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957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Guess The Sound Games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3" y="5515933"/>
            <a:ext cx="2396359" cy="11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6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Guess the Sounds: NWSRA office edition</a:t>
            </a:r>
            <a:endParaRPr lang="en-US" dirty="0"/>
          </a:p>
        </p:txBody>
      </p:sp>
      <p:pic>
        <p:nvPicPr>
          <p:cNvPr id="5" name="Guess the NWSRA office Soun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2288" y="1580050"/>
            <a:ext cx="7216775" cy="405923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3" y="5573916"/>
            <a:ext cx="2207173" cy="104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7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Guess the Animal Sounds</a:t>
            </a:r>
            <a:endParaRPr lang="en-US" dirty="0"/>
          </a:p>
        </p:txBody>
      </p:sp>
      <p:pic>
        <p:nvPicPr>
          <p:cNvPr id="4" name="Guess the Animal Sound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5875" y="2963917"/>
            <a:ext cx="1187669" cy="11876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8" y="5614601"/>
            <a:ext cx="2254469" cy="10667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198" y="4998544"/>
            <a:ext cx="763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Press play on the speaker logo to play this sound!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6715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1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333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Guess the Disney Voices</a:t>
            </a:r>
            <a:endParaRPr lang="en-US" dirty="0"/>
          </a:p>
        </p:txBody>
      </p:sp>
      <p:pic>
        <p:nvPicPr>
          <p:cNvPr id="5" name="Guess the Disney Voi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0505" y="1580050"/>
            <a:ext cx="7216775" cy="405923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4" y="5588835"/>
            <a:ext cx="2175642" cy="102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0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166</TotalTime>
  <Words>30</Words>
  <Application>Microsoft Office PowerPoint</Application>
  <PresentationFormat>Widescreen</PresentationFormat>
  <Paragraphs>5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Calisto MT</vt:lpstr>
      <vt:lpstr>Trebuchet MS</vt:lpstr>
      <vt:lpstr>Wingdings 2</vt:lpstr>
      <vt:lpstr>Slate</vt:lpstr>
      <vt:lpstr>Guess The Sound Games</vt:lpstr>
      <vt:lpstr>Guess the Sounds: NWSRA office edition</vt:lpstr>
      <vt:lpstr>Guess the Animal Sounds</vt:lpstr>
      <vt:lpstr>Guess the Disney Voices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Ramoska</dc:creator>
  <cp:lastModifiedBy>Alex Ramoska</cp:lastModifiedBy>
  <cp:revision>5</cp:revision>
  <dcterms:created xsi:type="dcterms:W3CDTF">2020-03-20T16:42:50Z</dcterms:created>
  <dcterms:modified xsi:type="dcterms:W3CDTF">2020-03-20T19:29:38Z</dcterms:modified>
</cp:coreProperties>
</file>