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  <p:sldMasterId id="214748374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A9B6FE0F-EF1F-4C1E-A407-0DA7E5BEF4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351" y="3310592"/>
            <a:ext cx="2501537" cy="250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09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1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30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69922-A39B-42B4-94CF-92948921E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50E83-48B1-43E0-8EB2-EDC820C1C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8C14F-3C9D-4D65-9B1C-CF2BC389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2787-AD05-4FDA-85C0-2C43ECE66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8030F-EDC9-47DA-BB55-FB27DCF6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38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AF534-A5D5-4847-8CEA-B859E9306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DD5DC-065D-488E-8A19-6F6250C77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2DD51-420F-49A7-8B6E-E168D81F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5FD52-D5C3-49FC-A8F6-DD326111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61C27-D21B-487B-8B3C-D0691398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92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A8320-8A13-4D4B-903C-F8CDBD21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191CB-8204-40F7-8E46-D78D70219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5141E-9914-4579-9556-4FC42D99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C10A7-F1E5-4268-80E4-012186D51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2ED4F-E010-48A1-8BEE-88391603C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49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EAC64-40F3-4853-969F-806E20D2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CB690-C919-43B8-8E44-BB229EDD6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9E498-B6C2-4958-ADE3-EBB9272B9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AB595-4FBF-4827-B5F2-23238979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8BB24B-9F87-40B1-AAFF-85E041C51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CE7C6-D34F-40BA-892D-E5EF0234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37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AB61-7A30-49E2-B926-CE37B8CB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06DC6-777A-4A34-A4DF-C85871ACB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32812-4004-4AB5-8EC2-9A53A404B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BA76AD-2559-49A5-9284-F16523B706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8276E7-2D29-4E0E-8CCE-BF77B9439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B40E87-4041-4246-A4A6-68CEFA5E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77A4C2-132F-4643-8401-034A132D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0C9B56-0096-46A5-B3AF-161996ED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23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80BCC-0E37-444F-9321-32553A52E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F49E31-F556-4962-99AF-46E701445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95EC1-7F90-40C2-85AC-51FB8905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E85EB-0A1E-4F44-A39B-3A4E1872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93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09E5E5-C664-4295-9B83-B1A373ED8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7EA5D7-5A16-44AF-AF4C-E3F32683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D8C36-ABE1-414F-BC1C-E8CFFFB07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5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5978-556B-4F50-A02A-84396FFE2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45715-820E-4D10-83D1-43A99A1AD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53D5B-D35A-4B51-8DB6-638018426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23C18-1E26-4849-AB2B-16C15F63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EB77A-BD1E-404B-82F0-2F3DB7F06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8FD88-8C40-45E4-9E00-4834AD02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8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DCCB892-BEB3-4ACC-8286-C758CA347F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399" y="2766419"/>
            <a:ext cx="2689501" cy="268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098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41D45-0C0C-4780-BC69-B51D8CD6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296C94-9879-4F65-B227-8056E2F93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D9ABC-D1C4-4019-A8B3-F78DDAFD3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AD137-73D9-4A56-82E1-35ABA4EB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D22FC-B786-420A-BA78-6F12917D7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9A59A-E5D3-4892-AAB1-ED06AC09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91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795E-64C7-49A6-966B-E17E57950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F6535-D547-497E-B2F3-406589D17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2C6D8-D7FD-40C4-9816-E35B78CE6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11D18-1A21-4880-AF29-476FA08BA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21CA9-02C8-400D-9155-4899D2731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92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73821B-FF61-439D-BDCD-4BFE56AE6C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06584-486D-49D3-B0A2-95F979737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3BB5E-6534-4DD8-B5FA-5D8AB0A53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347F4-BDF6-42DF-9A1D-B38D2A6D5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3B81C-2795-474B-A3EA-A873AD5F2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9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2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4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5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7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3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12/18/2020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30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32" r:id="rId4"/>
    <p:sldLayoutId id="2147483733" r:id="rId5"/>
    <p:sldLayoutId id="2147483738" r:id="rId6"/>
    <p:sldLayoutId id="2147483734" r:id="rId7"/>
    <p:sldLayoutId id="2147483735" r:id="rId8"/>
    <p:sldLayoutId id="2147483736" r:id="rId9"/>
    <p:sldLayoutId id="2147483737" r:id="rId10"/>
    <p:sldLayoutId id="214748373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71B620-576A-4076-A406-A7EFD930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5D9EA-5A7A-4657-A9B6-AE5EC2B2E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7A20E-3A4B-43D7-9DBA-378CE1AD9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832EF-3389-44E3-A7F8-BDC0A96FF8B3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169BD-32C8-4CE3-9E0B-C9503E35A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DBE60-EF84-49AE-83EA-F8A56051D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93B0-E95C-441A-93D9-34D564AD352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FF1E4D3D-1598-454A-A118-FDE9557BDBD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442" y="3429000"/>
            <a:ext cx="2550432" cy="255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60E52DF2-6802-459B-AC2A-AF976DEB1D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FA3A8D-0B68-4087-AEB2-A2E051F6D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4196" y="1271834"/>
            <a:ext cx="3730839" cy="1661741"/>
          </a:xfrm>
        </p:spPr>
        <p:txBody>
          <a:bodyPr anchor="b">
            <a:normAutofit/>
          </a:bodyPr>
          <a:lstStyle/>
          <a:p>
            <a:r>
              <a:rPr lang="en-US" sz="4000" dirty="0"/>
              <a:t>Nutrition Trivia</a:t>
            </a: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0C8C22CE-81D5-42B7-BB7F-31DA3FC5CB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18" r="7927" b="-1"/>
          <a:stretch/>
        </p:blipFill>
        <p:spPr>
          <a:xfrm>
            <a:off x="20" y="10"/>
            <a:ext cx="7320707" cy="6857985"/>
          </a:xfrm>
          <a:prstGeom prst="rect">
            <a:avLst/>
          </a:prstGeom>
        </p:spPr>
      </p:pic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058839C6-0156-4357-9423-605C1FEF809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575" y="3481508"/>
            <a:ext cx="2627141" cy="262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15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287A-14D6-4FEC-B407-B5167A412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367" y="2125365"/>
            <a:ext cx="10691265" cy="1371030"/>
          </a:xfrm>
        </p:spPr>
        <p:txBody>
          <a:bodyPr/>
          <a:lstStyle/>
          <a:p>
            <a:r>
              <a:rPr lang="en-US" dirty="0"/>
              <a:t>9. True of False: Fruit is better than fruit juice?</a:t>
            </a:r>
          </a:p>
        </p:txBody>
      </p:sp>
    </p:spTree>
    <p:extLst>
      <p:ext uri="{BB962C8B-B14F-4D97-AF65-F5344CB8AC3E}">
        <p14:creationId xmlns:p14="http://schemas.microsoft.com/office/powerpoint/2010/main" val="3832060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2EB5C-375B-4D75-B5D9-55B6816B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367" y="2326826"/>
            <a:ext cx="10691265" cy="1371030"/>
          </a:xfrm>
        </p:spPr>
        <p:txBody>
          <a:bodyPr>
            <a:normAutofit fontScale="90000"/>
          </a:bodyPr>
          <a:lstStyle/>
          <a:p>
            <a:r>
              <a:rPr lang="en-US" dirty="0"/>
              <a:t>10. True or False: White Bread/Rice is better than Whole Wheat/Brown Rice?</a:t>
            </a:r>
          </a:p>
        </p:txBody>
      </p:sp>
    </p:spTree>
    <p:extLst>
      <p:ext uri="{BB962C8B-B14F-4D97-AF65-F5344CB8AC3E}">
        <p14:creationId xmlns:p14="http://schemas.microsoft.com/office/powerpoint/2010/main" val="393679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6F9D7-C066-4865-BD85-A1592C59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sz="3600" dirty="0"/>
              <a:t>How many servings of fruits and vegetables should you have in a 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6EA2F-3764-44E4-B850-E7049E7E2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3600" dirty="0"/>
              <a:t> 7 </a:t>
            </a:r>
          </a:p>
          <a:p>
            <a:pPr marL="457200" indent="-457200">
              <a:buAutoNum type="alphaUcPeriod"/>
            </a:pPr>
            <a:r>
              <a:rPr lang="en-US" sz="3600" dirty="0"/>
              <a:t> 3 </a:t>
            </a:r>
          </a:p>
          <a:p>
            <a:pPr marL="457200" indent="-457200">
              <a:buAutoNum type="alphaUcPeriod"/>
            </a:pPr>
            <a:r>
              <a:rPr lang="en-US" sz="3600" dirty="0"/>
              <a:t> 12 </a:t>
            </a:r>
          </a:p>
          <a:p>
            <a:pPr marL="457200" indent="-457200">
              <a:buAutoNum type="alphaUcPeriod"/>
            </a:pPr>
            <a:r>
              <a:rPr lang="en-US" sz="3600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1286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98F58-BE55-456E-BDC8-61AD9F66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What food has Vitamin C that helps our immune system?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BA2CA-4411-4ADD-8903-1FAFB74F1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3600" dirty="0"/>
              <a:t>Orange </a:t>
            </a:r>
          </a:p>
          <a:p>
            <a:pPr marL="457200" indent="-457200">
              <a:buAutoNum type="alphaUcPeriod"/>
            </a:pPr>
            <a:r>
              <a:rPr lang="en-US" sz="3600" dirty="0"/>
              <a:t>Banana </a:t>
            </a:r>
          </a:p>
          <a:p>
            <a:pPr marL="457200" indent="-457200">
              <a:buAutoNum type="alphaUcPeriod"/>
            </a:pPr>
            <a:r>
              <a:rPr lang="en-US" sz="3600" dirty="0"/>
              <a:t>Strawberry </a:t>
            </a:r>
          </a:p>
          <a:p>
            <a:pPr marL="457200" indent="-457200">
              <a:buAutoNum type="alphaUcPeriod"/>
            </a:pPr>
            <a:r>
              <a:rPr lang="en-US" sz="3600" dirty="0"/>
              <a:t>Grape</a:t>
            </a:r>
          </a:p>
        </p:txBody>
      </p:sp>
    </p:spTree>
    <p:extLst>
      <p:ext uri="{BB962C8B-B14F-4D97-AF65-F5344CB8AC3E}">
        <p14:creationId xmlns:p14="http://schemas.microsoft.com/office/powerpoint/2010/main" val="164393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18188-D407-41E2-AFEB-D8BE85E4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Eating different proteins like meat/fish/nuts help you….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37212-6F51-4A58-9D37-C18B2194B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3600" dirty="0"/>
              <a:t>Sleep </a:t>
            </a:r>
          </a:p>
          <a:p>
            <a:pPr marL="457200" indent="-457200">
              <a:buAutoNum type="alphaUcPeriod"/>
            </a:pPr>
            <a:r>
              <a:rPr lang="en-US" sz="3600" dirty="0"/>
              <a:t>Build muscle </a:t>
            </a:r>
          </a:p>
          <a:p>
            <a:pPr marL="457200" indent="-457200">
              <a:buAutoNum type="alphaUcPeriod"/>
            </a:pPr>
            <a:r>
              <a:rPr lang="en-US" sz="3600" dirty="0"/>
              <a:t>See </a:t>
            </a:r>
          </a:p>
          <a:p>
            <a:pPr marL="457200" indent="-457200">
              <a:buAutoNum type="alphaUcPeriod"/>
            </a:pPr>
            <a:r>
              <a:rPr lang="en-US" sz="3600" dirty="0"/>
              <a:t>Hear </a:t>
            </a:r>
          </a:p>
        </p:txBody>
      </p:sp>
    </p:spTree>
    <p:extLst>
      <p:ext uri="{BB962C8B-B14F-4D97-AF65-F5344CB8AC3E}">
        <p14:creationId xmlns:p14="http://schemas.microsoft.com/office/powerpoint/2010/main" val="291270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D693D-A611-4ADF-BE75-54C9F803D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What food is a great source of potassium?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CA22-1060-4DA1-BC9E-6648169A3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3600" dirty="0"/>
              <a:t>Dragon Fruit </a:t>
            </a:r>
          </a:p>
          <a:p>
            <a:pPr marL="457200" indent="-457200">
              <a:buAutoNum type="alphaUcPeriod"/>
            </a:pPr>
            <a:r>
              <a:rPr lang="en-US" sz="3600" dirty="0"/>
              <a:t>Cantaloupe </a:t>
            </a:r>
          </a:p>
          <a:p>
            <a:pPr marL="457200" indent="-457200">
              <a:buAutoNum type="alphaUcPeriod"/>
            </a:pPr>
            <a:r>
              <a:rPr lang="en-US" sz="3600" dirty="0"/>
              <a:t>Banana </a:t>
            </a:r>
          </a:p>
          <a:p>
            <a:pPr marL="457200" indent="-457200">
              <a:buAutoNum type="alphaUcPeriod"/>
            </a:pPr>
            <a:r>
              <a:rPr lang="en-US" sz="3600" dirty="0"/>
              <a:t>Steak</a:t>
            </a:r>
          </a:p>
        </p:txBody>
      </p:sp>
    </p:spTree>
    <p:extLst>
      <p:ext uri="{BB962C8B-B14F-4D97-AF65-F5344CB8AC3E}">
        <p14:creationId xmlns:p14="http://schemas.microsoft.com/office/powerpoint/2010/main" val="237585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A28B-C813-435D-AAD0-F6767C689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How many calories should be consumed in a 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1A59-D4C4-4F36-B6EA-B3E18F32F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3600" dirty="0"/>
              <a:t>200 </a:t>
            </a:r>
          </a:p>
          <a:p>
            <a:pPr marL="457200" indent="-457200">
              <a:buAutoNum type="alphaUcPeriod"/>
            </a:pPr>
            <a:r>
              <a:rPr lang="en-US" sz="3600" dirty="0"/>
              <a:t>3000 </a:t>
            </a:r>
          </a:p>
          <a:p>
            <a:pPr marL="457200" indent="-457200">
              <a:buAutoNum type="alphaUcPeriod"/>
            </a:pPr>
            <a:r>
              <a:rPr lang="en-US" sz="3600" dirty="0"/>
              <a:t>1500 </a:t>
            </a:r>
          </a:p>
          <a:p>
            <a:pPr marL="457200" indent="-457200">
              <a:buAutoNum type="alphaUcPeriod"/>
            </a:pPr>
            <a:r>
              <a:rPr lang="en-US" sz="3600" dirty="0"/>
              <a:t>10000</a:t>
            </a:r>
          </a:p>
        </p:txBody>
      </p:sp>
    </p:spTree>
    <p:extLst>
      <p:ext uri="{BB962C8B-B14F-4D97-AF65-F5344CB8AC3E}">
        <p14:creationId xmlns:p14="http://schemas.microsoft.com/office/powerpoint/2010/main" val="1404616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E0C2-2586-4FDB-A88A-ADB0C926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What is a vegetable helps with your eyesight?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50B41-F18B-4D8F-BF7C-E992412C9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en-US" sz="3600" dirty="0"/>
              <a:t>Celery </a:t>
            </a:r>
          </a:p>
          <a:p>
            <a:pPr marL="457200" indent="-457200">
              <a:buAutoNum type="alphaUcPeriod"/>
            </a:pPr>
            <a:r>
              <a:rPr lang="en-US" sz="3600" dirty="0"/>
              <a:t>Broccoli  </a:t>
            </a:r>
          </a:p>
          <a:p>
            <a:pPr marL="457200" indent="-457200">
              <a:buAutoNum type="alphaUcPeriod"/>
            </a:pPr>
            <a:r>
              <a:rPr lang="en-US" sz="3600" dirty="0"/>
              <a:t>Carrot </a:t>
            </a:r>
          </a:p>
          <a:p>
            <a:pPr marL="457200" indent="-457200">
              <a:buAutoNum type="alphaUcPeriod"/>
            </a:pPr>
            <a:r>
              <a:rPr lang="en-US" sz="3600" dirty="0"/>
              <a:t>Potato</a:t>
            </a:r>
          </a:p>
          <a:p>
            <a:pPr marL="457200" indent="-457200"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8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23208-CFD4-45E0-BF7D-A20EA106D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Which one of these foods is considered a healthy fat?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C9166-D6B8-4749-B64A-CD4EE1FE0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A. Avocado </a:t>
            </a:r>
          </a:p>
          <a:p>
            <a:pPr marL="0" indent="0">
              <a:buNone/>
            </a:pPr>
            <a:r>
              <a:rPr lang="en-US" sz="3600" dirty="0"/>
              <a:t>B. Chicken Skin</a:t>
            </a:r>
          </a:p>
          <a:p>
            <a:pPr marL="0" indent="0">
              <a:buNone/>
            </a:pPr>
            <a:r>
              <a:rPr lang="en-US" sz="3600" dirty="0"/>
              <a:t>C. Butter </a:t>
            </a:r>
          </a:p>
          <a:p>
            <a:pPr marL="0" indent="0">
              <a:buNone/>
            </a:pPr>
            <a:r>
              <a:rPr lang="en-US" sz="3600" dirty="0"/>
              <a:t>D. Red Meat</a:t>
            </a:r>
          </a:p>
        </p:txBody>
      </p:sp>
    </p:spTree>
    <p:extLst>
      <p:ext uri="{BB962C8B-B14F-4D97-AF65-F5344CB8AC3E}">
        <p14:creationId xmlns:p14="http://schemas.microsoft.com/office/powerpoint/2010/main" val="377233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08C6-AEE9-49D2-83C4-AACADE5F2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What are the food categories of </a:t>
            </a:r>
            <a:r>
              <a:rPr lang="en-US" dirty="0" err="1"/>
              <a:t>Myplate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E13B6-C473-4E4E-8C35-E6DB75ACC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en-US" dirty="0"/>
              <a:t>Breakfast, Lunch, Snack, Dinner, Dessert</a:t>
            </a:r>
          </a:p>
          <a:p>
            <a:pPr marL="457200" indent="-457200">
              <a:buAutoNum type="alphaUcPeriod"/>
            </a:pPr>
            <a:r>
              <a:rPr lang="en-US" dirty="0"/>
              <a:t>Fruits, Vegetables, Sweets, Meat, Milk </a:t>
            </a:r>
          </a:p>
          <a:p>
            <a:pPr marL="457200" indent="-457200">
              <a:buAutoNum type="alphaUcPeriod"/>
            </a:pPr>
            <a:r>
              <a:rPr lang="en-US" dirty="0"/>
              <a:t>Water, Chicken, Corn, Mashed Potatoes, Cake </a:t>
            </a:r>
          </a:p>
          <a:p>
            <a:pPr marL="457200" indent="-457200">
              <a:buAutoNum type="alphaUcPeriod"/>
            </a:pPr>
            <a:r>
              <a:rPr lang="en-US" dirty="0"/>
              <a:t>Protein, Fruits, Vegetables, Grains, Dairy</a:t>
            </a:r>
          </a:p>
        </p:txBody>
      </p:sp>
    </p:spTree>
    <p:extLst>
      <p:ext uri="{BB962C8B-B14F-4D97-AF65-F5344CB8AC3E}">
        <p14:creationId xmlns:p14="http://schemas.microsoft.com/office/powerpoint/2010/main" val="271884353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412524"/>
      </a:dk2>
      <a:lt2>
        <a:srgbClr val="E6E2E8"/>
      </a:lt2>
      <a:accent1>
        <a:srgbClr val="52B620"/>
      </a:accent1>
      <a:accent2>
        <a:srgbClr val="87AF13"/>
      </a:accent2>
      <a:accent3>
        <a:srgbClr val="B89F21"/>
      </a:accent3>
      <a:accent4>
        <a:srgbClr val="D56717"/>
      </a:accent4>
      <a:accent5>
        <a:srgbClr val="E72A29"/>
      </a:accent5>
      <a:accent6>
        <a:srgbClr val="D51766"/>
      </a:accent6>
      <a:hlink>
        <a:srgbClr val="BF553F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207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Calisto MT</vt:lpstr>
      <vt:lpstr>Univers Condensed</vt:lpstr>
      <vt:lpstr>ChronicleVTI</vt:lpstr>
      <vt:lpstr>Custom Design</vt:lpstr>
      <vt:lpstr>Nutrition Trivia</vt:lpstr>
      <vt:lpstr>1. How many servings of fruits and vegetables should you have in a day?</vt:lpstr>
      <vt:lpstr>2. What food has Vitamin C that helps our immune system?</vt:lpstr>
      <vt:lpstr>3. Eating different proteins like meat/fish/nuts help you….</vt:lpstr>
      <vt:lpstr>4. What food is a great source of potassium? </vt:lpstr>
      <vt:lpstr>5. How many calories should be consumed in a day?</vt:lpstr>
      <vt:lpstr>6. What is a vegetable helps with your eyesight?</vt:lpstr>
      <vt:lpstr>7. Which one of these foods is considered a healthy fat?</vt:lpstr>
      <vt:lpstr>8. What are the food categories of Myplate?</vt:lpstr>
      <vt:lpstr>9. True of False: Fruit is better than fruit juice?</vt:lpstr>
      <vt:lpstr>10. True or False: White Bread/Rice is better than Whole Wheat/Brown Rice?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Trivia</dc:title>
  <dc:creator>Janae Winston</dc:creator>
  <cp:lastModifiedBy>Jaclyn Moore</cp:lastModifiedBy>
  <cp:revision>7</cp:revision>
  <dcterms:created xsi:type="dcterms:W3CDTF">2020-12-18T07:37:11Z</dcterms:created>
  <dcterms:modified xsi:type="dcterms:W3CDTF">2020-12-18T16:15:02Z</dcterms:modified>
</cp:coreProperties>
</file>