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861"/>
    <p:restoredTop sz="94665"/>
  </p:normalViewPr>
  <p:slideViewPr>
    <p:cSldViewPr snapToGrid="0" snapToObjects="1">
      <p:cViewPr varScale="1">
        <p:scale>
          <a:sx n="83" d="100"/>
          <a:sy n="83" d="100"/>
        </p:scale>
        <p:origin x="23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0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9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70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79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514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15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376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0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0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8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93" r:id="rId7"/>
    <p:sldLayoutId id="2147483694" r:id="rId8"/>
    <p:sldLayoutId id="2147483695" r:id="rId9"/>
    <p:sldLayoutId id="2147483697" r:id="rId10"/>
    <p:sldLayoutId id="214748369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2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4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09FE5A-A937-4F5A-81E5-6138635CD8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6474" b="727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7F329E-EB9F-D144-B95F-DCCED3957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321733"/>
            <a:ext cx="11548532" cy="4229305"/>
          </a:xfrm>
        </p:spPr>
        <p:txBody>
          <a:bodyPr anchor="t">
            <a:normAutofit/>
          </a:bodyPr>
          <a:lstStyle/>
          <a:p>
            <a:r>
              <a:rPr lang="en-US" sz="11500" b="1">
                <a:solidFill>
                  <a:schemeClr val="bg1"/>
                </a:solidFill>
                <a:latin typeface="Bradley Hand ITC" panose="03070402050302030203" pitchFamily="66" charset="77"/>
              </a:rPr>
              <a:t>Backyard Collage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6095" y="470251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9023CA-2BFF-C840-B10E-0B1481D18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3024" y="5295111"/>
            <a:ext cx="2966224" cy="14011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E70A1D22-990D-A14B-AD99-50B5E612C2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771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30"/>
    </mc:Choice>
    <mc:Fallback>
      <p:transition spd="slow" advTm="47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3B475F8-50AE-46A0-9943-B2B63183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D3CE6A-B28D-9340-844B-094E1E62C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6986015" cy="1776484"/>
          </a:xfrm>
        </p:spPr>
        <p:txBody>
          <a:bodyPr anchor="b">
            <a:normAutofit/>
          </a:bodyPr>
          <a:lstStyle/>
          <a:p>
            <a:r>
              <a:rPr lang="en-US" dirty="0">
                <a:latin typeface="Bradley Hand ITC" panose="03070402050302030203" pitchFamily="66" charset="77"/>
              </a:rPr>
              <a:t>Step 1. </a:t>
            </a:r>
            <a:endParaRPr lang="en-US">
              <a:latin typeface="Bradley Hand ITC" panose="03070402050302030203" pitchFamily="66" charset="77"/>
            </a:endParaRPr>
          </a:p>
        </p:txBody>
      </p:sp>
      <p:pic>
        <p:nvPicPr>
          <p:cNvPr id="9" name="Picture 8" descr="A pile of hay&#10;&#10;Description automatically generated">
            <a:extLst>
              <a:ext uri="{FF2B5EF4-FFF2-40B4-BE49-F238E27FC236}">
                <a16:creationId xmlns:a16="http://schemas.microsoft.com/office/drawing/2014/main" id="{ABBA9466-9F8C-F741-911B-30EC564C6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2182" y="261990"/>
            <a:ext cx="3006489" cy="1993433"/>
          </a:xfrm>
          <a:prstGeom prst="rect">
            <a:avLst/>
          </a:prstGeom>
        </p:spPr>
      </p:pic>
      <p:sp>
        <p:nvSpPr>
          <p:cNvPr id="18" name="sketchy rule">
            <a:extLst>
              <a:ext uri="{FF2B5EF4-FFF2-40B4-BE49-F238E27FC236}">
                <a16:creationId xmlns:a16="http://schemas.microsoft.com/office/drawing/2014/main" id="{E0787460-62AF-47DB-8E74-8598B9833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30949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1592F-54B7-9149-A1C4-01166557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04819"/>
            <a:ext cx="6986016" cy="3672144"/>
          </a:xfrm>
        </p:spPr>
        <p:txBody>
          <a:bodyPr>
            <a:normAutofit/>
          </a:bodyPr>
          <a:lstStyle/>
          <a:p>
            <a:r>
              <a:rPr lang="en-US" dirty="0">
                <a:latin typeface="Bradley Hand ITC" panose="03070402050302030203" pitchFamily="66" charset="77"/>
              </a:rPr>
              <a:t>Walk all the way around your yard searching for different items to add to your collage </a:t>
            </a:r>
            <a:endParaRPr lang="en-US">
              <a:latin typeface="Bradley Hand ITC" panose="03070402050302030203" pitchFamily="66" charset="77"/>
            </a:endParaRPr>
          </a:p>
          <a:p>
            <a:r>
              <a:rPr lang="en-US" dirty="0">
                <a:latin typeface="Bradley Hand ITC" panose="03070402050302030203" pitchFamily="66" charset="77"/>
              </a:rPr>
              <a:t>Leaves, sticks, flowers, etc.</a:t>
            </a:r>
            <a:endParaRPr lang="en-US">
              <a:latin typeface="Bradley Hand ITC" panose="03070402050302030203" pitchFamily="66" charset="77"/>
            </a:endParaRPr>
          </a:p>
        </p:txBody>
      </p:sp>
      <p:pic>
        <p:nvPicPr>
          <p:cNvPr id="11" name="Picture 10" descr="A picture containing fungus, pizza, food, indoor&#10;&#10;Description automatically generated">
            <a:extLst>
              <a:ext uri="{FF2B5EF4-FFF2-40B4-BE49-F238E27FC236}">
                <a16:creationId xmlns:a16="http://schemas.microsoft.com/office/drawing/2014/main" id="{E5592C33-21AD-BD48-97F8-D711C62A40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8492" y="2421918"/>
            <a:ext cx="2995596" cy="1993433"/>
          </a:xfrm>
          <a:prstGeom prst="rect">
            <a:avLst/>
          </a:prstGeom>
        </p:spPr>
      </p:pic>
      <p:pic>
        <p:nvPicPr>
          <p:cNvPr id="7" name="Picture 6" descr="A palm tree&#10;&#10;Description automatically generated">
            <a:extLst>
              <a:ext uri="{FF2B5EF4-FFF2-40B4-BE49-F238E27FC236}">
                <a16:creationId xmlns:a16="http://schemas.microsoft.com/office/drawing/2014/main" id="{B9724327-74C5-AE4A-9F93-F6285DF52C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046" y="4581846"/>
            <a:ext cx="3006489" cy="1993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FE98CC-17F1-174C-8FCC-2D52DA8EAB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24170"/>
            <a:ext cx="2359065" cy="111434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398D11D-518E-2C4E-B227-BBF200D28C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06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28"/>
    </mc:Choice>
    <mc:Fallback>
      <p:transition spd="slow" advTm="17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D75A5B51-0925-4835-8511-A0DD17EAA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B0019-BA5C-C24C-A389-1C26E4613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en-US">
                <a:latin typeface="Bradley Hand ITC" panose="03070402050302030203" pitchFamily="66" charset="77"/>
              </a:rPr>
              <a:t>Step 2. </a:t>
            </a:r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4DB748"/>
          </a:solidFill>
          <a:ln w="38100" cap="rnd">
            <a:solidFill>
              <a:srgbClr val="4DB748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D5608-EFE5-FF43-B086-4D8D72530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r>
              <a:rPr lang="en-US">
                <a:latin typeface="Bradley Hand ITC" panose="03070402050302030203" pitchFamily="66" charset="77"/>
              </a:rPr>
              <a:t>Make your collage personal!</a:t>
            </a:r>
          </a:p>
          <a:p>
            <a:r>
              <a:rPr lang="en-US">
                <a:latin typeface="Bradley Hand ITC" panose="03070402050302030203" pitchFamily="66" charset="77"/>
              </a:rPr>
              <a:t>What is something you could find in your yard but not your neighbors?</a:t>
            </a:r>
          </a:p>
          <a:p>
            <a:r>
              <a:rPr lang="en-US">
                <a:latin typeface="Bradley Hand ITC" panose="03070402050302030203" pitchFamily="66" charset="77"/>
              </a:rPr>
              <a:t>Get creative, anything goes!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8C8B0-C406-814C-9776-F07DAAFB373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397" y="502825"/>
            <a:ext cx="2603605" cy="2603605"/>
          </a:xfrm>
          <a:prstGeom prst="rect">
            <a:avLst/>
          </a:prstGeom>
        </p:spPr>
      </p:pic>
      <p:pic>
        <p:nvPicPr>
          <p:cNvPr id="8" name="Picture 7" descr="A picture containing music&#10;&#10;Description automatically generated">
            <a:extLst>
              <a:ext uri="{FF2B5EF4-FFF2-40B4-BE49-F238E27FC236}">
                <a16:creationId xmlns:a16="http://schemas.microsoft.com/office/drawing/2014/main" id="{16B3422A-3D31-D443-94CC-4F0761831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4328" y="655337"/>
            <a:ext cx="2603605" cy="2298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E4BBC6-5EFB-9E49-BAAE-8BAA4A412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6397" y="3518410"/>
            <a:ext cx="5431536" cy="256640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D5071E49-B4B5-4A4C-B0B8-C883940A8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1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692"/>
    </mc:Choice>
    <mc:Fallback>
      <p:transition spd="slow" advTm="31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3DB4F-451C-304A-A602-50A50FEDD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Step 3.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2DAE-2E00-1147-8E73-5C56E8F6E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Add photos of things you can’t pick up to add to the collage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6D671-A2EE-8C41-914D-8A1A573FC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76023"/>
            <a:ext cx="2925634" cy="1381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68B22E-A89D-8545-81AB-524860F01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cat, lagomorph, mammal, animal&#10;&#10;Description automatically generated">
            <a:extLst>
              <a:ext uri="{FF2B5EF4-FFF2-40B4-BE49-F238E27FC236}">
                <a16:creationId xmlns:a16="http://schemas.microsoft.com/office/drawing/2014/main" id="{2F029E82-183B-B547-91ED-2959523AA3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40" y="2525100"/>
            <a:ext cx="5085266" cy="2847749"/>
          </a:xfrm>
          <a:prstGeom prst="rect">
            <a:avLst/>
          </a:prstGeom>
        </p:spPr>
      </p:pic>
      <p:pic>
        <p:nvPicPr>
          <p:cNvPr id="10" name="Picture 9" descr="A black and yellow bird perched on a tree branch&#10;&#10;Description automatically generated">
            <a:extLst>
              <a:ext uri="{FF2B5EF4-FFF2-40B4-BE49-F238E27FC236}">
                <a16:creationId xmlns:a16="http://schemas.microsoft.com/office/drawing/2014/main" id="{E86078AD-8779-9F46-9795-269384CD27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1539" y="3263528"/>
            <a:ext cx="5191361" cy="247588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39F5967-4981-4944-9E2A-A6C04439DC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1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92"/>
    </mc:Choice>
    <mc:Fallback>
      <p:transition spd="slow" advTm="244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90920-3C38-0D4B-B3C7-72E48DE44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Step 4.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6977-544B-B645-A192-636ECA582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For color, put on colored paper or paint on a piece of paper then develop the collage on top of that!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7EF2A-B3A7-C243-8E16-B34D142D9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22616"/>
            <a:ext cx="2789044" cy="1317456"/>
          </a:xfrm>
          <a:prstGeom prst="rect">
            <a:avLst/>
          </a:prstGeom>
        </p:spPr>
      </p:pic>
      <p:pic>
        <p:nvPicPr>
          <p:cNvPr id="7" name="Picture 6" descr="A picture containing accessory, umbrella, stationary&#10;&#10;Description automatically generated">
            <a:extLst>
              <a:ext uri="{FF2B5EF4-FFF2-40B4-BE49-F238E27FC236}">
                <a16:creationId xmlns:a16="http://schemas.microsoft.com/office/drawing/2014/main" id="{DD6331CA-8928-5A41-8AA3-ADD965756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7244" y="3190759"/>
            <a:ext cx="6187517" cy="3520843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CA4313A-1112-CC4D-92BD-661ECE4EDD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04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541"/>
    </mc:Choice>
    <mc:Fallback>
      <p:transition spd="slow" advTm="21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21FE0-8A3D-F74E-9F9C-F06E353A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Step 5.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53122-191D-AC47-A06A-D2E6B5ED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Create the collage outside to avoid a mess in the house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A436A5-4D77-154F-92E2-81C059791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86813"/>
            <a:ext cx="3114491" cy="1471187"/>
          </a:xfrm>
          <a:prstGeom prst="rect">
            <a:avLst/>
          </a:prstGeom>
        </p:spPr>
      </p:pic>
      <p:pic>
        <p:nvPicPr>
          <p:cNvPr id="7" name="Picture 6" descr="A picture containing indoor&#10;&#10;Description automatically generated">
            <a:extLst>
              <a:ext uri="{FF2B5EF4-FFF2-40B4-BE49-F238E27FC236}">
                <a16:creationId xmlns:a16="http://schemas.microsoft.com/office/drawing/2014/main" id="{9AF5D63B-FC1C-C04D-872B-B85153C68F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232" y="2746337"/>
            <a:ext cx="6752138" cy="3376069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E947D9A-F63F-8F43-92EB-00FA09F56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6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897"/>
    </mc:Choice>
    <mc:Fallback>
      <p:transition spd="slow" advTm="168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1A8F-9EBE-1942-944A-75A324F5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Step 6.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964F-610F-694D-9D78-9D43EBCD5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Bradley Hand ITC" panose="03070402050302030203" pitchFamily="66" charset="77"/>
              </a:rPr>
              <a:t>Have fun! Be creative! Think outside the box!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6A8171-06D2-6643-907F-9EDF1F8F2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362034"/>
            <a:ext cx="3166946" cy="1495966"/>
          </a:xfrm>
          <a:prstGeom prst="rect">
            <a:avLst/>
          </a:prstGeom>
        </p:spPr>
      </p:pic>
      <p:pic>
        <p:nvPicPr>
          <p:cNvPr id="7" name="Picture 6" descr="A painting of a person&#10;&#10;Description automatically generated">
            <a:extLst>
              <a:ext uri="{FF2B5EF4-FFF2-40B4-BE49-F238E27FC236}">
                <a16:creationId xmlns:a16="http://schemas.microsoft.com/office/drawing/2014/main" id="{6604CED7-688E-2A45-AD70-520F19BB5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8909" y="2496494"/>
            <a:ext cx="3814182" cy="402317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6542A7B-3198-5F4D-950A-E1DFB2E94A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729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68"/>
    </mc:Choice>
    <mc:Fallback>
      <p:transition spd="slow" advTm="20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413024"/>
      </a:dk2>
      <a:lt2>
        <a:srgbClr val="E8E2E8"/>
      </a:lt2>
      <a:accent1>
        <a:srgbClr val="4DB748"/>
      </a:accent1>
      <a:accent2>
        <a:srgbClr val="72B13B"/>
      </a:accent2>
      <a:accent3>
        <a:srgbClr val="9CA742"/>
      </a:accent3>
      <a:accent4>
        <a:srgbClr val="B18E3B"/>
      </a:accent4>
      <a:accent5>
        <a:srgbClr val="C36E4D"/>
      </a:accent5>
      <a:accent6>
        <a:srgbClr val="B13B4A"/>
      </a:accent6>
      <a:hlink>
        <a:srgbClr val="B5723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127</Words>
  <Application>Microsoft Macintosh PowerPoint</Application>
  <PresentationFormat>Widescreen</PresentationFormat>
  <Paragraphs>16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Bradley Hand ITC</vt:lpstr>
      <vt:lpstr>The Hand</vt:lpstr>
      <vt:lpstr>The Serif Hand Black</vt:lpstr>
      <vt:lpstr>SketchyVTI</vt:lpstr>
      <vt:lpstr>Backyard Collage </vt:lpstr>
      <vt:lpstr>Step 1. </vt:lpstr>
      <vt:lpstr>Step 2. </vt:lpstr>
      <vt:lpstr>Step 3. </vt:lpstr>
      <vt:lpstr>Step 4. </vt:lpstr>
      <vt:lpstr>Step 5.</vt:lpstr>
      <vt:lpstr>Step 6.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Backyard Collage </dc:title>
  <dc:creator>Microsoft Office User</dc:creator>
  <cp:lastModifiedBy>Microsoft Office User</cp:lastModifiedBy>
  <cp:revision>2</cp:revision>
  <dcterms:created xsi:type="dcterms:W3CDTF">2020-03-27T16:36:20Z</dcterms:created>
  <dcterms:modified xsi:type="dcterms:W3CDTF">2020-03-30T15:28:34Z</dcterms:modified>
</cp:coreProperties>
</file>