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9E706-CB50-4E10-BB29-3A96E8A7B9BE}" v="1" dt="2020-05-18T18:36:48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e Winston" userId="1298c6bf0f04470d" providerId="LiveId" clId="{41C9E706-CB50-4E10-BB29-3A96E8A7B9BE}"/>
    <pc:docChg chg="undo custSel addSld modSld modMainMaster">
      <pc:chgData name="Janae Winston" userId="1298c6bf0f04470d" providerId="LiveId" clId="{41C9E706-CB50-4E10-BB29-3A96E8A7B9BE}" dt="2020-05-18T18:36:56.223" v="1806" actId="14100"/>
      <pc:docMkLst>
        <pc:docMk/>
      </pc:docMkLst>
      <pc:sldChg chg="modSp mod">
        <pc:chgData name="Janae Winston" userId="1298c6bf0f04470d" providerId="LiveId" clId="{41C9E706-CB50-4E10-BB29-3A96E8A7B9BE}" dt="2020-05-18T02:32:04.991" v="3" actId="2711"/>
        <pc:sldMkLst>
          <pc:docMk/>
          <pc:sldMk cId="2155914657" sldId="257"/>
        </pc:sldMkLst>
        <pc:spChg chg="mod">
          <ac:chgData name="Janae Winston" userId="1298c6bf0f04470d" providerId="LiveId" clId="{41C9E706-CB50-4E10-BB29-3A96E8A7B9BE}" dt="2020-05-18T02:32:04.991" v="3" actId="2711"/>
          <ac:spMkLst>
            <pc:docMk/>
            <pc:sldMk cId="2155914657" sldId="257"/>
            <ac:spMk id="2" creationId="{F46AC98C-D89F-45FA-8061-4E57EB26F904}"/>
          </ac:spMkLst>
        </pc:spChg>
      </pc:sldChg>
      <pc:sldChg chg="modSp mod">
        <pc:chgData name="Janae Winston" userId="1298c6bf0f04470d" providerId="LiveId" clId="{41C9E706-CB50-4E10-BB29-3A96E8A7B9BE}" dt="2020-05-18T02:32:22.750" v="4" actId="255"/>
        <pc:sldMkLst>
          <pc:docMk/>
          <pc:sldMk cId="836364482" sldId="258"/>
        </pc:sldMkLst>
        <pc:spChg chg="mod">
          <ac:chgData name="Janae Winston" userId="1298c6bf0f04470d" providerId="LiveId" clId="{41C9E706-CB50-4E10-BB29-3A96E8A7B9BE}" dt="2020-05-18T02:32:22.750" v="4" actId="255"/>
          <ac:spMkLst>
            <pc:docMk/>
            <pc:sldMk cId="836364482" sldId="258"/>
            <ac:spMk id="2" creationId="{B00ECDEC-AD4B-403A-AE6D-0B405B500110}"/>
          </ac:spMkLst>
        </pc:spChg>
      </pc:sldChg>
      <pc:sldChg chg="modSp new mod">
        <pc:chgData name="Janae Winston" userId="1298c6bf0f04470d" providerId="LiveId" clId="{41C9E706-CB50-4E10-BB29-3A96E8A7B9BE}" dt="2020-05-18T02:33:42.338" v="15" actId="1076"/>
        <pc:sldMkLst>
          <pc:docMk/>
          <pc:sldMk cId="987461361" sldId="259"/>
        </pc:sldMkLst>
        <pc:spChg chg="mod">
          <ac:chgData name="Janae Winston" userId="1298c6bf0f04470d" providerId="LiveId" clId="{41C9E706-CB50-4E10-BB29-3A96E8A7B9BE}" dt="2020-05-18T02:33:42.338" v="15" actId="1076"/>
          <ac:spMkLst>
            <pc:docMk/>
            <pc:sldMk cId="987461361" sldId="259"/>
            <ac:spMk id="2" creationId="{62518C3F-6861-4CBC-9B18-21F6C9633586}"/>
          </ac:spMkLst>
        </pc:spChg>
      </pc:sldChg>
      <pc:sldChg chg="modSp new mod">
        <pc:chgData name="Janae Winston" userId="1298c6bf0f04470d" providerId="LiveId" clId="{41C9E706-CB50-4E10-BB29-3A96E8A7B9BE}" dt="2020-05-18T02:34:20.814" v="48" actId="1076"/>
        <pc:sldMkLst>
          <pc:docMk/>
          <pc:sldMk cId="2325949968" sldId="260"/>
        </pc:sldMkLst>
        <pc:spChg chg="mod">
          <ac:chgData name="Janae Winston" userId="1298c6bf0f04470d" providerId="LiveId" clId="{41C9E706-CB50-4E10-BB29-3A96E8A7B9BE}" dt="2020-05-18T02:34:20.814" v="48" actId="1076"/>
          <ac:spMkLst>
            <pc:docMk/>
            <pc:sldMk cId="2325949968" sldId="260"/>
            <ac:spMk id="2" creationId="{A1392633-07F1-48FC-83D3-F7FF7B541386}"/>
          </ac:spMkLst>
        </pc:spChg>
      </pc:sldChg>
      <pc:sldChg chg="modSp new mod">
        <pc:chgData name="Janae Winston" userId="1298c6bf0f04470d" providerId="LiveId" clId="{41C9E706-CB50-4E10-BB29-3A96E8A7B9BE}" dt="2020-05-18T02:34:56.837" v="74" actId="1076"/>
        <pc:sldMkLst>
          <pc:docMk/>
          <pc:sldMk cId="1953768340" sldId="261"/>
        </pc:sldMkLst>
        <pc:spChg chg="mod">
          <ac:chgData name="Janae Winston" userId="1298c6bf0f04470d" providerId="LiveId" clId="{41C9E706-CB50-4E10-BB29-3A96E8A7B9BE}" dt="2020-05-18T02:34:56.837" v="74" actId="1076"/>
          <ac:spMkLst>
            <pc:docMk/>
            <pc:sldMk cId="1953768340" sldId="261"/>
            <ac:spMk id="2" creationId="{B67627B9-109A-4357-AFA6-F7D4CA1A8E87}"/>
          </ac:spMkLst>
        </pc:spChg>
      </pc:sldChg>
      <pc:sldChg chg="modSp new mod">
        <pc:chgData name="Janae Winston" userId="1298c6bf0f04470d" providerId="LiveId" clId="{41C9E706-CB50-4E10-BB29-3A96E8A7B9BE}" dt="2020-05-18T02:36:20.428" v="90" actId="1076"/>
        <pc:sldMkLst>
          <pc:docMk/>
          <pc:sldMk cId="3831279262" sldId="262"/>
        </pc:sldMkLst>
        <pc:spChg chg="mod">
          <ac:chgData name="Janae Winston" userId="1298c6bf0f04470d" providerId="LiveId" clId="{41C9E706-CB50-4E10-BB29-3A96E8A7B9BE}" dt="2020-05-18T02:36:20.428" v="90" actId="1076"/>
          <ac:spMkLst>
            <pc:docMk/>
            <pc:sldMk cId="3831279262" sldId="262"/>
            <ac:spMk id="2" creationId="{7E652067-F626-4328-B092-73AE36933451}"/>
          </ac:spMkLst>
        </pc:spChg>
      </pc:sldChg>
      <pc:sldChg chg="modSp new mod">
        <pc:chgData name="Janae Winston" userId="1298c6bf0f04470d" providerId="LiveId" clId="{41C9E706-CB50-4E10-BB29-3A96E8A7B9BE}" dt="2020-05-18T02:36:51.795" v="108" actId="1076"/>
        <pc:sldMkLst>
          <pc:docMk/>
          <pc:sldMk cId="2651874114" sldId="263"/>
        </pc:sldMkLst>
        <pc:spChg chg="mod">
          <ac:chgData name="Janae Winston" userId="1298c6bf0f04470d" providerId="LiveId" clId="{41C9E706-CB50-4E10-BB29-3A96E8A7B9BE}" dt="2020-05-18T02:36:51.795" v="108" actId="1076"/>
          <ac:spMkLst>
            <pc:docMk/>
            <pc:sldMk cId="2651874114" sldId="263"/>
            <ac:spMk id="2" creationId="{9DF781C3-FA5C-4656-BF19-439F727F87BC}"/>
          </ac:spMkLst>
        </pc:spChg>
      </pc:sldChg>
      <pc:sldChg chg="modSp new mod">
        <pc:chgData name="Janae Winston" userId="1298c6bf0f04470d" providerId="LiveId" clId="{41C9E706-CB50-4E10-BB29-3A96E8A7B9BE}" dt="2020-05-18T02:37:27.560" v="126" actId="1076"/>
        <pc:sldMkLst>
          <pc:docMk/>
          <pc:sldMk cId="3186681541" sldId="264"/>
        </pc:sldMkLst>
        <pc:spChg chg="mod">
          <ac:chgData name="Janae Winston" userId="1298c6bf0f04470d" providerId="LiveId" clId="{41C9E706-CB50-4E10-BB29-3A96E8A7B9BE}" dt="2020-05-18T02:37:27.560" v="126" actId="1076"/>
          <ac:spMkLst>
            <pc:docMk/>
            <pc:sldMk cId="3186681541" sldId="264"/>
            <ac:spMk id="2" creationId="{4A1E834F-DC4E-4E33-953A-D358B703F7BC}"/>
          </ac:spMkLst>
        </pc:spChg>
      </pc:sldChg>
      <pc:sldChg chg="modSp new mod">
        <pc:chgData name="Janae Winston" userId="1298c6bf0f04470d" providerId="LiveId" clId="{41C9E706-CB50-4E10-BB29-3A96E8A7B9BE}" dt="2020-05-18T02:37:52.522" v="145" actId="1076"/>
        <pc:sldMkLst>
          <pc:docMk/>
          <pc:sldMk cId="1100860008" sldId="265"/>
        </pc:sldMkLst>
        <pc:spChg chg="mod">
          <ac:chgData name="Janae Winston" userId="1298c6bf0f04470d" providerId="LiveId" clId="{41C9E706-CB50-4E10-BB29-3A96E8A7B9BE}" dt="2020-05-18T02:37:52.522" v="145" actId="1076"/>
          <ac:spMkLst>
            <pc:docMk/>
            <pc:sldMk cId="1100860008" sldId="265"/>
            <ac:spMk id="2" creationId="{CA118E41-7E60-42BD-B557-CFAB50A9B988}"/>
          </ac:spMkLst>
        </pc:spChg>
      </pc:sldChg>
      <pc:sldChg chg="modSp new mod">
        <pc:chgData name="Janae Winston" userId="1298c6bf0f04470d" providerId="LiveId" clId="{41C9E706-CB50-4E10-BB29-3A96E8A7B9BE}" dt="2020-05-18T02:38:17.225" v="159" actId="1076"/>
        <pc:sldMkLst>
          <pc:docMk/>
          <pc:sldMk cId="81990835" sldId="266"/>
        </pc:sldMkLst>
        <pc:spChg chg="mod">
          <ac:chgData name="Janae Winston" userId="1298c6bf0f04470d" providerId="LiveId" clId="{41C9E706-CB50-4E10-BB29-3A96E8A7B9BE}" dt="2020-05-18T02:38:17.225" v="159" actId="1076"/>
          <ac:spMkLst>
            <pc:docMk/>
            <pc:sldMk cId="81990835" sldId="266"/>
            <ac:spMk id="2" creationId="{8EF0D5B4-7E31-450C-B14A-E4387855442B}"/>
          </ac:spMkLst>
        </pc:spChg>
      </pc:sldChg>
      <pc:sldChg chg="modSp new mod">
        <pc:chgData name="Janae Winston" userId="1298c6bf0f04470d" providerId="LiveId" clId="{41C9E706-CB50-4E10-BB29-3A96E8A7B9BE}" dt="2020-05-18T02:38:59.151" v="179" actId="1076"/>
        <pc:sldMkLst>
          <pc:docMk/>
          <pc:sldMk cId="3773534209" sldId="267"/>
        </pc:sldMkLst>
        <pc:spChg chg="mod">
          <ac:chgData name="Janae Winston" userId="1298c6bf0f04470d" providerId="LiveId" clId="{41C9E706-CB50-4E10-BB29-3A96E8A7B9BE}" dt="2020-05-18T02:38:59.151" v="179" actId="1076"/>
          <ac:spMkLst>
            <pc:docMk/>
            <pc:sldMk cId="3773534209" sldId="267"/>
            <ac:spMk id="2" creationId="{4378B6DA-CE47-4879-B3F7-B2AE9F9B1F69}"/>
          </ac:spMkLst>
        </pc:spChg>
      </pc:sldChg>
      <pc:sldChg chg="modSp new mod">
        <pc:chgData name="Janae Winston" userId="1298c6bf0f04470d" providerId="LiveId" clId="{41C9E706-CB50-4E10-BB29-3A96E8A7B9BE}" dt="2020-05-18T02:39:29.927" v="206" actId="1076"/>
        <pc:sldMkLst>
          <pc:docMk/>
          <pc:sldMk cId="4280995375" sldId="268"/>
        </pc:sldMkLst>
        <pc:spChg chg="mod">
          <ac:chgData name="Janae Winston" userId="1298c6bf0f04470d" providerId="LiveId" clId="{41C9E706-CB50-4E10-BB29-3A96E8A7B9BE}" dt="2020-05-18T02:39:29.927" v="206" actId="1076"/>
          <ac:spMkLst>
            <pc:docMk/>
            <pc:sldMk cId="4280995375" sldId="268"/>
            <ac:spMk id="2" creationId="{60A4FC19-A7A3-40EC-A64E-83852F364F77}"/>
          </ac:spMkLst>
        </pc:spChg>
      </pc:sldChg>
      <pc:sldChg chg="modSp new mod">
        <pc:chgData name="Janae Winston" userId="1298c6bf0f04470d" providerId="LiveId" clId="{41C9E706-CB50-4E10-BB29-3A96E8A7B9BE}" dt="2020-05-18T02:39:54.438" v="221" actId="1076"/>
        <pc:sldMkLst>
          <pc:docMk/>
          <pc:sldMk cId="2406352993" sldId="269"/>
        </pc:sldMkLst>
        <pc:spChg chg="mod">
          <ac:chgData name="Janae Winston" userId="1298c6bf0f04470d" providerId="LiveId" clId="{41C9E706-CB50-4E10-BB29-3A96E8A7B9BE}" dt="2020-05-18T02:39:54.438" v="221" actId="1076"/>
          <ac:spMkLst>
            <pc:docMk/>
            <pc:sldMk cId="2406352993" sldId="269"/>
            <ac:spMk id="2" creationId="{96F2FBB2-D298-4E00-975D-804654B0FC3F}"/>
          </ac:spMkLst>
        </pc:spChg>
      </pc:sldChg>
      <pc:sldChg chg="modSp new mod">
        <pc:chgData name="Janae Winston" userId="1298c6bf0f04470d" providerId="LiveId" clId="{41C9E706-CB50-4E10-BB29-3A96E8A7B9BE}" dt="2020-05-18T02:40:32.683" v="241" actId="1076"/>
        <pc:sldMkLst>
          <pc:docMk/>
          <pc:sldMk cId="3533597539" sldId="270"/>
        </pc:sldMkLst>
        <pc:spChg chg="mod">
          <ac:chgData name="Janae Winston" userId="1298c6bf0f04470d" providerId="LiveId" clId="{41C9E706-CB50-4E10-BB29-3A96E8A7B9BE}" dt="2020-05-18T02:40:32.683" v="241" actId="1076"/>
          <ac:spMkLst>
            <pc:docMk/>
            <pc:sldMk cId="3533597539" sldId="270"/>
            <ac:spMk id="2" creationId="{919CA65C-765F-4401-BAFE-92D589B332E6}"/>
          </ac:spMkLst>
        </pc:spChg>
      </pc:sldChg>
      <pc:sldChg chg="modSp new mod">
        <pc:chgData name="Janae Winston" userId="1298c6bf0f04470d" providerId="LiveId" clId="{41C9E706-CB50-4E10-BB29-3A96E8A7B9BE}" dt="2020-05-18T02:40:55.683" v="255" actId="1076"/>
        <pc:sldMkLst>
          <pc:docMk/>
          <pc:sldMk cId="956347296" sldId="271"/>
        </pc:sldMkLst>
        <pc:spChg chg="mod">
          <ac:chgData name="Janae Winston" userId="1298c6bf0f04470d" providerId="LiveId" clId="{41C9E706-CB50-4E10-BB29-3A96E8A7B9BE}" dt="2020-05-18T02:40:55.683" v="255" actId="1076"/>
          <ac:spMkLst>
            <pc:docMk/>
            <pc:sldMk cId="956347296" sldId="271"/>
            <ac:spMk id="2" creationId="{FB7B4D8C-96FF-41E5-91B2-27D8A2022D78}"/>
          </ac:spMkLst>
        </pc:spChg>
      </pc:sldChg>
      <pc:sldChg chg="modSp new mod">
        <pc:chgData name="Janae Winston" userId="1298c6bf0f04470d" providerId="LiveId" clId="{41C9E706-CB50-4E10-BB29-3A96E8A7B9BE}" dt="2020-05-18T02:41:27.813" v="268" actId="1076"/>
        <pc:sldMkLst>
          <pc:docMk/>
          <pc:sldMk cId="805534697" sldId="272"/>
        </pc:sldMkLst>
        <pc:spChg chg="mod">
          <ac:chgData name="Janae Winston" userId="1298c6bf0f04470d" providerId="LiveId" clId="{41C9E706-CB50-4E10-BB29-3A96E8A7B9BE}" dt="2020-05-18T02:41:27.813" v="268" actId="1076"/>
          <ac:spMkLst>
            <pc:docMk/>
            <pc:sldMk cId="805534697" sldId="272"/>
            <ac:spMk id="2" creationId="{CA528DAD-FE6A-47BE-B8A3-F96614F6FF33}"/>
          </ac:spMkLst>
        </pc:spChg>
      </pc:sldChg>
      <pc:sldChg chg="modSp new mod">
        <pc:chgData name="Janae Winston" userId="1298c6bf0f04470d" providerId="LiveId" clId="{41C9E706-CB50-4E10-BB29-3A96E8A7B9BE}" dt="2020-05-18T02:42:15.022" v="286" actId="1076"/>
        <pc:sldMkLst>
          <pc:docMk/>
          <pc:sldMk cId="3655094333" sldId="273"/>
        </pc:sldMkLst>
        <pc:spChg chg="mod">
          <ac:chgData name="Janae Winston" userId="1298c6bf0f04470d" providerId="LiveId" clId="{41C9E706-CB50-4E10-BB29-3A96E8A7B9BE}" dt="2020-05-18T02:42:15.022" v="286" actId="1076"/>
          <ac:spMkLst>
            <pc:docMk/>
            <pc:sldMk cId="3655094333" sldId="273"/>
            <ac:spMk id="2" creationId="{BCF51980-D48D-4220-AB4A-DE717A8CDA78}"/>
          </ac:spMkLst>
        </pc:spChg>
      </pc:sldChg>
      <pc:sldChg chg="modSp new mod">
        <pc:chgData name="Janae Winston" userId="1298c6bf0f04470d" providerId="LiveId" clId="{41C9E706-CB50-4E10-BB29-3A96E8A7B9BE}" dt="2020-05-18T02:42:44.362" v="303" actId="1076"/>
        <pc:sldMkLst>
          <pc:docMk/>
          <pc:sldMk cId="2210742686" sldId="274"/>
        </pc:sldMkLst>
        <pc:spChg chg="mod">
          <ac:chgData name="Janae Winston" userId="1298c6bf0f04470d" providerId="LiveId" clId="{41C9E706-CB50-4E10-BB29-3A96E8A7B9BE}" dt="2020-05-18T02:42:44.362" v="303" actId="1076"/>
          <ac:spMkLst>
            <pc:docMk/>
            <pc:sldMk cId="2210742686" sldId="274"/>
            <ac:spMk id="2" creationId="{077FBFEF-A450-4691-9B3D-F79B11B4CD3B}"/>
          </ac:spMkLst>
        </pc:spChg>
      </pc:sldChg>
      <pc:sldChg chg="modSp new mod">
        <pc:chgData name="Janae Winston" userId="1298c6bf0f04470d" providerId="LiveId" clId="{41C9E706-CB50-4E10-BB29-3A96E8A7B9BE}" dt="2020-05-18T02:43:09.611" v="320" actId="1076"/>
        <pc:sldMkLst>
          <pc:docMk/>
          <pc:sldMk cId="380141012" sldId="275"/>
        </pc:sldMkLst>
        <pc:spChg chg="mod">
          <ac:chgData name="Janae Winston" userId="1298c6bf0f04470d" providerId="LiveId" clId="{41C9E706-CB50-4E10-BB29-3A96E8A7B9BE}" dt="2020-05-18T02:43:09.611" v="320" actId="1076"/>
          <ac:spMkLst>
            <pc:docMk/>
            <pc:sldMk cId="380141012" sldId="275"/>
            <ac:spMk id="2" creationId="{2B9AB9C2-1059-4FB8-818A-745AE0768AEE}"/>
          </ac:spMkLst>
        </pc:spChg>
      </pc:sldChg>
      <pc:sldChg chg="modSp new mod">
        <pc:chgData name="Janae Winston" userId="1298c6bf0f04470d" providerId="LiveId" clId="{41C9E706-CB50-4E10-BB29-3A96E8A7B9BE}" dt="2020-05-18T02:44:48.280" v="351" actId="1076"/>
        <pc:sldMkLst>
          <pc:docMk/>
          <pc:sldMk cId="28576737" sldId="276"/>
        </pc:sldMkLst>
        <pc:spChg chg="mod">
          <ac:chgData name="Janae Winston" userId="1298c6bf0f04470d" providerId="LiveId" clId="{41C9E706-CB50-4E10-BB29-3A96E8A7B9BE}" dt="2020-05-18T02:44:48.280" v="351" actId="1076"/>
          <ac:spMkLst>
            <pc:docMk/>
            <pc:sldMk cId="28576737" sldId="276"/>
            <ac:spMk id="2" creationId="{6C32CEFA-3556-4038-9B81-D96E201A37DB}"/>
          </ac:spMkLst>
        </pc:spChg>
      </pc:sldChg>
      <pc:sldChg chg="modSp new mod">
        <pc:chgData name="Janae Winston" userId="1298c6bf0f04470d" providerId="LiveId" clId="{41C9E706-CB50-4E10-BB29-3A96E8A7B9BE}" dt="2020-05-18T02:45:14.553" v="371" actId="1076"/>
        <pc:sldMkLst>
          <pc:docMk/>
          <pc:sldMk cId="1756087013" sldId="277"/>
        </pc:sldMkLst>
        <pc:spChg chg="mod">
          <ac:chgData name="Janae Winston" userId="1298c6bf0f04470d" providerId="LiveId" clId="{41C9E706-CB50-4E10-BB29-3A96E8A7B9BE}" dt="2020-05-18T02:45:14.553" v="371" actId="1076"/>
          <ac:spMkLst>
            <pc:docMk/>
            <pc:sldMk cId="1756087013" sldId="277"/>
            <ac:spMk id="2" creationId="{E5FD8125-FD67-48A3-8315-FF5D38377D85}"/>
          </ac:spMkLst>
        </pc:spChg>
      </pc:sldChg>
      <pc:sldChg chg="modSp new mod">
        <pc:chgData name="Janae Winston" userId="1298c6bf0f04470d" providerId="LiveId" clId="{41C9E706-CB50-4E10-BB29-3A96E8A7B9BE}" dt="2020-05-18T02:45:42.809" v="386" actId="1076"/>
        <pc:sldMkLst>
          <pc:docMk/>
          <pc:sldMk cId="2574170032" sldId="278"/>
        </pc:sldMkLst>
        <pc:spChg chg="mod">
          <ac:chgData name="Janae Winston" userId="1298c6bf0f04470d" providerId="LiveId" clId="{41C9E706-CB50-4E10-BB29-3A96E8A7B9BE}" dt="2020-05-18T02:45:42.809" v="386" actId="1076"/>
          <ac:spMkLst>
            <pc:docMk/>
            <pc:sldMk cId="2574170032" sldId="278"/>
            <ac:spMk id="2" creationId="{E0CEE2C3-133A-4548-BC7C-F961D703AC96}"/>
          </ac:spMkLst>
        </pc:spChg>
      </pc:sldChg>
      <pc:sldChg chg="modSp new mod">
        <pc:chgData name="Janae Winston" userId="1298c6bf0f04470d" providerId="LiveId" clId="{41C9E706-CB50-4E10-BB29-3A96E8A7B9BE}" dt="2020-05-18T02:46:17.242" v="408" actId="1076"/>
        <pc:sldMkLst>
          <pc:docMk/>
          <pc:sldMk cId="1950012655" sldId="279"/>
        </pc:sldMkLst>
        <pc:spChg chg="mod">
          <ac:chgData name="Janae Winston" userId="1298c6bf0f04470d" providerId="LiveId" clId="{41C9E706-CB50-4E10-BB29-3A96E8A7B9BE}" dt="2020-05-18T02:46:17.242" v="408" actId="1076"/>
          <ac:spMkLst>
            <pc:docMk/>
            <pc:sldMk cId="1950012655" sldId="279"/>
            <ac:spMk id="2" creationId="{870D258D-FD4E-474F-9E72-8280F0950E43}"/>
          </ac:spMkLst>
        </pc:spChg>
      </pc:sldChg>
      <pc:sldChg chg="modSp new mod">
        <pc:chgData name="Janae Winston" userId="1298c6bf0f04470d" providerId="LiveId" clId="{41C9E706-CB50-4E10-BB29-3A96E8A7B9BE}" dt="2020-05-18T02:46:57.827" v="425" actId="1076"/>
        <pc:sldMkLst>
          <pc:docMk/>
          <pc:sldMk cId="51418154" sldId="280"/>
        </pc:sldMkLst>
        <pc:spChg chg="mod">
          <ac:chgData name="Janae Winston" userId="1298c6bf0f04470d" providerId="LiveId" clId="{41C9E706-CB50-4E10-BB29-3A96E8A7B9BE}" dt="2020-05-18T02:46:57.827" v="425" actId="1076"/>
          <ac:spMkLst>
            <pc:docMk/>
            <pc:sldMk cId="51418154" sldId="280"/>
            <ac:spMk id="2" creationId="{F34B8200-AF9F-4BA9-95E0-7DB608EA1943}"/>
          </ac:spMkLst>
        </pc:spChg>
      </pc:sldChg>
      <pc:sldChg chg="modSp new mod">
        <pc:chgData name="Janae Winston" userId="1298c6bf0f04470d" providerId="LiveId" clId="{41C9E706-CB50-4E10-BB29-3A96E8A7B9BE}" dt="2020-05-18T02:47:29.973" v="460" actId="1076"/>
        <pc:sldMkLst>
          <pc:docMk/>
          <pc:sldMk cId="2922319313" sldId="281"/>
        </pc:sldMkLst>
        <pc:spChg chg="mod">
          <ac:chgData name="Janae Winston" userId="1298c6bf0f04470d" providerId="LiveId" clId="{41C9E706-CB50-4E10-BB29-3A96E8A7B9BE}" dt="2020-05-18T02:47:29.973" v="460" actId="1076"/>
          <ac:spMkLst>
            <pc:docMk/>
            <pc:sldMk cId="2922319313" sldId="281"/>
            <ac:spMk id="2" creationId="{B727CFF9-DB4C-42F9-8011-8FEC89221BF1}"/>
          </ac:spMkLst>
        </pc:spChg>
      </pc:sldChg>
      <pc:sldChg chg="modSp new mod">
        <pc:chgData name="Janae Winston" userId="1298c6bf0f04470d" providerId="LiveId" clId="{41C9E706-CB50-4E10-BB29-3A96E8A7B9BE}" dt="2020-05-18T02:48:04.298" v="477" actId="1076"/>
        <pc:sldMkLst>
          <pc:docMk/>
          <pc:sldMk cId="3999843517" sldId="282"/>
        </pc:sldMkLst>
        <pc:spChg chg="mod">
          <ac:chgData name="Janae Winston" userId="1298c6bf0f04470d" providerId="LiveId" clId="{41C9E706-CB50-4E10-BB29-3A96E8A7B9BE}" dt="2020-05-18T02:48:04.298" v="477" actId="1076"/>
          <ac:spMkLst>
            <pc:docMk/>
            <pc:sldMk cId="3999843517" sldId="282"/>
            <ac:spMk id="2" creationId="{E6135E1F-6588-4AAE-B523-A2F348E330C8}"/>
          </ac:spMkLst>
        </pc:spChg>
      </pc:sldChg>
      <pc:sldChg chg="modSp new mod">
        <pc:chgData name="Janae Winston" userId="1298c6bf0f04470d" providerId="LiveId" clId="{41C9E706-CB50-4E10-BB29-3A96E8A7B9BE}" dt="2020-05-18T02:48:27.117" v="490" actId="1076"/>
        <pc:sldMkLst>
          <pc:docMk/>
          <pc:sldMk cId="2475503971" sldId="283"/>
        </pc:sldMkLst>
        <pc:spChg chg="mod">
          <ac:chgData name="Janae Winston" userId="1298c6bf0f04470d" providerId="LiveId" clId="{41C9E706-CB50-4E10-BB29-3A96E8A7B9BE}" dt="2020-05-18T02:48:27.117" v="490" actId="1076"/>
          <ac:spMkLst>
            <pc:docMk/>
            <pc:sldMk cId="2475503971" sldId="283"/>
            <ac:spMk id="2" creationId="{FEFBB062-E4BD-47AB-AF40-9DA294EB0546}"/>
          </ac:spMkLst>
        </pc:spChg>
      </pc:sldChg>
      <pc:sldChg chg="modSp new mod">
        <pc:chgData name="Janae Winston" userId="1298c6bf0f04470d" providerId="LiveId" clId="{41C9E706-CB50-4E10-BB29-3A96E8A7B9BE}" dt="2020-05-18T02:49:11.782" v="512" actId="1076"/>
        <pc:sldMkLst>
          <pc:docMk/>
          <pc:sldMk cId="2222679117" sldId="284"/>
        </pc:sldMkLst>
        <pc:spChg chg="mod">
          <ac:chgData name="Janae Winston" userId="1298c6bf0f04470d" providerId="LiveId" clId="{41C9E706-CB50-4E10-BB29-3A96E8A7B9BE}" dt="2020-05-18T02:49:11.782" v="512" actId="1076"/>
          <ac:spMkLst>
            <pc:docMk/>
            <pc:sldMk cId="2222679117" sldId="284"/>
            <ac:spMk id="2" creationId="{F2883F80-8EB7-4174-9A88-DEEAB84E19DB}"/>
          </ac:spMkLst>
        </pc:spChg>
      </pc:sldChg>
      <pc:sldChg chg="modSp new mod">
        <pc:chgData name="Janae Winston" userId="1298c6bf0f04470d" providerId="LiveId" clId="{41C9E706-CB50-4E10-BB29-3A96E8A7B9BE}" dt="2020-05-18T02:50:03.485" v="531" actId="1076"/>
        <pc:sldMkLst>
          <pc:docMk/>
          <pc:sldMk cId="888586747" sldId="285"/>
        </pc:sldMkLst>
        <pc:spChg chg="mod">
          <ac:chgData name="Janae Winston" userId="1298c6bf0f04470d" providerId="LiveId" clId="{41C9E706-CB50-4E10-BB29-3A96E8A7B9BE}" dt="2020-05-18T02:50:03.485" v="531" actId="1076"/>
          <ac:spMkLst>
            <pc:docMk/>
            <pc:sldMk cId="888586747" sldId="285"/>
            <ac:spMk id="2" creationId="{6AF8E767-48C0-4B4D-8D6C-5F14681532FA}"/>
          </ac:spMkLst>
        </pc:spChg>
      </pc:sldChg>
      <pc:sldChg chg="modSp new mod">
        <pc:chgData name="Janae Winston" userId="1298c6bf0f04470d" providerId="LiveId" clId="{41C9E706-CB50-4E10-BB29-3A96E8A7B9BE}" dt="2020-05-18T02:50:31.249" v="544" actId="1076"/>
        <pc:sldMkLst>
          <pc:docMk/>
          <pc:sldMk cId="1663885914" sldId="286"/>
        </pc:sldMkLst>
        <pc:spChg chg="mod">
          <ac:chgData name="Janae Winston" userId="1298c6bf0f04470d" providerId="LiveId" clId="{41C9E706-CB50-4E10-BB29-3A96E8A7B9BE}" dt="2020-05-18T02:50:31.249" v="544" actId="1076"/>
          <ac:spMkLst>
            <pc:docMk/>
            <pc:sldMk cId="1663885914" sldId="286"/>
            <ac:spMk id="2" creationId="{0FDFB430-86BB-4338-A1B2-5E0D336D8C52}"/>
          </ac:spMkLst>
        </pc:spChg>
      </pc:sldChg>
      <pc:sldChg chg="modSp new mod">
        <pc:chgData name="Janae Winston" userId="1298c6bf0f04470d" providerId="LiveId" clId="{41C9E706-CB50-4E10-BB29-3A96E8A7B9BE}" dt="2020-05-18T02:50:53.910" v="561" actId="1076"/>
        <pc:sldMkLst>
          <pc:docMk/>
          <pc:sldMk cId="3197092649" sldId="287"/>
        </pc:sldMkLst>
        <pc:spChg chg="mod">
          <ac:chgData name="Janae Winston" userId="1298c6bf0f04470d" providerId="LiveId" clId="{41C9E706-CB50-4E10-BB29-3A96E8A7B9BE}" dt="2020-05-18T02:50:53.910" v="561" actId="1076"/>
          <ac:spMkLst>
            <pc:docMk/>
            <pc:sldMk cId="3197092649" sldId="287"/>
            <ac:spMk id="2" creationId="{5FBCB63B-B6F9-46F4-8D26-1BA8237922D2}"/>
          </ac:spMkLst>
        </pc:spChg>
      </pc:sldChg>
      <pc:sldChg chg="modSp new mod">
        <pc:chgData name="Janae Winston" userId="1298c6bf0f04470d" providerId="LiveId" clId="{41C9E706-CB50-4E10-BB29-3A96E8A7B9BE}" dt="2020-05-18T02:51:27.010" v="581" actId="1076"/>
        <pc:sldMkLst>
          <pc:docMk/>
          <pc:sldMk cId="2484863732" sldId="288"/>
        </pc:sldMkLst>
        <pc:spChg chg="mod">
          <ac:chgData name="Janae Winston" userId="1298c6bf0f04470d" providerId="LiveId" clId="{41C9E706-CB50-4E10-BB29-3A96E8A7B9BE}" dt="2020-05-18T02:51:27.010" v="581" actId="1076"/>
          <ac:spMkLst>
            <pc:docMk/>
            <pc:sldMk cId="2484863732" sldId="288"/>
            <ac:spMk id="2" creationId="{DABCF8C7-590F-4F29-8A7D-24DF0FD0B4D1}"/>
          </ac:spMkLst>
        </pc:spChg>
      </pc:sldChg>
      <pc:sldChg chg="modSp new mod">
        <pc:chgData name="Janae Winston" userId="1298c6bf0f04470d" providerId="LiveId" clId="{41C9E706-CB50-4E10-BB29-3A96E8A7B9BE}" dt="2020-05-18T02:51:46.864" v="596" actId="1076"/>
        <pc:sldMkLst>
          <pc:docMk/>
          <pc:sldMk cId="381973538" sldId="289"/>
        </pc:sldMkLst>
        <pc:spChg chg="mod">
          <ac:chgData name="Janae Winston" userId="1298c6bf0f04470d" providerId="LiveId" clId="{41C9E706-CB50-4E10-BB29-3A96E8A7B9BE}" dt="2020-05-18T02:51:46.864" v="596" actId="1076"/>
          <ac:spMkLst>
            <pc:docMk/>
            <pc:sldMk cId="381973538" sldId="289"/>
            <ac:spMk id="2" creationId="{260EFD6A-E5BA-4C1C-BE3F-78A2779D5E2B}"/>
          </ac:spMkLst>
        </pc:spChg>
      </pc:sldChg>
      <pc:sldChg chg="modSp new mod">
        <pc:chgData name="Janae Winston" userId="1298c6bf0f04470d" providerId="LiveId" clId="{41C9E706-CB50-4E10-BB29-3A96E8A7B9BE}" dt="2020-05-18T02:52:36.685" v="625" actId="1076"/>
        <pc:sldMkLst>
          <pc:docMk/>
          <pc:sldMk cId="4275500110" sldId="290"/>
        </pc:sldMkLst>
        <pc:spChg chg="mod">
          <ac:chgData name="Janae Winston" userId="1298c6bf0f04470d" providerId="LiveId" clId="{41C9E706-CB50-4E10-BB29-3A96E8A7B9BE}" dt="2020-05-18T02:52:36.685" v="625" actId="1076"/>
          <ac:spMkLst>
            <pc:docMk/>
            <pc:sldMk cId="4275500110" sldId="290"/>
            <ac:spMk id="2" creationId="{F274DBCA-9F28-41E2-87EE-954DDE7D93AE}"/>
          </ac:spMkLst>
        </pc:spChg>
      </pc:sldChg>
      <pc:sldChg chg="modSp new mod">
        <pc:chgData name="Janae Winston" userId="1298c6bf0f04470d" providerId="LiveId" clId="{41C9E706-CB50-4E10-BB29-3A96E8A7B9BE}" dt="2020-05-18T02:54:37.597" v="639" actId="1076"/>
        <pc:sldMkLst>
          <pc:docMk/>
          <pc:sldMk cId="267670759" sldId="291"/>
        </pc:sldMkLst>
        <pc:spChg chg="mod">
          <ac:chgData name="Janae Winston" userId="1298c6bf0f04470d" providerId="LiveId" clId="{41C9E706-CB50-4E10-BB29-3A96E8A7B9BE}" dt="2020-05-18T02:54:37.597" v="639" actId="1076"/>
          <ac:spMkLst>
            <pc:docMk/>
            <pc:sldMk cId="267670759" sldId="291"/>
            <ac:spMk id="2" creationId="{30B72F33-3ECC-47D5-9FC0-1CF5AC7E1E7A}"/>
          </ac:spMkLst>
        </pc:spChg>
      </pc:sldChg>
      <pc:sldChg chg="modSp new mod">
        <pc:chgData name="Janae Winston" userId="1298c6bf0f04470d" providerId="LiveId" clId="{41C9E706-CB50-4E10-BB29-3A96E8A7B9BE}" dt="2020-05-18T02:54:58.070" v="656" actId="1076"/>
        <pc:sldMkLst>
          <pc:docMk/>
          <pc:sldMk cId="2800321722" sldId="292"/>
        </pc:sldMkLst>
        <pc:spChg chg="mod">
          <ac:chgData name="Janae Winston" userId="1298c6bf0f04470d" providerId="LiveId" clId="{41C9E706-CB50-4E10-BB29-3A96E8A7B9BE}" dt="2020-05-18T02:54:58.070" v="656" actId="1076"/>
          <ac:spMkLst>
            <pc:docMk/>
            <pc:sldMk cId="2800321722" sldId="292"/>
            <ac:spMk id="2" creationId="{84159156-D097-4228-837B-013F5016A16A}"/>
          </ac:spMkLst>
        </pc:spChg>
      </pc:sldChg>
      <pc:sldChg chg="modSp new mod">
        <pc:chgData name="Janae Winston" userId="1298c6bf0f04470d" providerId="LiveId" clId="{41C9E706-CB50-4E10-BB29-3A96E8A7B9BE}" dt="2020-05-18T02:55:32.508" v="684" actId="1076"/>
        <pc:sldMkLst>
          <pc:docMk/>
          <pc:sldMk cId="1114571032" sldId="293"/>
        </pc:sldMkLst>
        <pc:spChg chg="mod">
          <ac:chgData name="Janae Winston" userId="1298c6bf0f04470d" providerId="LiveId" clId="{41C9E706-CB50-4E10-BB29-3A96E8A7B9BE}" dt="2020-05-18T02:55:32.508" v="684" actId="1076"/>
          <ac:spMkLst>
            <pc:docMk/>
            <pc:sldMk cId="1114571032" sldId="293"/>
            <ac:spMk id="2" creationId="{6FD80E98-6F0B-486B-BBB8-76D13CA23D3F}"/>
          </ac:spMkLst>
        </pc:spChg>
      </pc:sldChg>
      <pc:sldChg chg="modSp new mod">
        <pc:chgData name="Janae Winston" userId="1298c6bf0f04470d" providerId="LiveId" clId="{41C9E706-CB50-4E10-BB29-3A96E8A7B9BE}" dt="2020-05-18T02:56:24.200" v="706" actId="1076"/>
        <pc:sldMkLst>
          <pc:docMk/>
          <pc:sldMk cId="2377765163" sldId="294"/>
        </pc:sldMkLst>
        <pc:spChg chg="mod">
          <ac:chgData name="Janae Winston" userId="1298c6bf0f04470d" providerId="LiveId" clId="{41C9E706-CB50-4E10-BB29-3A96E8A7B9BE}" dt="2020-05-18T02:56:24.200" v="706" actId="1076"/>
          <ac:spMkLst>
            <pc:docMk/>
            <pc:sldMk cId="2377765163" sldId="294"/>
            <ac:spMk id="2" creationId="{FA8B1922-DDF2-4C4A-A73D-69D1B164258E}"/>
          </ac:spMkLst>
        </pc:spChg>
      </pc:sldChg>
      <pc:sldChg chg="modSp new mod">
        <pc:chgData name="Janae Winston" userId="1298c6bf0f04470d" providerId="LiveId" clId="{41C9E706-CB50-4E10-BB29-3A96E8A7B9BE}" dt="2020-05-18T02:57:07.368" v="722" actId="1076"/>
        <pc:sldMkLst>
          <pc:docMk/>
          <pc:sldMk cId="983104236" sldId="295"/>
        </pc:sldMkLst>
        <pc:spChg chg="mod">
          <ac:chgData name="Janae Winston" userId="1298c6bf0f04470d" providerId="LiveId" clId="{41C9E706-CB50-4E10-BB29-3A96E8A7B9BE}" dt="2020-05-18T02:57:07.368" v="722" actId="1076"/>
          <ac:spMkLst>
            <pc:docMk/>
            <pc:sldMk cId="983104236" sldId="295"/>
            <ac:spMk id="2" creationId="{DFD73E39-B982-42C1-B569-E991A6FCD3DA}"/>
          </ac:spMkLst>
        </pc:spChg>
      </pc:sldChg>
      <pc:sldChg chg="modSp new mod">
        <pc:chgData name="Janae Winston" userId="1298c6bf0f04470d" providerId="LiveId" clId="{41C9E706-CB50-4E10-BB29-3A96E8A7B9BE}" dt="2020-05-18T02:57:36.945" v="741" actId="1076"/>
        <pc:sldMkLst>
          <pc:docMk/>
          <pc:sldMk cId="1786863269" sldId="296"/>
        </pc:sldMkLst>
        <pc:spChg chg="mod">
          <ac:chgData name="Janae Winston" userId="1298c6bf0f04470d" providerId="LiveId" clId="{41C9E706-CB50-4E10-BB29-3A96E8A7B9BE}" dt="2020-05-18T02:57:36.945" v="741" actId="1076"/>
          <ac:spMkLst>
            <pc:docMk/>
            <pc:sldMk cId="1786863269" sldId="296"/>
            <ac:spMk id="2" creationId="{0238379D-599A-4938-B0E7-639FD421D4F9}"/>
          </ac:spMkLst>
        </pc:spChg>
      </pc:sldChg>
      <pc:sldChg chg="modSp new mod">
        <pc:chgData name="Janae Winston" userId="1298c6bf0f04470d" providerId="LiveId" clId="{41C9E706-CB50-4E10-BB29-3A96E8A7B9BE}" dt="2020-05-18T02:58:14.407" v="757" actId="1076"/>
        <pc:sldMkLst>
          <pc:docMk/>
          <pc:sldMk cId="424597703" sldId="297"/>
        </pc:sldMkLst>
        <pc:spChg chg="mod">
          <ac:chgData name="Janae Winston" userId="1298c6bf0f04470d" providerId="LiveId" clId="{41C9E706-CB50-4E10-BB29-3A96E8A7B9BE}" dt="2020-05-18T02:58:14.407" v="757" actId="1076"/>
          <ac:spMkLst>
            <pc:docMk/>
            <pc:sldMk cId="424597703" sldId="297"/>
            <ac:spMk id="2" creationId="{3D163540-A58A-4DEA-8305-E19373468E66}"/>
          </ac:spMkLst>
        </pc:spChg>
      </pc:sldChg>
      <pc:sldChg chg="modSp new mod">
        <pc:chgData name="Janae Winston" userId="1298c6bf0f04470d" providerId="LiveId" clId="{41C9E706-CB50-4E10-BB29-3A96E8A7B9BE}" dt="2020-05-18T02:58:42.281" v="782" actId="1076"/>
        <pc:sldMkLst>
          <pc:docMk/>
          <pc:sldMk cId="2733255407" sldId="298"/>
        </pc:sldMkLst>
        <pc:spChg chg="mod">
          <ac:chgData name="Janae Winston" userId="1298c6bf0f04470d" providerId="LiveId" clId="{41C9E706-CB50-4E10-BB29-3A96E8A7B9BE}" dt="2020-05-18T02:58:42.281" v="782" actId="1076"/>
          <ac:spMkLst>
            <pc:docMk/>
            <pc:sldMk cId="2733255407" sldId="298"/>
            <ac:spMk id="2" creationId="{358258BE-315D-4E32-80D2-002EEA7FBCB9}"/>
          </ac:spMkLst>
        </pc:spChg>
      </pc:sldChg>
      <pc:sldChg chg="modSp new mod">
        <pc:chgData name="Janae Winston" userId="1298c6bf0f04470d" providerId="LiveId" clId="{41C9E706-CB50-4E10-BB29-3A96E8A7B9BE}" dt="2020-05-18T02:59:10.441" v="803" actId="1076"/>
        <pc:sldMkLst>
          <pc:docMk/>
          <pc:sldMk cId="1074168111" sldId="299"/>
        </pc:sldMkLst>
        <pc:spChg chg="mod">
          <ac:chgData name="Janae Winston" userId="1298c6bf0f04470d" providerId="LiveId" clId="{41C9E706-CB50-4E10-BB29-3A96E8A7B9BE}" dt="2020-05-18T02:59:10.441" v="803" actId="1076"/>
          <ac:spMkLst>
            <pc:docMk/>
            <pc:sldMk cId="1074168111" sldId="299"/>
            <ac:spMk id="2" creationId="{CAA7E9D9-8FF1-41DE-9AC8-573A7583AD61}"/>
          </ac:spMkLst>
        </pc:spChg>
      </pc:sldChg>
      <pc:sldChg chg="modSp new mod">
        <pc:chgData name="Janae Winston" userId="1298c6bf0f04470d" providerId="LiveId" clId="{41C9E706-CB50-4E10-BB29-3A96E8A7B9BE}" dt="2020-05-18T03:00:05.523" v="823" actId="1076"/>
        <pc:sldMkLst>
          <pc:docMk/>
          <pc:sldMk cId="1926842104" sldId="300"/>
        </pc:sldMkLst>
        <pc:spChg chg="mod">
          <ac:chgData name="Janae Winston" userId="1298c6bf0f04470d" providerId="LiveId" clId="{41C9E706-CB50-4E10-BB29-3A96E8A7B9BE}" dt="2020-05-18T03:00:05.523" v="823" actId="1076"/>
          <ac:spMkLst>
            <pc:docMk/>
            <pc:sldMk cId="1926842104" sldId="300"/>
            <ac:spMk id="2" creationId="{05AD73C9-B38E-484B-A0C0-C466E1A72B5D}"/>
          </ac:spMkLst>
        </pc:spChg>
      </pc:sldChg>
      <pc:sldChg chg="modSp new mod">
        <pc:chgData name="Janae Winston" userId="1298c6bf0f04470d" providerId="LiveId" clId="{41C9E706-CB50-4E10-BB29-3A96E8A7B9BE}" dt="2020-05-18T03:04:11.357" v="840" actId="1076"/>
        <pc:sldMkLst>
          <pc:docMk/>
          <pc:sldMk cId="3779339643" sldId="301"/>
        </pc:sldMkLst>
        <pc:spChg chg="mod">
          <ac:chgData name="Janae Winston" userId="1298c6bf0f04470d" providerId="LiveId" clId="{41C9E706-CB50-4E10-BB29-3A96E8A7B9BE}" dt="2020-05-18T03:04:11.357" v="840" actId="1076"/>
          <ac:spMkLst>
            <pc:docMk/>
            <pc:sldMk cId="3779339643" sldId="301"/>
            <ac:spMk id="2" creationId="{8693E393-B057-4F97-8D55-7C9019BC969D}"/>
          </ac:spMkLst>
        </pc:spChg>
      </pc:sldChg>
      <pc:sldChg chg="modSp new mod">
        <pc:chgData name="Janae Winston" userId="1298c6bf0f04470d" providerId="LiveId" clId="{41C9E706-CB50-4E10-BB29-3A96E8A7B9BE}" dt="2020-05-18T03:04:36.415" v="858" actId="1076"/>
        <pc:sldMkLst>
          <pc:docMk/>
          <pc:sldMk cId="2337906183" sldId="302"/>
        </pc:sldMkLst>
        <pc:spChg chg="mod">
          <ac:chgData name="Janae Winston" userId="1298c6bf0f04470d" providerId="LiveId" clId="{41C9E706-CB50-4E10-BB29-3A96E8A7B9BE}" dt="2020-05-18T03:04:36.415" v="858" actId="1076"/>
          <ac:spMkLst>
            <pc:docMk/>
            <pc:sldMk cId="2337906183" sldId="302"/>
            <ac:spMk id="2" creationId="{6764955D-26E4-4B19-93D9-08F1C40E8B77}"/>
          </ac:spMkLst>
        </pc:spChg>
      </pc:sldChg>
      <pc:sldChg chg="modSp new mod">
        <pc:chgData name="Janae Winston" userId="1298c6bf0f04470d" providerId="LiveId" clId="{41C9E706-CB50-4E10-BB29-3A96E8A7B9BE}" dt="2020-05-18T03:05:06.517" v="873" actId="1076"/>
        <pc:sldMkLst>
          <pc:docMk/>
          <pc:sldMk cId="1314876430" sldId="303"/>
        </pc:sldMkLst>
        <pc:spChg chg="mod">
          <ac:chgData name="Janae Winston" userId="1298c6bf0f04470d" providerId="LiveId" clId="{41C9E706-CB50-4E10-BB29-3A96E8A7B9BE}" dt="2020-05-18T03:05:06.517" v="873" actId="1076"/>
          <ac:spMkLst>
            <pc:docMk/>
            <pc:sldMk cId="1314876430" sldId="303"/>
            <ac:spMk id="2" creationId="{B51B493E-22DD-4542-8292-2ACFDFA355DC}"/>
          </ac:spMkLst>
        </pc:spChg>
      </pc:sldChg>
      <pc:sldChg chg="modSp new mod">
        <pc:chgData name="Janae Winston" userId="1298c6bf0f04470d" providerId="LiveId" clId="{41C9E706-CB50-4E10-BB29-3A96E8A7B9BE}" dt="2020-05-18T03:05:28.053" v="892" actId="1076"/>
        <pc:sldMkLst>
          <pc:docMk/>
          <pc:sldMk cId="824270430" sldId="304"/>
        </pc:sldMkLst>
        <pc:spChg chg="mod">
          <ac:chgData name="Janae Winston" userId="1298c6bf0f04470d" providerId="LiveId" clId="{41C9E706-CB50-4E10-BB29-3A96E8A7B9BE}" dt="2020-05-18T03:05:28.053" v="892" actId="1076"/>
          <ac:spMkLst>
            <pc:docMk/>
            <pc:sldMk cId="824270430" sldId="304"/>
            <ac:spMk id="2" creationId="{5C7A61B6-B92D-44E0-A16E-6D2A67B915AD}"/>
          </ac:spMkLst>
        </pc:spChg>
      </pc:sldChg>
      <pc:sldChg chg="modSp new mod">
        <pc:chgData name="Janae Winston" userId="1298c6bf0f04470d" providerId="LiveId" clId="{41C9E706-CB50-4E10-BB29-3A96E8A7B9BE}" dt="2020-05-18T03:05:57.112" v="917" actId="1076"/>
        <pc:sldMkLst>
          <pc:docMk/>
          <pc:sldMk cId="2361614720" sldId="305"/>
        </pc:sldMkLst>
        <pc:spChg chg="mod">
          <ac:chgData name="Janae Winston" userId="1298c6bf0f04470d" providerId="LiveId" clId="{41C9E706-CB50-4E10-BB29-3A96E8A7B9BE}" dt="2020-05-18T03:05:57.112" v="917" actId="1076"/>
          <ac:spMkLst>
            <pc:docMk/>
            <pc:sldMk cId="2361614720" sldId="305"/>
            <ac:spMk id="2" creationId="{F55C754B-869F-41BE-867D-21AF6BE02C99}"/>
          </ac:spMkLst>
        </pc:spChg>
      </pc:sldChg>
      <pc:sldChg chg="modSp new mod">
        <pc:chgData name="Janae Winston" userId="1298c6bf0f04470d" providerId="LiveId" clId="{41C9E706-CB50-4E10-BB29-3A96E8A7B9BE}" dt="2020-05-18T03:06:27.948" v="941" actId="1076"/>
        <pc:sldMkLst>
          <pc:docMk/>
          <pc:sldMk cId="1572314830" sldId="306"/>
        </pc:sldMkLst>
        <pc:spChg chg="mod">
          <ac:chgData name="Janae Winston" userId="1298c6bf0f04470d" providerId="LiveId" clId="{41C9E706-CB50-4E10-BB29-3A96E8A7B9BE}" dt="2020-05-18T03:06:27.948" v="941" actId="1076"/>
          <ac:spMkLst>
            <pc:docMk/>
            <pc:sldMk cId="1572314830" sldId="306"/>
            <ac:spMk id="2" creationId="{497AF017-E163-4BA5-8E0D-EAF72D2E850E}"/>
          </ac:spMkLst>
        </pc:spChg>
      </pc:sldChg>
      <pc:sldChg chg="modSp new mod">
        <pc:chgData name="Janae Winston" userId="1298c6bf0f04470d" providerId="LiveId" clId="{41C9E706-CB50-4E10-BB29-3A96E8A7B9BE}" dt="2020-05-18T03:06:57.722" v="961" actId="1076"/>
        <pc:sldMkLst>
          <pc:docMk/>
          <pc:sldMk cId="791614120" sldId="307"/>
        </pc:sldMkLst>
        <pc:spChg chg="mod">
          <ac:chgData name="Janae Winston" userId="1298c6bf0f04470d" providerId="LiveId" clId="{41C9E706-CB50-4E10-BB29-3A96E8A7B9BE}" dt="2020-05-18T03:06:57.722" v="961" actId="1076"/>
          <ac:spMkLst>
            <pc:docMk/>
            <pc:sldMk cId="791614120" sldId="307"/>
            <ac:spMk id="2" creationId="{F951944E-F442-4A0D-B2C4-187C1EB09744}"/>
          </ac:spMkLst>
        </pc:spChg>
      </pc:sldChg>
      <pc:sldChg chg="modSp new mod">
        <pc:chgData name="Janae Winston" userId="1298c6bf0f04470d" providerId="LiveId" clId="{41C9E706-CB50-4E10-BB29-3A96E8A7B9BE}" dt="2020-05-18T03:07:40.873" v="982" actId="1076"/>
        <pc:sldMkLst>
          <pc:docMk/>
          <pc:sldMk cId="2444372786" sldId="308"/>
        </pc:sldMkLst>
        <pc:spChg chg="mod">
          <ac:chgData name="Janae Winston" userId="1298c6bf0f04470d" providerId="LiveId" clId="{41C9E706-CB50-4E10-BB29-3A96E8A7B9BE}" dt="2020-05-18T03:07:40.873" v="982" actId="1076"/>
          <ac:spMkLst>
            <pc:docMk/>
            <pc:sldMk cId="2444372786" sldId="308"/>
            <ac:spMk id="2" creationId="{E86E49E6-9372-4987-A899-3DF8118CBEAF}"/>
          </ac:spMkLst>
        </pc:spChg>
      </pc:sldChg>
      <pc:sldChg chg="modSp new mod">
        <pc:chgData name="Janae Winston" userId="1298c6bf0f04470d" providerId="LiveId" clId="{41C9E706-CB50-4E10-BB29-3A96E8A7B9BE}" dt="2020-05-18T03:08:29.312" v="996" actId="1076"/>
        <pc:sldMkLst>
          <pc:docMk/>
          <pc:sldMk cId="3618820712" sldId="309"/>
        </pc:sldMkLst>
        <pc:spChg chg="mod">
          <ac:chgData name="Janae Winston" userId="1298c6bf0f04470d" providerId="LiveId" clId="{41C9E706-CB50-4E10-BB29-3A96E8A7B9BE}" dt="2020-05-18T03:08:29.312" v="996" actId="1076"/>
          <ac:spMkLst>
            <pc:docMk/>
            <pc:sldMk cId="3618820712" sldId="309"/>
            <ac:spMk id="2" creationId="{F3FBEBF4-C6C9-4AD8-8B5E-8FB26BED8658}"/>
          </ac:spMkLst>
        </pc:spChg>
      </pc:sldChg>
      <pc:sldChg chg="modSp new mod">
        <pc:chgData name="Janae Winston" userId="1298c6bf0f04470d" providerId="LiveId" clId="{41C9E706-CB50-4E10-BB29-3A96E8A7B9BE}" dt="2020-05-18T03:09:03.458" v="1012" actId="1076"/>
        <pc:sldMkLst>
          <pc:docMk/>
          <pc:sldMk cId="3934330002" sldId="310"/>
        </pc:sldMkLst>
        <pc:spChg chg="mod">
          <ac:chgData name="Janae Winston" userId="1298c6bf0f04470d" providerId="LiveId" clId="{41C9E706-CB50-4E10-BB29-3A96E8A7B9BE}" dt="2020-05-18T03:09:03.458" v="1012" actId="1076"/>
          <ac:spMkLst>
            <pc:docMk/>
            <pc:sldMk cId="3934330002" sldId="310"/>
            <ac:spMk id="2" creationId="{6A2556BD-0CA6-4AE5-B079-C32BDF6AFCCA}"/>
          </ac:spMkLst>
        </pc:spChg>
      </pc:sldChg>
      <pc:sldChg chg="modSp new mod">
        <pc:chgData name="Janae Winston" userId="1298c6bf0f04470d" providerId="LiveId" clId="{41C9E706-CB50-4E10-BB29-3A96E8A7B9BE}" dt="2020-05-18T03:10:21.211" v="1031" actId="1076"/>
        <pc:sldMkLst>
          <pc:docMk/>
          <pc:sldMk cId="2710745736" sldId="311"/>
        </pc:sldMkLst>
        <pc:spChg chg="mod">
          <ac:chgData name="Janae Winston" userId="1298c6bf0f04470d" providerId="LiveId" clId="{41C9E706-CB50-4E10-BB29-3A96E8A7B9BE}" dt="2020-05-18T03:10:21.211" v="1031" actId="1076"/>
          <ac:spMkLst>
            <pc:docMk/>
            <pc:sldMk cId="2710745736" sldId="311"/>
            <ac:spMk id="2" creationId="{40421BC1-7B4A-4BF3-83F7-95E32B0E2766}"/>
          </ac:spMkLst>
        </pc:spChg>
      </pc:sldChg>
      <pc:sldChg chg="modSp new mod">
        <pc:chgData name="Janae Winston" userId="1298c6bf0f04470d" providerId="LiveId" clId="{41C9E706-CB50-4E10-BB29-3A96E8A7B9BE}" dt="2020-05-18T03:11:09.110" v="1044" actId="1076"/>
        <pc:sldMkLst>
          <pc:docMk/>
          <pc:sldMk cId="284599381" sldId="312"/>
        </pc:sldMkLst>
        <pc:spChg chg="mod">
          <ac:chgData name="Janae Winston" userId="1298c6bf0f04470d" providerId="LiveId" clId="{41C9E706-CB50-4E10-BB29-3A96E8A7B9BE}" dt="2020-05-18T03:11:09.110" v="1044" actId="1076"/>
          <ac:spMkLst>
            <pc:docMk/>
            <pc:sldMk cId="284599381" sldId="312"/>
            <ac:spMk id="2" creationId="{47702A43-73DE-4121-AC98-2CAFCF102ADF}"/>
          </ac:spMkLst>
        </pc:spChg>
      </pc:sldChg>
      <pc:sldChg chg="modSp new mod">
        <pc:chgData name="Janae Winston" userId="1298c6bf0f04470d" providerId="LiveId" clId="{41C9E706-CB50-4E10-BB29-3A96E8A7B9BE}" dt="2020-05-18T03:11:42.831" v="1059" actId="1076"/>
        <pc:sldMkLst>
          <pc:docMk/>
          <pc:sldMk cId="2581606582" sldId="313"/>
        </pc:sldMkLst>
        <pc:spChg chg="mod">
          <ac:chgData name="Janae Winston" userId="1298c6bf0f04470d" providerId="LiveId" clId="{41C9E706-CB50-4E10-BB29-3A96E8A7B9BE}" dt="2020-05-18T03:11:42.831" v="1059" actId="1076"/>
          <ac:spMkLst>
            <pc:docMk/>
            <pc:sldMk cId="2581606582" sldId="313"/>
            <ac:spMk id="2" creationId="{4C88BBFF-187E-4E9A-BB2C-9FAC60CB0334}"/>
          </ac:spMkLst>
        </pc:spChg>
      </pc:sldChg>
      <pc:sldChg chg="modSp new mod">
        <pc:chgData name="Janae Winston" userId="1298c6bf0f04470d" providerId="LiveId" clId="{41C9E706-CB50-4E10-BB29-3A96E8A7B9BE}" dt="2020-05-18T03:12:23.355" v="1073" actId="1076"/>
        <pc:sldMkLst>
          <pc:docMk/>
          <pc:sldMk cId="1226519986" sldId="314"/>
        </pc:sldMkLst>
        <pc:spChg chg="mod">
          <ac:chgData name="Janae Winston" userId="1298c6bf0f04470d" providerId="LiveId" clId="{41C9E706-CB50-4E10-BB29-3A96E8A7B9BE}" dt="2020-05-18T03:12:23.355" v="1073" actId="1076"/>
          <ac:spMkLst>
            <pc:docMk/>
            <pc:sldMk cId="1226519986" sldId="314"/>
            <ac:spMk id="2" creationId="{A7017949-EAA7-4535-B27E-6F787C21DE3F}"/>
          </ac:spMkLst>
        </pc:spChg>
      </pc:sldChg>
      <pc:sldChg chg="modSp new mod">
        <pc:chgData name="Janae Winston" userId="1298c6bf0f04470d" providerId="LiveId" clId="{41C9E706-CB50-4E10-BB29-3A96E8A7B9BE}" dt="2020-05-18T03:12:55.502" v="1084" actId="1076"/>
        <pc:sldMkLst>
          <pc:docMk/>
          <pc:sldMk cId="2638736753" sldId="315"/>
        </pc:sldMkLst>
        <pc:spChg chg="mod">
          <ac:chgData name="Janae Winston" userId="1298c6bf0f04470d" providerId="LiveId" clId="{41C9E706-CB50-4E10-BB29-3A96E8A7B9BE}" dt="2020-05-18T03:12:55.502" v="1084" actId="1076"/>
          <ac:spMkLst>
            <pc:docMk/>
            <pc:sldMk cId="2638736753" sldId="315"/>
            <ac:spMk id="2" creationId="{D7B3451C-1155-4B1F-80D5-6EA1A0A7D389}"/>
          </ac:spMkLst>
        </pc:spChg>
      </pc:sldChg>
      <pc:sldChg chg="modSp new mod">
        <pc:chgData name="Janae Winston" userId="1298c6bf0f04470d" providerId="LiveId" clId="{41C9E706-CB50-4E10-BB29-3A96E8A7B9BE}" dt="2020-05-18T03:13:14.065" v="1095" actId="1076"/>
        <pc:sldMkLst>
          <pc:docMk/>
          <pc:sldMk cId="3567903560" sldId="316"/>
        </pc:sldMkLst>
        <pc:spChg chg="mod">
          <ac:chgData name="Janae Winston" userId="1298c6bf0f04470d" providerId="LiveId" clId="{41C9E706-CB50-4E10-BB29-3A96E8A7B9BE}" dt="2020-05-18T03:13:14.065" v="1095" actId="1076"/>
          <ac:spMkLst>
            <pc:docMk/>
            <pc:sldMk cId="3567903560" sldId="316"/>
            <ac:spMk id="2" creationId="{E7D1DF7A-FE0E-4974-B5C3-2D9F7B41FE64}"/>
          </ac:spMkLst>
        </pc:spChg>
      </pc:sldChg>
      <pc:sldChg chg="modSp new mod">
        <pc:chgData name="Janae Winston" userId="1298c6bf0f04470d" providerId="LiveId" clId="{41C9E706-CB50-4E10-BB29-3A96E8A7B9BE}" dt="2020-05-18T03:13:47.394" v="1111" actId="1076"/>
        <pc:sldMkLst>
          <pc:docMk/>
          <pc:sldMk cId="1585360087" sldId="317"/>
        </pc:sldMkLst>
        <pc:spChg chg="mod">
          <ac:chgData name="Janae Winston" userId="1298c6bf0f04470d" providerId="LiveId" clId="{41C9E706-CB50-4E10-BB29-3A96E8A7B9BE}" dt="2020-05-18T03:13:47.394" v="1111" actId="1076"/>
          <ac:spMkLst>
            <pc:docMk/>
            <pc:sldMk cId="1585360087" sldId="317"/>
            <ac:spMk id="2" creationId="{D337882B-6664-4CA4-9D8C-B98EDA516AD7}"/>
          </ac:spMkLst>
        </pc:spChg>
      </pc:sldChg>
      <pc:sldChg chg="modSp new mod">
        <pc:chgData name="Janae Winston" userId="1298c6bf0f04470d" providerId="LiveId" clId="{41C9E706-CB50-4E10-BB29-3A96E8A7B9BE}" dt="2020-05-18T03:14:49.715" v="1133" actId="1076"/>
        <pc:sldMkLst>
          <pc:docMk/>
          <pc:sldMk cId="4158169900" sldId="318"/>
        </pc:sldMkLst>
        <pc:spChg chg="mod">
          <ac:chgData name="Janae Winston" userId="1298c6bf0f04470d" providerId="LiveId" clId="{41C9E706-CB50-4E10-BB29-3A96E8A7B9BE}" dt="2020-05-18T03:14:49.715" v="1133" actId="1076"/>
          <ac:spMkLst>
            <pc:docMk/>
            <pc:sldMk cId="4158169900" sldId="318"/>
            <ac:spMk id="2" creationId="{933D9EAF-68BD-4990-BA39-0E8AD8E38D7A}"/>
          </ac:spMkLst>
        </pc:spChg>
      </pc:sldChg>
      <pc:sldChg chg="modSp new mod">
        <pc:chgData name="Janae Winston" userId="1298c6bf0f04470d" providerId="LiveId" clId="{41C9E706-CB50-4E10-BB29-3A96E8A7B9BE}" dt="2020-05-18T03:15:12.241" v="1148" actId="1076"/>
        <pc:sldMkLst>
          <pc:docMk/>
          <pc:sldMk cId="1232052185" sldId="319"/>
        </pc:sldMkLst>
        <pc:spChg chg="mod">
          <ac:chgData name="Janae Winston" userId="1298c6bf0f04470d" providerId="LiveId" clId="{41C9E706-CB50-4E10-BB29-3A96E8A7B9BE}" dt="2020-05-18T03:15:12.241" v="1148" actId="1076"/>
          <ac:spMkLst>
            <pc:docMk/>
            <pc:sldMk cId="1232052185" sldId="319"/>
            <ac:spMk id="2" creationId="{9DD73D1D-8A8E-4A34-B521-C62E0F8653DA}"/>
          </ac:spMkLst>
        </pc:spChg>
      </pc:sldChg>
      <pc:sldChg chg="modSp new mod">
        <pc:chgData name="Janae Winston" userId="1298c6bf0f04470d" providerId="LiveId" clId="{41C9E706-CB50-4E10-BB29-3A96E8A7B9BE}" dt="2020-05-18T03:15:41.877" v="1177" actId="1076"/>
        <pc:sldMkLst>
          <pc:docMk/>
          <pc:sldMk cId="2704773569" sldId="320"/>
        </pc:sldMkLst>
        <pc:spChg chg="mod">
          <ac:chgData name="Janae Winston" userId="1298c6bf0f04470d" providerId="LiveId" clId="{41C9E706-CB50-4E10-BB29-3A96E8A7B9BE}" dt="2020-05-18T03:15:41.877" v="1177" actId="1076"/>
          <ac:spMkLst>
            <pc:docMk/>
            <pc:sldMk cId="2704773569" sldId="320"/>
            <ac:spMk id="2" creationId="{CB86FAFF-9F65-40EA-8062-FB230595D681}"/>
          </ac:spMkLst>
        </pc:spChg>
      </pc:sldChg>
      <pc:sldChg chg="modSp new mod">
        <pc:chgData name="Janae Winston" userId="1298c6bf0f04470d" providerId="LiveId" clId="{41C9E706-CB50-4E10-BB29-3A96E8A7B9BE}" dt="2020-05-18T03:16:17.887" v="1192" actId="1076"/>
        <pc:sldMkLst>
          <pc:docMk/>
          <pc:sldMk cId="341107470" sldId="321"/>
        </pc:sldMkLst>
        <pc:spChg chg="mod">
          <ac:chgData name="Janae Winston" userId="1298c6bf0f04470d" providerId="LiveId" clId="{41C9E706-CB50-4E10-BB29-3A96E8A7B9BE}" dt="2020-05-18T03:16:17.887" v="1192" actId="1076"/>
          <ac:spMkLst>
            <pc:docMk/>
            <pc:sldMk cId="341107470" sldId="321"/>
            <ac:spMk id="2" creationId="{25000C7B-4BE8-4F45-A711-74F219E44E1E}"/>
          </ac:spMkLst>
        </pc:spChg>
      </pc:sldChg>
      <pc:sldChg chg="modSp new mod">
        <pc:chgData name="Janae Winston" userId="1298c6bf0f04470d" providerId="LiveId" clId="{41C9E706-CB50-4E10-BB29-3A96E8A7B9BE}" dt="2020-05-18T03:16:46.629" v="1204" actId="1076"/>
        <pc:sldMkLst>
          <pc:docMk/>
          <pc:sldMk cId="767749742" sldId="322"/>
        </pc:sldMkLst>
        <pc:spChg chg="mod">
          <ac:chgData name="Janae Winston" userId="1298c6bf0f04470d" providerId="LiveId" clId="{41C9E706-CB50-4E10-BB29-3A96E8A7B9BE}" dt="2020-05-18T03:16:46.629" v="1204" actId="1076"/>
          <ac:spMkLst>
            <pc:docMk/>
            <pc:sldMk cId="767749742" sldId="322"/>
            <ac:spMk id="2" creationId="{AD7A6230-7A6F-4C75-91A6-439C94CA3DF9}"/>
          </ac:spMkLst>
        </pc:spChg>
      </pc:sldChg>
      <pc:sldChg chg="modSp new mod">
        <pc:chgData name="Janae Winston" userId="1298c6bf0f04470d" providerId="LiveId" clId="{41C9E706-CB50-4E10-BB29-3A96E8A7B9BE}" dt="2020-05-18T03:18:08.265" v="1238" actId="1076"/>
        <pc:sldMkLst>
          <pc:docMk/>
          <pc:sldMk cId="2425328334" sldId="323"/>
        </pc:sldMkLst>
        <pc:spChg chg="mod">
          <ac:chgData name="Janae Winston" userId="1298c6bf0f04470d" providerId="LiveId" clId="{41C9E706-CB50-4E10-BB29-3A96E8A7B9BE}" dt="2020-05-18T03:18:08.265" v="1238" actId="1076"/>
          <ac:spMkLst>
            <pc:docMk/>
            <pc:sldMk cId="2425328334" sldId="323"/>
            <ac:spMk id="2" creationId="{B1939B08-6DF1-4B44-9C80-B67F2AE77D0C}"/>
          </ac:spMkLst>
        </pc:spChg>
      </pc:sldChg>
      <pc:sldChg chg="modSp new mod">
        <pc:chgData name="Janae Winston" userId="1298c6bf0f04470d" providerId="LiveId" clId="{41C9E706-CB50-4E10-BB29-3A96E8A7B9BE}" dt="2020-05-18T03:18:43.527" v="1255" actId="1076"/>
        <pc:sldMkLst>
          <pc:docMk/>
          <pc:sldMk cId="1989684199" sldId="324"/>
        </pc:sldMkLst>
        <pc:spChg chg="mod">
          <ac:chgData name="Janae Winston" userId="1298c6bf0f04470d" providerId="LiveId" clId="{41C9E706-CB50-4E10-BB29-3A96E8A7B9BE}" dt="2020-05-18T03:18:43.527" v="1255" actId="1076"/>
          <ac:spMkLst>
            <pc:docMk/>
            <pc:sldMk cId="1989684199" sldId="324"/>
            <ac:spMk id="2" creationId="{D5E0AD49-6835-47D1-984E-7859D9E3E5E7}"/>
          </ac:spMkLst>
        </pc:spChg>
      </pc:sldChg>
      <pc:sldChg chg="modSp new mod">
        <pc:chgData name="Janae Winston" userId="1298c6bf0f04470d" providerId="LiveId" clId="{41C9E706-CB50-4E10-BB29-3A96E8A7B9BE}" dt="2020-05-18T03:19:05.771" v="1272" actId="1076"/>
        <pc:sldMkLst>
          <pc:docMk/>
          <pc:sldMk cId="3796316077" sldId="325"/>
        </pc:sldMkLst>
        <pc:spChg chg="mod">
          <ac:chgData name="Janae Winston" userId="1298c6bf0f04470d" providerId="LiveId" clId="{41C9E706-CB50-4E10-BB29-3A96E8A7B9BE}" dt="2020-05-18T03:19:05.771" v="1272" actId="1076"/>
          <ac:spMkLst>
            <pc:docMk/>
            <pc:sldMk cId="3796316077" sldId="325"/>
            <ac:spMk id="2" creationId="{F14E3DAA-8D7C-46FA-875C-642B42D9DD80}"/>
          </ac:spMkLst>
        </pc:spChg>
      </pc:sldChg>
      <pc:sldChg chg="modSp new mod">
        <pc:chgData name="Janae Winston" userId="1298c6bf0f04470d" providerId="LiveId" clId="{41C9E706-CB50-4E10-BB29-3A96E8A7B9BE}" dt="2020-05-18T03:19:25.721" v="1287" actId="1076"/>
        <pc:sldMkLst>
          <pc:docMk/>
          <pc:sldMk cId="230664924" sldId="326"/>
        </pc:sldMkLst>
        <pc:spChg chg="mod">
          <ac:chgData name="Janae Winston" userId="1298c6bf0f04470d" providerId="LiveId" clId="{41C9E706-CB50-4E10-BB29-3A96E8A7B9BE}" dt="2020-05-18T03:19:25.721" v="1287" actId="1076"/>
          <ac:spMkLst>
            <pc:docMk/>
            <pc:sldMk cId="230664924" sldId="326"/>
            <ac:spMk id="2" creationId="{5ABA7AF4-4B9A-49AA-8CA5-6C67AEDC92AB}"/>
          </ac:spMkLst>
        </pc:spChg>
      </pc:sldChg>
      <pc:sldChg chg="modSp new mod">
        <pc:chgData name="Janae Winston" userId="1298c6bf0f04470d" providerId="LiveId" clId="{41C9E706-CB50-4E10-BB29-3A96E8A7B9BE}" dt="2020-05-18T03:19:54.967" v="1308" actId="1076"/>
        <pc:sldMkLst>
          <pc:docMk/>
          <pc:sldMk cId="3067547488" sldId="327"/>
        </pc:sldMkLst>
        <pc:spChg chg="mod">
          <ac:chgData name="Janae Winston" userId="1298c6bf0f04470d" providerId="LiveId" clId="{41C9E706-CB50-4E10-BB29-3A96E8A7B9BE}" dt="2020-05-18T03:19:54.967" v="1308" actId="1076"/>
          <ac:spMkLst>
            <pc:docMk/>
            <pc:sldMk cId="3067547488" sldId="327"/>
            <ac:spMk id="2" creationId="{DD73B946-C4D4-47D8-AD09-97AD0EA18F27}"/>
          </ac:spMkLst>
        </pc:spChg>
      </pc:sldChg>
      <pc:sldChg chg="modSp new mod">
        <pc:chgData name="Janae Winston" userId="1298c6bf0f04470d" providerId="LiveId" clId="{41C9E706-CB50-4E10-BB29-3A96E8A7B9BE}" dt="2020-05-18T03:20:34.455" v="1322" actId="1076"/>
        <pc:sldMkLst>
          <pc:docMk/>
          <pc:sldMk cId="1688520715" sldId="328"/>
        </pc:sldMkLst>
        <pc:spChg chg="mod">
          <ac:chgData name="Janae Winston" userId="1298c6bf0f04470d" providerId="LiveId" clId="{41C9E706-CB50-4E10-BB29-3A96E8A7B9BE}" dt="2020-05-18T03:20:34.455" v="1322" actId="1076"/>
          <ac:spMkLst>
            <pc:docMk/>
            <pc:sldMk cId="1688520715" sldId="328"/>
            <ac:spMk id="2" creationId="{2D237116-99E4-417D-A36B-1D88C4F2BD4E}"/>
          </ac:spMkLst>
        </pc:spChg>
      </pc:sldChg>
      <pc:sldChg chg="modSp new mod">
        <pc:chgData name="Janae Winston" userId="1298c6bf0f04470d" providerId="LiveId" clId="{41C9E706-CB50-4E10-BB29-3A96E8A7B9BE}" dt="2020-05-18T03:21:03.853" v="1344" actId="1076"/>
        <pc:sldMkLst>
          <pc:docMk/>
          <pc:sldMk cId="3238989235" sldId="329"/>
        </pc:sldMkLst>
        <pc:spChg chg="mod">
          <ac:chgData name="Janae Winston" userId="1298c6bf0f04470d" providerId="LiveId" clId="{41C9E706-CB50-4E10-BB29-3A96E8A7B9BE}" dt="2020-05-18T03:21:03.853" v="1344" actId="1076"/>
          <ac:spMkLst>
            <pc:docMk/>
            <pc:sldMk cId="3238989235" sldId="329"/>
            <ac:spMk id="2" creationId="{B67FCFAB-297B-4EFB-BB96-AA33E503CCCB}"/>
          </ac:spMkLst>
        </pc:spChg>
      </pc:sldChg>
      <pc:sldChg chg="modSp new mod">
        <pc:chgData name="Janae Winston" userId="1298c6bf0f04470d" providerId="LiveId" clId="{41C9E706-CB50-4E10-BB29-3A96E8A7B9BE}" dt="2020-05-18T03:21:30.165" v="1361" actId="1076"/>
        <pc:sldMkLst>
          <pc:docMk/>
          <pc:sldMk cId="1348729690" sldId="330"/>
        </pc:sldMkLst>
        <pc:spChg chg="mod">
          <ac:chgData name="Janae Winston" userId="1298c6bf0f04470d" providerId="LiveId" clId="{41C9E706-CB50-4E10-BB29-3A96E8A7B9BE}" dt="2020-05-18T03:21:30.165" v="1361" actId="1076"/>
          <ac:spMkLst>
            <pc:docMk/>
            <pc:sldMk cId="1348729690" sldId="330"/>
            <ac:spMk id="2" creationId="{FF4821D9-6580-473A-8821-6537F3F45030}"/>
          </ac:spMkLst>
        </pc:spChg>
      </pc:sldChg>
      <pc:sldChg chg="modSp new mod">
        <pc:chgData name="Janae Winston" userId="1298c6bf0f04470d" providerId="LiveId" clId="{41C9E706-CB50-4E10-BB29-3A96E8A7B9BE}" dt="2020-05-18T03:30:10.966" v="1389" actId="1076"/>
        <pc:sldMkLst>
          <pc:docMk/>
          <pc:sldMk cId="3327258455" sldId="331"/>
        </pc:sldMkLst>
        <pc:spChg chg="mod">
          <ac:chgData name="Janae Winston" userId="1298c6bf0f04470d" providerId="LiveId" clId="{41C9E706-CB50-4E10-BB29-3A96E8A7B9BE}" dt="2020-05-18T03:30:10.966" v="1389" actId="1076"/>
          <ac:spMkLst>
            <pc:docMk/>
            <pc:sldMk cId="3327258455" sldId="331"/>
            <ac:spMk id="2" creationId="{51D90F1F-C223-44A2-822A-522C7389A0C6}"/>
          </ac:spMkLst>
        </pc:spChg>
      </pc:sldChg>
      <pc:sldChg chg="modSp new mod">
        <pc:chgData name="Janae Winston" userId="1298c6bf0f04470d" providerId="LiveId" clId="{41C9E706-CB50-4E10-BB29-3A96E8A7B9BE}" dt="2020-05-18T03:30:54.403" v="1402" actId="1076"/>
        <pc:sldMkLst>
          <pc:docMk/>
          <pc:sldMk cId="2514173819" sldId="332"/>
        </pc:sldMkLst>
        <pc:spChg chg="mod">
          <ac:chgData name="Janae Winston" userId="1298c6bf0f04470d" providerId="LiveId" clId="{41C9E706-CB50-4E10-BB29-3A96E8A7B9BE}" dt="2020-05-18T03:30:54.403" v="1402" actId="1076"/>
          <ac:spMkLst>
            <pc:docMk/>
            <pc:sldMk cId="2514173819" sldId="332"/>
            <ac:spMk id="2" creationId="{D981392F-741D-44E8-BDBA-1BD5FC36AB0E}"/>
          </ac:spMkLst>
        </pc:spChg>
      </pc:sldChg>
      <pc:sldChg chg="modSp new mod">
        <pc:chgData name="Janae Winston" userId="1298c6bf0f04470d" providerId="LiveId" clId="{41C9E706-CB50-4E10-BB29-3A96E8A7B9BE}" dt="2020-05-18T03:31:13.426" v="1415" actId="1076"/>
        <pc:sldMkLst>
          <pc:docMk/>
          <pc:sldMk cId="3731491983" sldId="333"/>
        </pc:sldMkLst>
        <pc:spChg chg="mod">
          <ac:chgData name="Janae Winston" userId="1298c6bf0f04470d" providerId="LiveId" clId="{41C9E706-CB50-4E10-BB29-3A96E8A7B9BE}" dt="2020-05-18T03:31:13.426" v="1415" actId="1076"/>
          <ac:spMkLst>
            <pc:docMk/>
            <pc:sldMk cId="3731491983" sldId="333"/>
            <ac:spMk id="2" creationId="{10ABD6D5-7397-4729-B3FF-D92F4A43BDF9}"/>
          </ac:spMkLst>
        </pc:spChg>
      </pc:sldChg>
      <pc:sldChg chg="modSp new mod">
        <pc:chgData name="Janae Winston" userId="1298c6bf0f04470d" providerId="LiveId" clId="{41C9E706-CB50-4E10-BB29-3A96E8A7B9BE}" dt="2020-05-18T03:31:43.963" v="1433" actId="1076"/>
        <pc:sldMkLst>
          <pc:docMk/>
          <pc:sldMk cId="2260661805" sldId="334"/>
        </pc:sldMkLst>
        <pc:spChg chg="mod">
          <ac:chgData name="Janae Winston" userId="1298c6bf0f04470d" providerId="LiveId" clId="{41C9E706-CB50-4E10-BB29-3A96E8A7B9BE}" dt="2020-05-18T03:31:43.963" v="1433" actId="1076"/>
          <ac:spMkLst>
            <pc:docMk/>
            <pc:sldMk cId="2260661805" sldId="334"/>
            <ac:spMk id="2" creationId="{B8C2D0DD-830B-4212-ADC7-3E4A4647FC31}"/>
          </ac:spMkLst>
        </pc:spChg>
      </pc:sldChg>
      <pc:sldChg chg="modSp new mod">
        <pc:chgData name="Janae Winston" userId="1298c6bf0f04470d" providerId="LiveId" clId="{41C9E706-CB50-4E10-BB29-3A96E8A7B9BE}" dt="2020-05-18T03:32:11.105" v="1456" actId="1076"/>
        <pc:sldMkLst>
          <pc:docMk/>
          <pc:sldMk cId="2384448712" sldId="335"/>
        </pc:sldMkLst>
        <pc:spChg chg="mod">
          <ac:chgData name="Janae Winston" userId="1298c6bf0f04470d" providerId="LiveId" clId="{41C9E706-CB50-4E10-BB29-3A96E8A7B9BE}" dt="2020-05-18T03:32:11.105" v="1456" actId="1076"/>
          <ac:spMkLst>
            <pc:docMk/>
            <pc:sldMk cId="2384448712" sldId="335"/>
            <ac:spMk id="2" creationId="{C6BF67FC-6741-4B4A-BD89-7DB5FEAB4773}"/>
          </ac:spMkLst>
        </pc:spChg>
      </pc:sldChg>
      <pc:sldChg chg="modSp new mod">
        <pc:chgData name="Janae Winston" userId="1298c6bf0f04470d" providerId="LiveId" clId="{41C9E706-CB50-4E10-BB29-3A96E8A7B9BE}" dt="2020-05-18T03:32:34.153" v="1473" actId="1076"/>
        <pc:sldMkLst>
          <pc:docMk/>
          <pc:sldMk cId="1824795106" sldId="336"/>
        </pc:sldMkLst>
        <pc:spChg chg="mod">
          <ac:chgData name="Janae Winston" userId="1298c6bf0f04470d" providerId="LiveId" clId="{41C9E706-CB50-4E10-BB29-3A96E8A7B9BE}" dt="2020-05-18T03:32:34.153" v="1473" actId="1076"/>
          <ac:spMkLst>
            <pc:docMk/>
            <pc:sldMk cId="1824795106" sldId="336"/>
            <ac:spMk id="2" creationId="{7017D15B-DE8B-48C8-9E4F-45A3D45DC31C}"/>
          </ac:spMkLst>
        </pc:spChg>
      </pc:sldChg>
      <pc:sldChg chg="modSp new mod">
        <pc:chgData name="Janae Winston" userId="1298c6bf0f04470d" providerId="LiveId" clId="{41C9E706-CB50-4E10-BB29-3A96E8A7B9BE}" dt="2020-05-18T03:32:57.139" v="1492" actId="1076"/>
        <pc:sldMkLst>
          <pc:docMk/>
          <pc:sldMk cId="2856777953" sldId="337"/>
        </pc:sldMkLst>
        <pc:spChg chg="mod">
          <ac:chgData name="Janae Winston" userId="1298c6bf0f04470d" providerId="LiveId" clId="{41C9E706-CB50-4E10-BB29-3A96E8A7B9BE}" dt="2020-05-18T03:32:57.139" v="1492" actId="1076"/>
          <ac:spMkLst>
            <pc:docMk/>
            <pc:sldMk cId="2856777953" sldId="337"/>
            <ac:spMk id="2" creationId="{32977A03-9F0E-4D77-A290-0417602858D7}"/>
          </ac:spMkLst>
        </pc:spChg>
      </pc:sldChg>
      <pc:sldChg chg="modSp new mod">
        <pc:chgData name="Janae Winston" userId="1298c6bf0f04470d" providerId="LiveId" clId="{41C9E706-CB50-4E10-BB29-3A96E8A7B9BE}" dt="2020-05-18T03:33:33.275" v="1510" actId="1076"/>
        <pc:sldMkLst>
          <pc:docMk/>
          <pc:sldMk cId="2331450598" sldId="338"/>
        </pc:sldMkLst>
        <pc:spChg chg="mod">
          <ac:chgData name="Janae Winston" userId="1298c6bf0f04470d" providerId="LiveId" clId="{41C9E706-CB50-4E10-BB29-3A96E8A7B9BE}" dt="2020-05-18T03:33:33.275" v="1510" actId="1076"/>
          <ac:spMkLst>
            <pc:docMk/>
            <pc:sldMk cId="2331450598" sldId="338"/>
            <ac:spMk id="2" creationId="{F32B189D-9EE5-4C75-A3D1-E584987C3E37}"/>
          </ac:spMkLst>
        </pc:spChg>
      </pc:sldChg>
      <pc:sldChg chg="modSp new mod">
        <pc:chgData name="Janae Winston" userId="1298c6bf0f04470d" providerId="LiveId" clId="{41C9E706-CB50-4E10-BB29-3A96E8A7B9BE}" dt="2020-05-18T03:33:58.616" v="1525" actId="1076"/>
        <pc:sldMkLst>
          <pc:docMk/>
          <pc:sldMk cId="244094981" sldId="339"/>
        </pc:sldMkLst>
        <pc:spChg chg="mod">
          <ac:chgData name="Janae Winston" userId="1298c6bf0f04470d" providerId="LiveId" clId="{41C9E706-CB50-4E10-BB29-3A96E8A7B9BE}" dt="2020-05-18T03:33:58.616" v="1525" actId="1076"/>
          <ac:spMkLst>
            <pc:docMk/>
            <pc:sldMk cId="244094981" sldId="339"/>
            <ac:spMk id="2" creationId="{345E7CF7-FE8F-47D7-BF43-C84DF5234712}"/>
          </ac:spMkLst>
        </pc:spChg>
      </pc:sldChg>
      <pc:sldChg chg="modSp new mod">
        <pc:chgData name="Janae Winston" userId="1298c6bf0f04470d" providerId="LiveId" clId="{41C9E706-CB50-4E10-BB29-3A96E8A7B9BE}" dt="2020-05-18T03:34:22.018" v="1542" actId="1076"/>
        <pc:sldMkLst>
          <pc:docMk/>
          <pc:sldMk cId="4126929341" sldId="340"/>
        </pc:sldMkLst>
        <pc:spChg chg="mod">
          <ac:chgData name="Janae Winston" userId="1298c6bf0f04470d" providerId="LiveId" clId="{41C9E706-CB50-4E10-BB29-3A96E8A7B9BE}" dt="2020-05-18T03:34:22.018" v="1542" actId="1076"/>
          <ac:spMkLst>
            <pc:docMk/>
            <pc:sldMk cId="4126929341" sldId="340"/>
            <ac:spMk id="2" creationId="{887ED433-8640-4414-B02F-9FBB9994F83F}"/>
          </ac:spMkLst>
        </pc:spChg>
      </pc:sldChg>
      <pc:sldChg chg="modSp new mod">
        <pc:chgData name="Janae Winston" userId="1298c6bf0f04470d" providerId="LiveId" clId="{41C9E706-CB50-4E10-BB29-3A96E8A7B9BE}" dt="2020-05-18T03:34:43.978" v="1558" actId="1076"/>
        <pc:sldMkLst>
          <pc:docMk/>
          <pc:sldMk cId="2035197116" sldId="341"/>
        </pc:sldMkLst>
        <pc:spChg chg="mod">
          <ac:chgData name="Janae Winston" userId="1298c6bf0f04470d" providerId="LiveId" clId="{41C9E706-CB50-4E10-BB29-3A96E8A7B9BE}" dt="2020-05-18T03:34:43.978" v="1558" actId="1076"/>
          <ac:spMkLst>
            <pc:docMk/>
            <pc:sldMk cId="2035197116" sldId="341"/>
            <ac:spMk id="2" creationId="{A56BBF10-9B65-46CE-9736-3F005A2DD6DD}"/>
          </ac:spMkLst>
        </pc:spChg>
      </pc:sldChg>
      <pc:sldChg chg="modSp new mod">
        <pc:chgData name="Janae Winston" userId="1298c6bf0f04470d" providerId="LiveId" clId="{41C9E706-CB50-4E10-BB29-3A96E8A7B9BE}" dt="2020-05-18T03:35:20.747" v="1570" actId="1076"/>
        <pc:sldMkLst>
          <pc:docMk/>
          <pc:sldMk cId="2436273456" sldId="342"/>
        </pc:sldMkLst>
        <pc:spChg chg="mod">
          <ac:chgData name="Janae Winston" userId="1298c6bf0f04470d" providerId="LiveId" clId="{41C9E706-CB50-4E10-BB29-3A96E8A7B9BE}" dt="2020-05-18T03:35:20.747" v="1570" actId="1076"/>
          <ac:spMkLst>
            <pc:docMk/>
            <pc:sldMk cId="2436273456" sldId="342"/>
            <ac:spMk id="2" creationId="{04D4C7B8-FDE9-48A6-9DBF-5B43FB1F7B99}"/>
          </ac:spMkLst>
        </pc:spChg>
      </pc:sldChg>
      <pc:sldChg chg="modSp new mod">
        <pc:chgData name="Janae Winston" userId="1298c6bf0f04470d" providerId="LiveId" clId="{41C9E706-CB50-4E10-BB29-3A96E8A7B9BE}" dt="2020-05-18T03:36:16.135" v="1584" actId="1076"/>
        <pc:sldMkLst>
          <pc:docMk/>
          <pc:sldMk cId="1880045055" sldId="343"/>
        </pc:sldMkLst>
        <pc:spChg chg="mod">
          <ac:chgData name="Janae Winston" userId="1298c6bf0f04470d" providerId="LiveId" clId="{41C9E706-CB50-4E10-BB29-3A96E8A7B9BE}" dt="2020-05-18T03:36:16.135" v="1584" actId="1076"/>
          <ac:spMkLst>
            <pc:docMk/>
            <pc:sldMk cId="1880045055" sldId="343"/>
            <ac:spMk id="2" creationId="{CEF72522-0457-4D7E-AC6A-950F2D8E589C}"/>
          </ac:spMkLst>
        </pc:spChg>
      </pc:sldChg>
      <pc:sldChg chg="modSp new mod">
        <pc:chgData name="Janae Winston" userId="1298c6bf0f04470d" providerId="LiveId" clId="{41C9E706-CB50-4E10-BB29-3A96E8A7B9BE}" dt="2020-05-18T03:36:42.996" v="1607" actId="1076"/>
        <pc:sldMkLst>
          <pc:docMk/>
          <pc:sldMk cId="3170580794" sldId="344"/>
        </pc:sldMkLst>
        <pc:spChg chg="mod">
          <ac:chgData name="Janae Winston" userId="1298c6bf0f04470d" providerId="LiveId" clId="{41C9E706-CB50-4E10-BB29-3A96E8A7B9BE}" dt="2020-05-18T03:36:42.996" v="1607" actId="1076"/>
          <ac:spMkLst>
            <pc:docMk/>
            <pc:sldMk cId="3170580794" sldId="344"/>
            <ac:spMk id="2" creationId="{224F0CFC-F984-49E4-A6D4-6C38F9689210}"/>
          </ac:spMkLst>
        </pc:spChg>
      </pc:sldChg>
      <pc:sldChg chg="modSp new mod">
        <pc:chgData name="Janae Winston" userId="1298c6bf0f04470d" providerId="LiveId" clId="{41C9E706-CB50-4E10-BB29-3A96E8A7B9BE}" dt="2020-05-18T03:37:14.571" v="1625" actId="1076"/>
        <pc:sldMkLst>
          <pc:docMk/>
          <pc:sldMk cId="3918340388" sldId="345"/>
        </pc:sldMkLst>
        <pc:spChg chg="mod">
          <ac:chgData name="Janae Winston" userId="1298c6bf0f04470d" providerId="LiveId" clId="{41C9E706-CB50-4E10-BB29-3A96E8A7B9BE}" dt="2020-05-18T03:37:14.571" v="1625" actId="1076"/>
          <ac:spMkLst>
            <pc:docMk/>
            <pc:sldMk cId="3918340388" sldId="345"/>
            <ac:spMk id="2" creationId="{B9D29011-A34C-4467-8525-23B0B11B1433}"/>
          </ac:spMkLst>
        </pc:spChg>
      </pc:sldChg>
      <pc:sldChg chg="modSp new mod">
        <pc:chgData name="Janae Winston" userId="1298c6bf0f04470d" providerId="LiveId" clId="{41C9E706-CB50-4E10-BB29-3A96E8A7B9BE}" dt="2020-05-18T03:37:54.068" v="1651" actId="1076"/>
        <pc:sldMkLst>
          <pc:docMk/>
          <pc:sldMk cId="816633605" sldId="346"/>
        </pc:sldMkLst>
        <pc:spChg chg="mod">
          <ac:chgData name="Janae Winston" userId="1298c6bf0f04470d" providerId="LiveId" clId="{41C9E706-CB50-4E10-BB29-3A96E8A7B9BE}" dt="2020-05-18T03:37:54.068" v="1651" actId="1076"/>
          <ac:spMkLst>
            <pc:docMk/>
            <pc:sldMk cId="816633605" sldId="346"/>
            <ac:spMk id="2" creationId="{A07DC631-10A4-4FFA-951A-0EA62AE26684}"/>
          </ac:spMkLst>
        </pc:spChg>
      </pc:sldChg>
      <pc:sldChg chg="modSp new mod">
        <pc:chgData name="Janae Winston" userId="1298c6bf0f04470d" providerId="LiveId" clId="{41C9E706-CB50-4E10-BB29-3A96E8A7B9BE}" dt="2020-05-18T03:38:36.964" v="1674" actId="1076"/>
        <pc:sldMkLst>
          <pc:docMk/>
          <pc:sldMk cId="136511426" sldId="347"/>
        </pc:sldMkLst>
        <pc:spChg chg="mod">
          <ac:chgData name="Janae Winston" userId="1298c6bf0f04470d" providerId="LiveId" clId="{41C9E706-CB50-4E10-BB29-3A96E8A7B9BE}" dt="2020-05-18T03:38:36.964" v="1674" actId="1076"/>
          <ac:spMkLst>
            <pc:docMk/>
            <pc:sldMk cId="136511426" sldId="347"/>
            <ac:spMk id="2" creationId="{32B0DD8E-3E15-4997-8FDF-852556A4BFBB}"/>
          </ac:spMkLst>
        </pc:spChg>
      </pc:sldChg>
      <pc:sldChg chg="modSp new mod">
        <pc:chgData name="Janae Winston" userId="1298c6bf0f04470d" providerId="LiveId" clId="{41C9E706-CB50-4E10-BB29-3A96E8A7B9BE}" dt="2020-05-18T03:39:15.316" v="1710" actId="1076"/>
        <pc:sldMkLst>
          <pc:docMk/>
          <pc:sldMk cId="3026991857" sldId="348"/>
        </pc:sldMkLst>
        <pc:spChg chg="mod">
          <ac:chgData name="Janae Winston" userId="1298c6bf0f04470d" providerId="LiveId" clId="{41C9E706-CB50-4E10-BB29-3A96E8A7B9BE}" dt="2020-05-18T03:39:15.316" v="1710" actId="1076"/>
          <ac:spMkLst>
            <pc:docMk/>
            <pc:sldMk cId="3026991857" sldId="348"/>
            <ac:spMk id="2" creationId="{52C49793-C0E4-488B-8D10-744A5E1A441C}"/>
          </ac:spMkLst>
        </pc:spChg>
      </pc:sldChg>
      <pc:sldChg chg="modSp new mod">
        <pc:chgData name="Janae Winston" userId="1298c6bf0f04470d" providerId="LiveId" clId="{41C9E706-CB50-4E10-BB29-3A96E8A7B9BE}" dt="2020-05-18T03:39:42.866" v="1727" actId="1076"/>
        <pc:sldMkLst>
          <pc:docMk/>
          <pc:sldMk cId="996740296" sldId="349"/>
        </pc:sldMkLst>
        <pc:spChg chg="mod">
          <ac:chgData name="Janae Winston" userId="1298c6bf0f04470d" providerId="LiveId" clId="{41C9E706-CB50-4E10-BB29-3A96E8A7B9BE}" dt="2020-05-18T03:39:42.866" v="1727" actId="1076"/>
          <ac:spMkLst>
            <pc:docMk/>
            <pc:sldMk cId="996740296" sldId="349"/>
            <ac:spMk id="2" creationId="{64DEA70F-2852-4035-8FDA-D5114D2F1B9B}"/>
          </ac:spMkLst>
        </pc:spChg>
      </pc:sldChg>
      <pc:sldChg chg="modSp new mod">
        <pc:chgData name="Janae Winston" userId="1298c6bf0f04470d" providerId="LiveId" clId="{41C9E706-CB50-4E10-BB29-3A96E8A7B9BE}" dt="2020-05-18T03:40:12.654" v="1737" actId="1076"/>
        <pc:sldMkLst>
          <pc:docMk/>
          <pc:sldMk cId="1948513998" sldId="350"/>
        </pc:sldMkLst>
        <pc:spChg chg="mod">
          <ac:chgData name="Janae Winston" userId="1298c6bf0f04470d" providerId="LiveId" clId="{41C9E706-CB50-4E10-BB29-3A96E8A7B9BE}" dt="2020-05-18T03:40:12.654" v="1737" actId="1076"/>
          <ac:spMkLst>
            <pc:docMk/>
            <pc:sldMk cId="1948513998" sldId="350"/>
            <ac:spMk id="2" creationId="{3AA57C82-045C-4231-BC3E-B2590EB501A0}"/>
          </ac:spMkLst>
        </pc:spChg>
      </pc:sldChg>
      <pc:sldChg chg="modSp new mod">
        <pc:chgData name="Janae Winston" userId="1298c6bf0f04470d" providerId="LiveId" clId="{41C9E706-CB50-4E10-BB29-3A96E8A7B9BE}" dt="2020-05-18T03:40:37.588" v="1753" actId="1076"/>
        <pc:sldMkLst>
          <pc:docMk/>
          <pc:sldMk cId="2211593057" sldId="351"/>
        </pc:sldMkLst>
        <pc:spChg chg="mod">
          <ac:chgData name="Janae Winston" userId="1298c6bf0f04470d" providerId="LiveId" clId="{41C9E706-CB50-4E10-BB29-3A96E8A7B9BE}" dt="2020-05-18T03:40:37.588" v="1753" actId="1076"/>
          <ac:spMkLst>
            <pc:docMk/>
            <pc:sldMk cId="2211593057" sldId="351"/>
            <ac:spMk id="2" creationId="{252B8A79-28F1-4151-B5E8-FB97AACD2FBC}"/>
          </ac:spMkLst>
        </pc:spChg>
      </pc:sldChg>
      <pc:sldChg chg="modSp new mod">
        <pc:chgData name="Janae Winston" userId="1298c6bf0f04470d" providerId="LiveId" clId="{41C9E706-CB50-4E10-BB29-3A96E8A7B9BE}" dt="2020-05-18T03:40:59.085" v="1766" actId="1076"/>
        <pc:sldMkLst>
          <pc:docMk/>
          <pc:sldMk cId="2941551886" sldId="352"/>
        </pc:sldMkLst>
        <pc:spChg chg="mod">
          <ac:chgData name="Janae Winston" userId="1298c6bf0f04470d" providerId="LiveId" clId="{41C9E706-CB50-4E10-BB29-3A96E8A7B9BE}" dt="2020-05-18T03:40:59.085" v="1766" actId="1076"/>
          <ac:spMkLst>
            <pc:docMk/>
            <pc:sldMk cId="2941551886" sldId="352"/>
            <ac:spMk id="2" creationId="{7B609519-65E2-4B33-8025-766ABB91F313}"/>
          </ac:spMkLst>
        </pc:spChg>
      </pc:sldChg>
      <pc:sldChg chg="modSp new mod">
        <pc:chgData name="Janae Winston" userId="1298c6bf0f04470d" providerId="LiveId" clId="{41C9E706-CB50-4E10-BB29-3A96E8A7B9BE}" dt="2020-05-18T03:41:37.253" v="1786" actId="1076"/>
        <pc:sldMkLst>
          <pc:docMk/>
          <pc:sldMk cId="1959142768" sldId="353"/>
        </pc:sldMkLst>
        <pc:spChg chg="mod">
          <ac:chgData name="Janae Winston" userId="1298c6bf0f04470d" providerId="LiveId" clId="{41C9E706-CB50-4E10-BB29-3A96E8A7B9BE}" dt="2020-05-18T03:41:37.253" v="1786" actId="1076"/>
          <ac:spMkLst>
            <pc:docMk/>
            <pc:sldMk cId="1959142768" sldId="353"/>
            <ac:spMk id="2" creationId="{8B61845D-E665-4938-90BF-3D9F9CBF489F}"/>
          </ac:spMkLst>
        </pc:spChg>
      </pc:sldChg>
      <pc:sldChg chg="modSp new mod">
        <pc:chgData name="Janae Winston" userId="1298c6bf0f04470d" providerId="LiveId" clId="{41C9E706-CB50-4E10-BB29-3A96E8A7B9BE}" dt="2020-05-18T03:41:58.407" v="1801" actId="1076"/>
        <pc:sldMkLst>
          <pc:docMk/>
          <pc:sldMk cId="1679047725" sldId="354"/>
        </pc:sldMkLst>
        <pc:spChg chg="mod">
          <ac:chgData name="Janae Winston" userId="1298c6bf0f04470d" providerId="LiveId" clId="{41C9E706-CB50-4E10-BB29-3A96E8A7B9BE}" dt="2020-05-18T03:41:58.407" v="1801" actId="1076"/>
          <ac:spMkLst>
            <pc:docMk/>
            <pc:sldMk cId="1679047725" sldId="354"/>
            <ac:spMk id="2" creationId="{1B00CFAC-4C9A-467E-A660-A4913E3F1E67}"/>
          </ac:spMkLst>
        </pc:spChg>
      </pc:sldChg>
      <pc:sldMasterChg chg="addSp modSp mod">
        <pc:chgData name="Janae Winston" userId="1298c6bf0f04470d" providerId="LiveId" clId="{41C9E706-CB50-4E10-BB29-3A96E8A7B9BE}" dt="2020-05-18T18:36:56.223" v="1806" actId="14100"/>
        <pc:sldMasterMkLst>
          <pc:docMk/>
          <pc:sldMasterMk cId="1313970815" sldId="2147483648"/>
        </pc:sldMasterMkLst>
        <pc:picChg chg="add mod">
          <ac:chgData name="Janae Winston" userId="1298c6bf0f04470d" providerId="LiveId" clId="{41C9E706-CB50-4E10-BB29-3A96E8A7B9BE}" dt="2020-05-18T18:36:56.223" v="1806" actId="14100"/>
          <ac:picMkLst>
            <pc:docMk/>
            <pc:sldMasterMk cId="1313970815" sldId="2147483648"/>
            <ac:picMk id="8" creationId="{447A501E-C802-44DA-85AD-74239BC4E127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3C55B-8C6B-4134-94C6-769401108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89CE8-F63D-4BC9-B752-D79BFB3C6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F2707-59D2-45D5-9636-BD5AC53A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D971A-C5FB-47CC-89B8-05AB9717E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A7CF-DFB3-48E3-99C7-702027EBF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0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D20C-21C2-454F-9646-994447F2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D1DE7-619B-4B8C-A48D-615B442EB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68C5A-4648-4BF5-8284-FFA8A01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E3C61-0D11-4247-8125-E9171FFD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1BBB6-6D06-4D21-9D98-817FAEF9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6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BD2F7C-0049-42E0-B0F5-209E4F736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10666-C0E7-4C80-8BD6-9F9542C01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8F4FC-54FC-4616-B920-8D6E3DCBC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E0811-8EF5-452D-AE4A-6D2EB64E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AA8E5-1BB5-4D18-B782-120E8726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E6CAA-7BF3-4911-B786-72655198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32E89-94A6-477B-B8A5-B59E6C0F0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00E7F-3E7A-488E-BFB8-E48864AC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0B018-CD54-4623-8776-F0A30908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D0559-16AB-4CAE-852B-579FACDF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8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0D6E-B858-48BC-B7E8-41B31689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51D68-0AF4-4DE1-9BDC-79B83D8A5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E4748-5156-4622-BBE5-5A8B71D7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FB784-D6C1-4BEF-A848-F6D6EF31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9714C-662F-43FF-8383-C90DE152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2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E97E-9973-47A7-AE18-9E3D8D98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74746-C249-4058-8722-1D6540B7E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C542F-E749-4640-BDEA-7541E13F8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E9648-DE16-41BB-A71E-0C48C3A7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5C05F-01E6-4F59-9588-AED05C8A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BDA30-14DC-4A11-A012-0DBDFDC2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3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5AAC-F6E0-4EC4-9ABC-51FDA3649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E77A8-E8E9-4405-A22A-394D1C4B1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40015-62D8-4A7A-9AC2-2442809A7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5D38AC-A416-4952-924B-EE7EAC916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88179-8170-4D57-8A6E-4AA6AF114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278BBD-2D4B-4727-9D6B-681E014F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8F7FD7-AD52-41CF-A4EF-10EDF66F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EB2B9E-5FDE-4ECC-965F-96574D7E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7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4207C-2618-4A2D-B498-E0FF1935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2E85DA-40BA-46A6-9D3D-71DFD140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E2992-976E-430E-A592-04BDD425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8F40F-28E5-437C-BD25-B507A653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2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D11F2-6A3C-4EAB-A5A4-A6B8E520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B0FF6-D0F6-4996-82CD-2FBB3502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4D520-2F7D-4B10-AC04-AF820436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9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F812A-16C4-45D0-B432-E5AF501D3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860E5-BD59-4FEF-B8AB-95A9218BE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32041-B52C-4A14-89DB-F70C96C6A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27246-7D16-4C20-BEA5-7E56359C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5099C-8B71-46E6-95D6-60F75F13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405C6-CEB7-4389-B9CF-77A2D7BA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4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39BC-032D-4AFB-A192-70F70D20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7B3DE-B067-4976-9AFD-95F44FA6B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82098-4219-4119-A8A3-038649FA5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603E5-7E31-46C9-AC2F-2913067D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34457-8B74-444B-A81E-CD123D80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F80B8-F2F5-404B-8E4D-60482D44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7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8A66D9-0C32-482D-B0C5-50803764F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3318D-0F65-4AFF-BCB9-9B663E420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459B6-285F-4205-8E21-B758908D9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D967-42D7-4D5C-AF26-F107994388BE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9543-FE34-4F4A-AAAF-48F875D81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FC9CD-C18F-4E9A-8260-0E81215FF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B3AA-F00D-4067-9930-DA700747899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47A501E-C802-44DA-85AD-74239BC4E12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832" y="0"/>
            <a:ext cx="2397287" cy="239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7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1B870-B2F8-4D68-AD30-EDE76C212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8343"/>
            <a:ext cx="9144000" cy="1093334"/>
          </a:xfrm>
        </p:spPr>
        <p:txBody>
          <a:bodyPr/>
          <a:lstStyle/>
          <a:p>
            <a:r>
              <a:rPr lang="en-US" dirty="0"/>
              <a:t>Guess the Food 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E586A-A112-49A2-9CCA-B590F801C5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17 Food emojis that give us life | Food24">
            <a:extLst>
              <a:ext uri="{FF2B5EF4-FFF2-40B4-BE49-F238E27FC236}">
                <a16:creationId xmlns:a16="http://schemas.microsoft.com/office/drawing/2014/main" id="{110905BE-BC17-4FB0-8CF5-54A80E287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911" y="1600200"/>
            <a:ext cx="9156177" cy="444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233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8E41-7E60-42BD-B557-CFAB50A9B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ONINON 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8DEE4-4508-4FC6-8263-AC6CBBB51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D5B4-7E31-450C-B14A-E43878554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CORN DOG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1C97-C90F-4933-BBAE-5F71FA4D9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0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8B6DA-CE47-4879-B3F7-B2AE9F9B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WATERMELON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09791-4CA8-40B8-928D-047C0C17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34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FC19-A7A3-40EC-A64E-83852F36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0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CHEESECAKE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1D33A-BE73-4AFE-849A-66809A4DF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95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FBB2-D298-4E00-975D-804654B0F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GOLD 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3DE1-0D05-41C8-9BDB-37C786EDA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52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A65C-765F-4401-BAFE-92D589B33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FORTUNE 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389B-FCE0-4EBB-BF92-170D39905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9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B4D8C-96FF-41E5-91B2-27D8A2022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MOON 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65FA9-A8C9-41F0-BE31-18E01611B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47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8DAD-FE6A-47BE-B8A3-F96614F6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POPCORN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F9D9B-6A6C-425A-AE26-25E03255A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34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1980-D48D-4220-AB4A-DE717A8CD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BANANA SPLIT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1297-A703-40C4-89CA-0349BB81B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9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FBFEF-A450-4691-9B3D-F79B11B4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 JACKS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7581C-2BF1-4957-A527-542A66354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4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AC98C-D89F-45FA-8061-4E57EB26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4304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 DOG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611D-FB12-46F1-AF21-A1EC358C2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55914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9C2-1059-4FB8-818A-745AE076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CORN FLAKES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FFFBB-58F0-4D4B-A07B-0E7CFE85E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1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2CEFA-3556-4038-9B81-D96E201A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CHEESE STICKS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11858-F7D0-4CDD-B1A3-F907973A0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D8125-FD67-48A3-8315-FF5D38377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DARK CHOCOLATE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FA2A-0BF4-4A5D-8235-C25EB5E3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87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E2C3-133A-4548-BC7C-F961D703A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 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63984-020D-479B-BF08-7BE61D66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70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D258D-FD4E-474F-9E72-8280F0950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CANDY CORN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0A427-B414-46A1-98E5-6AA7D03C1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2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8200-AF9F-4BA9-95E0-7DB608EA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 JUICE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4AB40-AE20-4B81-A259-D99160567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8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7CFF9-DB4C-42F9-8011-8FEC89221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CHOCOLATE MILK SHAKE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1E28-15B2-4CC6-9F87-D5FE966CD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19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35E1F-6588-4AAE-B523-A2F348E3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 SALAD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55B51-F84C-404D-927F-DFA0D3798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43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B062-E4BD-47AB-AF40-9DA294EB0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CUPCAKE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8F095-B40A-4D79-8C39-3AC861FD9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03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3F80-8EB7-4174-9A88-DEEAB84E1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CHEESEBURGER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1929-BA7B-48A7-8556-38E1A2AA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7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ECDEC-AD4B-403A-AE6D-0B405B50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56704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306B8-74D6-4B95-801D-2E0749845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64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E767-48C0-4B4D-8D6C-5F1468153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FRIED CHICKEN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7F0B2-C867-4221-9B0B-707BFE97F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FB430-86BB-4338-A1B2-5E0D336D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SHERBET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15411-47F6-4214-8F83-082BB7E7A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85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B63B-B6F9-46F4-8D26-1BA82379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PUMPKIN 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95A4E-CD5E-4DA3-A70A-93C5073B2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92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F8C7-590F-4F29-8A7D-24DF0FD0B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ICECREAM TRUCK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D332C-3687-428B-960A-5CFDAF976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63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EFD6A-E5BA-4C1C-BE3F-78A2779D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MEAT LOAF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D6015-EF1F-472B-8356-5DC5E725E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3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DBCA-9F28-41E2-87EE-954DDE7D9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WAFFLE CONE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9DBAB-B30C-4774-BA8B-E1A290BC6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001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72F33-3ECC-47D5-9FC0-1CF5AC7E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BULL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2EFF-A136-44B5-AF93-9BF53A52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07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59156-D097-4228-837B-013F5016A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TOMATO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21D4A-D852-4377-9EE0-04EAD441E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217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0E98-6F0B-486B-BBB8-76D13CA2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BROCCOLI CHEDDAR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FB4BB-BCC7-4318-A91A-E44D8FDE8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71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B1922-DDF2-4C4A-A73D-69D1B164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SANDWICH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A9A6D-45EE-403F-9518-720324E02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8C3F-6861-4CBC-9B18-21F6C963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PANCAKE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3555-5036-4B0F-9348-7729AA313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613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73E39-B982-42C1-B569-E991A6FC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CORN BREAD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8769B-451E-42B8-BFBB-D6DA82F2D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04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8379D-599A-4938-B0E7-639FD421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EGG DROP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67206-0DB5-40AD-ACF5-E77A2F03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632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63540-A58A-4DEA-8305-E1937346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 BEES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C01E4-2E8D-431F-BF6B-0974CD8BA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77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58BE-315D-4E32-80D2-002EEA7FB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NOODLE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76E2-1451-488F-92FD-00EA4C649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55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7E9D9-8FF1-41DE-9AC8-573A7583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BOILED EGG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1DCE6-F4A8-484D-9A5C-7211DCB5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81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D73C9-B38E-484B-A0C0-C466E1A72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BELGIAN WAFFLE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7E15-3A87-4241-982D-4201EDD2B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421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E393-B057-4F97-8D55-7C9019BC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CHEESE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4CBF-9ACE-478C-9A1E-B6873FFF2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96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955D-26E4-4B19-93D9-08F1C40E8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CHEESE FRIES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084B3-50B9-40EB-AC64-55790C939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061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B493E-22DD-4542-8292-2ACFDFA3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PORK CHOP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BED9-0293-499A-9132-7A9CB0E34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764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A61B6-B92D-44E0-A16E-6D2A67B9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14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CHEESE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469DB-015D-414B-91AC-B2B466644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7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2633-07F1-48FC-83D3-F7FF7B54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STRAWBERRY MILKSHAKE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5854-05F2-45B0-B6B3-E18383DEE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49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C754B-869F-41BE-867D-21AF6BE02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FRIES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A217D-1140-4911-8122-BD3963B18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147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AF017-E163-4BA5-8E0D-EAF72D2E8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CHOCOLATE MILK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EFFD2-32C7-4ED4-97F6-526C7E3EC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148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944E-F442-4A0D-B2C4-187C1EB0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 AND CHIPS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FF3E6-8EB8-4FE7-9276-65FE9DA22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41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49E6-9372-4987-A899-3DF8118C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GRILLED CHICKEN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469E-B9B9-4D58-AEB4-D13702540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727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BEBF4-C6C9-4AD8-8B5E-8FB26BED8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BBQ RIBS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AA48B-77E9-42A3-ADA0-27A0F107C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07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56BD-0CA6-4AE5-B079-C32BDF6AF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STRAWBERRY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FC14A-B182-466E-9BD6-56474DFC0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300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1BC1-7B4A-4BF3-83F7-95E32B0E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WINGS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12DC2-64A3-4C6D-A5A4-1705751B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57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A43-73DE-4121-AC98-2CAFCF10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VANILLA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1704F-8EDC-49FA-84C6-94ED8FD0D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93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8BBFF-187E-4E9A-BB2C-9FAC60CB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028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BLUEBERRY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DDCC0-8495-4FD6-8EFE-33F809144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065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7949-EAA7-4535-B27E-6F787C21D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S’MORES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7F719-637B-43E8-B16B-B91056E61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1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627B9-109A-4357-AFA6-F7D4CA1A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GUMMY 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7F0A8-4750-41D7-A614-2182B982E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683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451C-1155-4B1F-80D5-6EA1A0A7D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ED3D0-7F26-407C-B833-D2E4CDB6D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367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1DF7A-FE0E-4974-B5C3-2D9F7B41F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D29A-0FCD-44C2-9AB8-BF1A3871C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035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882B-6664-4CA4-9D8C-B98EDA51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PEPPERMINT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FD38-E8E4-4CC0-82B2-2E9138199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0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D9EAF-68BD-4990-BA39-0E8AD8E3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CHOCOLATE CHIP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F7DBF-0BF9-4C2E-874E-92D5BE44A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69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3D1D-8A8E-4A34-B521-C62E0F865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PIZZA HUT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99876-8DE9-4259-B9C3-CEBD66E7A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521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FAFF-9F65-40EA-8062-FB230595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KENTUCKY FRIED CHICKEN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F95A4-24DD-48E1-8931-B1D6EAAA9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735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00C7B-4BE8-4F45-A711-74F219E4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STARBUCKS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693AF-CB29-4683-B230-ACB47E4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74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6230-7A6F-4C75-91A6-439C94CA3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DF17-92CF-4E44-A4E4-1E8A96782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497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9B08-6DF1-4B44-9C80-B67F2AE77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DUNKIN DOUGHNUTS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E5918-2D14-49A5-A65A-D6D38778C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283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AD49-6835-47D1-984E-7859D9E3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BURGER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6AB2A-46EC-4821-9C10-42437BF4E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84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2067-F626-4328-B092-73AE3693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372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WENDY’S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809BE-7E5F-4AB8-9734-EDFB4D5D0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792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3DAA-8D7C-46FA-875C-642B42D9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DAIRY QUEEN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F7C75-0B07-4DAA-B495-67BB141AA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160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A7AF4-4B9A-49AA-8CA5-6C67AEDC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TACO BELL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1FA3-182C-4086-B119-7B894D2F5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49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B946-C4D4-47D8-AD09-97AD0EA18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DOMINO’S PIZZA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1B948-82C1-4F7C-B40C-034ECB669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474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37116-99E4-417D-A36B-1D88C4F2B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CHIPOTLE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F9CD-8515-43F2-9DC5-BF738B67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07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FCFAB-297B-4EFB-BB96-AA33E503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ROAD 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BCE7-8F57-46CA-B172-D2628B165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892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821D9-6580-473A-8821-6537F3F4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GRAPE FRUIT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717E3-97CA-4F07-9D8F-5C2566ECB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296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0F1F-C223-44A2-822A-522C7389A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BASKIN ROBBINS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E3E92-2F16-48CC-B7C7-C2722E532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5845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1392F-741D-44E8-BDBA-1BD5FC36A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POPEYES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B5D5F-679F-4247-9DB3-F5341902E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738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BD6D5-7397-4729-B3FF-D92F4A43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ARBY’S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18939-25D9-4228-9CBE-C867AC9D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19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D0DD-830B-4212-ADC7-3E4A4647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ORANGE JUICE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8002-EAD2-420A-AC75-EB7DA43B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781C3-FA5C-4656-BF19-439F727F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FRENCH FRIES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426B2-5A78-4787-A4B4-28FB9C18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7411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F67FC-6741-4B4A-BD89-7DB5FEAB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POT 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EEC4-98DC-4847-A25D-D8761B19E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487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D15B-DE8B-48C8-9E4F-45A3D45DC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 STICKS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FB49E-66BA-4726-8C00-3014FC0EC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9510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A03-9F0E-4D77-A290-04176028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 EXPRESS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B5C75-1D77-4DDD-B08D-60C5F19AF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9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189D-9EE5-4C75-A3D1-E584987C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OLIVE GARDEN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0E56E-E4BB-4778-9217-EAAADA826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5059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7CF7-FE8F-47D7-BF43-C84DF523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PINEAPPLE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ACBEF-30D6-4AC2-B37D-0A0BBF15A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498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D433-8640-4414-B02F-9FBB9994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COCONUT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3DC4E-C146-4890-8BE4-63A8BCF17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2934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BF10-9B65-46CE-9736-3F005A2D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371" y="31083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 CAKE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3653A-73CA-4E42-A8CA-F5081A97F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9711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C7B8-FDE9-48A6-9DBF-5B43FB1F7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KIWI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702C4-CB57-4350-B249-F436A3D9E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734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72522-0457-4D7E-AC6A-950F2D8E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 FRY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2FED-0C19-426E-972F-F8C8B52E5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450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F0CFC-F984-49E4-A6D4-6C38F968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FRENCH ONION SOUP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1D5DB-57F0-4C81-B4AD-852C4D004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80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834F-DC4E-4E33-953A-D358B703F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COTTON CANDY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4E646-FCBD-4CA6-B925-522ED3032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81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9011-A34C-4467-8525-23B0B11B1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ITALIAN BEEF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A3C2-DE65-42C6-AC45-1F076F871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4038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C631-10A4-4FFA-951A-0EA62AE26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RICE WATER/HORCHATA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FEF36-924A-41C9-B8DE-B7FDB57E5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3360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0DD8E-3E15-4997-8FDF-852556A4B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TEA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ABA7B-7069-4663-9048-81B806515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142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49793-C0E4-488B-8D10-744A5E1A4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3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GRILLED CHEESE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5B3FD-E007-4EC6-B111-870EF83BC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918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EA70F-2852-4035-8FDA-D5114D2F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PIZZA ROLLS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0EBAD-0B14-49A4-B16C-45C801442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029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57C82-045C-4231-BC3E-B2590EB5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475D9-D548-410D-ACF5-C902E95A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399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8A79-28F1-4151-B5E8-FB97AACD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PEPPER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A6D97-D0F5-4C16-812C-6554039E2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9305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09519-65E2-4B33-8025-766ABB91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SUNNY-D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5C6E-1FBD-4204-B431-63C7E87F5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5188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845D-E665-4938-90BF-3D9F9CBF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BUTTER NOODLES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191C8-F85B-493A-98DB-FDF8392B6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4276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CFAC-4C9A-467E-A660-A4913E3F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29FD3-34D4-4F9B-A2CB-0E321377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4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187</Words>
  <Application>Microsoft Office PowerPoint</Application>
  <PresentationFormat>Widescreen</PresentationFormat>
  <Paragraphs>99</Paragraphs>
  <Slides>99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4" baseType="lpstr">
      <vt:lpstr>Arial</vt:lpstr>
      <vt:lpstr>Calibri</vt:lpstr>
      <vt:lpstr>Calibri Light</vt:lpstr>
      <vt:lpstr>Times New Roman</vt:lpstr>
      <vt:lpstr>Office Theme</vt:lpstr>
      <vt:lpstr>Guess the Food Answers</vt:lpstr>
      <vt:lpstr>HOT DOG</vt:lpstr>
      <vt:lpstr>CHERRY</vt:lpstr>
      <vt:lpstr>PANCAKE</vt:lpstr>
      <vt:lpstr>STRAWBERRY MILKSHAKE</vt:lpstr>
      <vt:lpstr>GUMMY BEAR</vt:lpstr>
      <vt:lpstr>WENDY’S</vt:lpstr>
      <vt:lpstr>FRENCH FRIES</vt:lpstr>
      <vt:lpstr>COTTON CANDY</vt:lpstr>
      <vt:lpstr>ONINON RING</vt:lpstr>
      <vt:lpstr>CORN DOG</vt:lpstr>
      <vt:lpstr>WATERMELON</vt:lpstr>
      <vt:lpstr>CHEESECAKE</vt:lpstr>
      <vt:lpstr>GOLD FISH</vt:lpstr>
      <vt:lpstr>FORTUNE COOKIE</vt:lpstr>
      <vt:lpstr>MOON PIE</vt:lpstr>
      <vt:lpstr>POPCORN</vt:lpstr>
      <vt:lpstr>BANANA SPLIT</vt:lpstr>
      <vt:lpstr>APPLE JACKS</vt:lpstr>
      <vt:lpstr>CORN FLAKES</vt:lpstr>
      <vt:lpstr>CHEESE STICKS</vt:lpstr>
      <vt:lpstr>DARK CHOCOLATE</vt:lpstr>
      <vt:lpstr>APPLE PIE</vt:lpstr>
      <vt:lpstr>CANDY CORN</vt:lpstr>
      <vt:lpstr>APPLE JUICE</vt:lpstr>
      <vt:lpstr>CHOCOLATE MILK SHAKE</vt:lpstr>
      <vt:lpstr>FRUIT SALAD</vt:lpstr>
      <vt:lpstr>CUPCAKE</vt:lpstr>
      <vt:lpstr>CHEESEBURGER</vt:lpstr>
      <vt:lpstr>FRIED CHICKEN</vt:lpstr>
      <vt:lpstr>SHERBET</vt:lpstr>
      <vt:lpstr>PUMPKIN PIE</vt:lpstr>
      <vt:lpstr>ICECREAM TRUCK</vt:lpstr>
      <vt:lpstr>MEAT LOAF</vt:lpstr>
      <vt:lpstr>WAFFLE CONE</vt:lpstr>
      <vt:lpstr>RED BULL</vt:lpstr>
      <vt:lpstr>TOMATO SOUP</vt:lpstr>
      <vt:lpstr>BROCCOLI CHEDDAR SOUP</vt:lpstr>
      <vt:lpstr>CHICKEN SANDWICH</vt:lpstr>
      <vt:lpstr>CORN BREAD</vt:lpstr>
      <vt:lpstr>EGG DROP SOUP</vt:lpstr>
      <vt:lpstr>APPLE BEES</vt:lpstr>
      <vt:lpstr>CHICKEN NOODLE SOUP</vt:lpstr>
      <vt:lpstr>HARD BOILED EGG</vt:lpstr>
      <vt:lpstr>BELGIAN WAFFLE</vt:lpstr>
      <vt:lpstr>BLUE CHEESE</vt:lpstr>
      <vt:lpstr>CHEESE FRIES</vt:lpstr>
      <vt:lpstr>PORK CHOP</vt:lpstr>
      <vt:lpstr>STRING CHEESE</vt:lpstr>
      <vt:lpstr>CHICKEN FRIES</vt:lpstr>
      <vt:lpstr>CHOCOLATE MILK</vt:lpstr>
      <vt:lpstr>FISH AND CHIPS</vt:lpstr>
      <vt:lpstr>GRILLED CHICKEN</vt:lpstr>
      <vt:lpstr>BBQ RIBS</vt:lpstr>
      <vt:lpstr>STRAWBERRY</vt:lpstr>
      <vt:lpstr>CHICKEN WINGS</vt:lpstr>
      <vt:lpstr>VANILLA</vt:lpstr>
      <vt:lpstr>BLUEBERRY</vt:lpstr>
      <vt:lpstr>S’MORES</vt:lpstr>
      <vt:lpstr>MANGO</vt:lpstr>
      <vt:lpstr>GRAPE</vt:lpstr>
      <vt:lpstr>PEPPERMINT</vt:lpstr>
      <vt:lpstr>CHOCOLATE CHIP</vt:lpstr>
      <vt:lpstr>PIZZA HUT</vt:lpstr>
      <vt:lpstr>KENTUCKY FRIED CHICKEN</vt:lpstr>
      <vt:lpstr>STARBUCKS</vt:lpstr>
      <vt:lpstr>SUBWAY</vt:lpstr>
      <vt:lpstr>DUNKIN DOUGHNUTS</vt:lpstr>
      <vt:lpstr>BURGER KING</vt:lpstr>
      <vt:lpstr>DAIRY QUEEN</vt:lpstr>
      <vt:lpstr>TACO BELL</vt:lpstr>
      <vt:lpstr>DOMINO’S PIZZA</vt:lpstr>
      <vt:lpstr>CHIPOTLE</vt:lpstr>
      <vt:lpstr>TEXAS ROAD HOUSE</vt:lpstr>
      <vt:lpstr>GRAPE FRUIT</vt:lpstr>
      <vt:lpstr>BASKIN ROBBINS</vt:lpstr>
      <vt:lpstr>POPEYES</vt:lpstr>
      <vt:lpstr>ARBY’S</vt:lpstr>
      <vt:lpstr>ORANGE JUICE</vt:lpstr>
      <vt:lpstr>CHICKEN POT PIE</vt:lpstr>
      <vt:lpstr>FISH STICKS</vt:lpstr>
      <vt:lpstr>PANDA EXPRESS</vt:lpstr>
      <vt:lpstr>OLIVE GARDEN</vt:lpstr>
      <vt:lpstr>PINEAPPLE</vt:lpstr>
      <vt:lpstr>COCONUT</vt:lpstr>
      <vt:lpstr>FRUIT CAKE</vt:lpstr>
      <vt:lpstr>KIWI</vt:lpstr>
      <vt:lpstr>FISH FRY</vt:lpstr>
      <vt:lpstr>FRENCH ONION SOUP</vt:lpstr>
      <vt:lpstr>ITALIAN BEEF</vt:lpstr>
      <vt:lpstr>RICE WATER/HORCHATA</vt:lpstr>
      <vt:lpstr>GREEN TEA</vt:lpstr>
      <vt:lpstr>GRILLED CHEESE</vt:lpstr>
      <vt:lpstr>PIZZA ROLLS</vt:lpstr>
      <vt:lpstr>ICEE</vt:lpstr>
      <vt:lpstr>DR. PEPPER</vt:lpstr>
      <vt:lpstr>SUNNY-D</vt:lpstr>
      <vt:lpstr>BUTTER NOODLES</vt:lpstr>
      <vt:lpstr>RED ROBIN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Food Answers</dc:title>
  <dc:creator>Janae Winston</dc:creator>
  <cp:lastModifiedBy>Janae Winston</cp:lastModifiedBy>
  <cp:revision>2</cp:revision>
  <dcterms:created xsi:type="dcterms:W3CDTF">2020-05-09T00:50:43Z</dcterms:created>
  <dcterms:modified xsi:type="dcterms:W3CDTF">2020-05-18T18:37:14Z</dcterms:modified>
</cp:coreProperties>
</file>