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10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6" r:id="rId39"/>
    <p:sldId id="297" r:id="rId40"/>
    <p:sldId id="298" r:id="rId41"/>
    <p:sldId id="299" r:id="rId42"/>
    <p:sldId id="300" r:id="rId43"/>
    <p:sldId id="301" r:id="rId44"/>
    <p:sldId id="302" r:id="rId45"/>
    <p:sldId id="303" r:id="rId46"/>
    <p:sldId id="304" r:id="rId47"/>
    <p:sldId id="305" r:id="rId48"/>
    <p:sldId id="306" r:id="rId49"/>
    <p:sldId id="308" r:id="rId50"/>
    <p:sldId id="309" r:id="rId51"/>
    <p:sldId id="310" r:id="rId52"/>
    <p:sldId id="311" r:id="rId53"/>
    <p:sldId id="312" r:id="rId54"/>
    <p:sldId id="313" r:id="rId55"/>
    <p:sldId id="314" r:id="rId56"/>
    <p:sldId id="316" r:id="rId57"/>
    <p:sldId id="317" r:id="rId58"/>
    <p:sldId id="318" r:id="rId59"/>
    <p:sldId id="319" r:id="rId60"/>
    <p:sldId id="320" r:id="rId61"/>
    <p:sldId id="321" r:id="rId62"/>
    <p:sldId id="322" r:id="rId63"/>
    <p:sldId id="323" r:id="rId64"/>
    <p:sldId id="324" r:id="rId65"/>
    <p:sldId id="326" r:id="rId66"/>
    <p:sldId id="327" r:id="rId67"/>
    <p:sldId id="328" r:id="rId68"/>
    <p:sldId id="329" r:id="rId69"/>
    <p:sldId id="330" r:id="rId70"/>
    <p:sldId id="331" r:id="rId71"/>
    <p:sldId id="332" r:id="rId72"/>
    <p:sldId id="334" r:id="rId73"/>
    <p:sldId id="335" r:id="rId74"/>
    <p:sldId id="336" r:id="rId75"/>
    <p:sldId id="337" r:id="rId76"/>
    <p:sldId id="338" r:id="rId77"/>
    <p:sldId id="339" r:id="rId78"/>
    <p:sldId id="340" r:id="rId79"/>
    <p:sldId id="341" r:id="rId80"/>
    <p:sldId id="342" r:id="rId81"/>
    <p:sldId id="344" r:id="rId82"/>
    <p:sldId id="345" r:id="rId83"/>
    <p:sldId id="346" r:id="rId84"/>
    <p:sldId id="347" r:id="rId85"/>
    <p:sldId id="348" r:id="rId86"/>
    <p:sldId id="349" r:id="rId87"/>
    <p:sldId id="350" r:id="rId88"/>
    <p:sldId id="351" r:id="rId89"/>
    <p:sldId id="352" r:id="rId90"/>
    <p:sldId id="354" r:id="rId91"/>
    <p:sldId id="355" r:id="rId92"/>
    <p:sldId id="356" r:id="rId93"/>
    <p:sldId id="357" r:id="rId94"/>
    <p:sldId id="358" r:id="rId95"/>
    <p:sldId id="359" r:id="rId96"/>
    <p:sldId id="360" r:id="rId97"/>
    <p:sldId id="361" r:id="rId98"/>
    <p:sldId id="362" r:id="rId99"/>
  </p:sldIdLst>
  <p:sldSz cx="9144000" cy="5143500" type="screen16x9"/>
  <p:notesSz cx="6858000" cy="9144000"/>
  <p:embeddedFontLst>
    <p:embeddedFont>
      <p:font typeface="Denk One" panose="020B0604020202020204" charset="0"/>
      <p:regular r:id="rId101"/>
    </p:embeddedFont>
    <p:embeddedFont>
      <p:font typeface="Fira Sans Extra Condensed Medium" panose="020B0604020202020204" charset="0"/>
      <p:regular r:id="rId102"/>
      <p:bold r:id="rId103"/>
      <p:italic r:id="rId104"/>
      <p:boldItalic r:id="rId105"/>
    </p:embeddedFont>
    <p:embeddedFont>
      <p:font typeface="Abel" panose="020B0604020202020204" charset="0"/>
      <p:regular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14"/>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2.fntdata"/><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3.fntdata"/><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b977c68f9c_0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b977c68f9c_0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b977c68f9c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b977c68f9c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b977c68f9c_0_1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b977c68f9c_0_1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b977c68f9c_0_1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b977c68f9c_0_1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977c68f9c_0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b977c68f9c_0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b977c68f9c_0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b977c68f9c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b977c68f9c_0_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b977c68f9c_0_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b977c68f9c_0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b977c68f9c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b977c68f9c_0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b977c68f9c_0_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b977c68f9c_0_1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b977c68f9c_0_1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5a15755a3a_1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5a15755a3a_1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977c68f9c_0_1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b977c68f9c_0_1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b977c68f9c_0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b977c68f9c_0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b977c68f9c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b977c68f9c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b977c68f9c_0_1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b977c68f9c_0_1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b977c68f9c_0_1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b977c68f9c_0_1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b977c68f9c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b977c68f9c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7c365f9a0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7c365f9a0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7c365f9a0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57c365f9a0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b977c68f9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b977c68f9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7b68ffdf2_2_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7b68ffdf2_2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17abcd53c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17abcd53c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b977c68f9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b977c68f9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b977c68f9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b977c68f9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b977c68f9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b977c68f9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b977c68f9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b977c68f9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b977c68f9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b977c68f9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b977c68f9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b977c68f9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b977c68f9c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b977c68f9c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57b68ffdf2_2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57b68ffdf2_2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5a15755a3a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5a15755a3a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b977c68f9c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b977c68f9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977c68f9c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977c68f9c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b977c68f9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b977c68f9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b977c68f9c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b977c68f9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b977c68f9c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b977c68f9c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b977c68f9c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b977c68f9c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b977c68f9c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b977c68f9c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b977c68f9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b977c68f9c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b977c68f9c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b977c68f9c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b977c68f9c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b977c68f9c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b977c68f9c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b977c68f9c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b977c68f9c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b977c68f9c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977c68f9c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977c68f9c_0_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b977c68f9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b977c68f9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b977c68f9c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b977c68f9c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b977c68f9c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b977c68f9c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b977c68f9c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b977c68f9c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b977c68f9c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b977c68f9c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b977c68f9c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b977c68f9c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b977c68f9c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b977c68f9c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b977c68f9c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977c68f9c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b977c68f9c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b977c68f9c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b977c68f9c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b977c68f9c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b977c68f9c_0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b977c68f9c_0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b977c68f9c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b977c68f9c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b977c68f9c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b977c68f9c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b977c68f9c_0_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b977c68f9c_0_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b977c68f9c_0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b977c68f9c_0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b977c68f9c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b977c68f9c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b977c68f9c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b977c68f9c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b977c68f9c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b977c68f9c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b977c68f9c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b977c68f9c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b977c68f9c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b977c68f9c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977c68f9c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977c68f9c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b977c68f9c_0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b977c68f9c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b977c68f9c_0_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b977c68f9c_0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b977c68f9c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b977c68f9c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b977c68f9c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b977c68f9c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b977c68f9c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b977c68f9c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b977c68f9c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b977c68f9c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b977c68f9c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b977c68f9c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b977c68f9c_0_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b977c68f9c_0_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b977c68f9c_0_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b977c68f9c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b977c68f9c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b977c68f9c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b977c68f9c_0_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b977c68f9c_0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b977c68f9c_0_1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b977c68f9c_0_1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b977c68f9c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b977c68f9c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b977c68f9c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b977c68f9c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b977c68f9c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b977c68f9c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b977c68f9c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b977c68f9c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b977c68f9c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b977c68f9c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b977c68f9c_0_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b977c68f9c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b977c68f9c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b977c68f9c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b977c68f9c_0_1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b977c68f9c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b977c68f9c_0_1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b977c68f9c_0_1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b977c68f9c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b977c68f9c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b977c68f9c_0_1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b977c68f9c_0_1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b977c68f9c_0_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b977c68f9c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b977c68f9c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b977c68f9c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b977c68f9c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b977c68f9c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b977c68f9c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b977c68f9c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b977c68f9c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b977c68f9c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b977c68f9c_0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b977c68f9c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b977c68f9c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b977c68f9c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b977c68f9c_0_1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8" name="Google Shape;1458;gb977c68f9c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b977c68f9c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b977c68f9c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
  <p:cSld name="TITLE_2">
    <p:bg>
      <p:bgPr>
        <a:no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1661275" y="2853688"/>
            <a:ext cx="2810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sz="1800">
                <a:solidFill>
                  <a:srgbClr val="466269"/>
                </a:solidFill>
              </a:defRPr>
            </a:lvl2pPr>
            <a:lvl3pPr lvl="2" algn="ctr" rtl="0">
              <a:lnSpc>
                <a:spcPct val="100000"/>
              </a:lnSpc>
              <a:spcBef>
                <a:spcPts val="1600"/>
              </a:spcBef>
              <a:spcAft>
                <a:spcPts val="0"/>
              </a:spcAft>
              <a:buNone/>
              <a:defRPr sz="1800">
                <a:solidFill>
                  <a:srgbClr val="466269"/>
                </a:solidFill>
              </a:defRPr>
            </a:lvl3pPr>
            <a:lvl4pPr lvl="3" algn="ctr" rtl="0">
              <a:lnSpc>
                <a:spcPct val="100000"/>
              </a:lnSpc>
              <a:spcBef>
                <a:spcPts val="1600"/>
              </a:spcBef>
              <a:spcAft>
                <a:spcPts val="0"/>
              </a:spcAft>
              <a:buNone/>
              <a:defRPr sz="1800">
                <a:solidFill>
                  <a:srgbClr val="466269"/>
                </a:solidFill>
              </a:defRPr>
            </a:lvl4pPr>
            <a:lvl5pPr lvl="4" algn="ctr" rtl="0">
              <a:lnSpc>
                <a:spcPct val="100000"/>
              </a:lnSpc>
              <a:spcBef>
                <a:spcPts val="1600"/>
              </a:spcBef>
              <a:spcAft>
                <a:spcPts val="0"/>
              </a:spcAft>
              <a:buNone/>
              <a:defRPr sz="1800">
                <a:solidFill>
                  <a:srgbClr val="466269"/>
                </a:solidFill>
              </a:defRPr>
            </a:lvl5pPr>
            <a:lvl6pPr lvl="5" algn="ctr" rtl="0">
              <a:lnSpc>
                <a:spcPct val="100000"/>
              </a:lnSpc>
              <a:spcBef>
                <a:spcPts val="1600"/>
              </a:spcBef>
              <a:spcAft>
                <a:spcPts val="0"/>
              </a:spcAft>
              <a:buNone/>
              <a:defRPr sz="1800">
                <a:solidFill>
                  <a:srgbClr val="466269"/>
                </a:solidFill>
              </a:defRPr>
            </a:lvl6pPr>
            <a:lvl7pPr lvl="6" algn="ctr" rtl="0">
              <a:lnSpc>
                <a:spcPct val="100000"/>
              </a:lnSpc>
              <a:spcBef>
                <a:spcPts val="1600"/>
              </a:spcBef>
              <a:spcAft>
                <a:spcPts val="0"/>
              </a:spcAft>
              <a:buNone/>
              <a:defRPr sz="1800">
                <a:solidFill>
                  <a:srgbClr val="466269"/>
                </a:solidFill>
              </a:defRPr>
            </a:lvl7pPr>
            <a:lvl8pPr lvl="7" algn="ctr" rtl="0">
              <a:lnSpc>
                <a:spcPct val="100000"/>
              </a:lnSpc>
              <a:spcBef>
                <a:spcPts val="1600"/>
              </a:spcBef>
              <a:spcAft>
                <a:spcPts val="0"/>
              </a:spcAft>
              <a:buNone/>
              <a:defRPr sz="1800">
                <a:solidFill>
                  <a:srgbClr val="466269"/>
                </a:solidFill>
              </a:defRPr>
            </a:lvl8pPr>
            <a:lvl9pPr lvl="8" algn="ctr" rtl="0">
              <a:lnSpc>
                <a:spcPct val="100000"/>
              </a:lnSpc>
              <a:spcBef>
                <a:spcPts val="1600"/>
              </a:spcBef>
              <a:spcAft>
                <a:spcPts val="1600"/>
              </a:spcAft>
              <a:buNone/>
              <a:defRPr sz="1800">
                <a:solidFill>
                  <a:srgbClr val="466269"/>
                </a:solidFill>
              </a:defRPr>
            </a:lvl9pPr>
          </a:lstStyle>
          <a:p>
            <a:endParaRPr/>
          </a:p>
        </p:txBody>
      </p:sp>
      <p:sp>
        <p:nvSpPr>
          <p:cNvPr id="10" name="Google Shape;10;p2"/>
          <p:cNvSpPr txBox="1">
            <a:spLocks noGrp="1"/>
          </p:cNvSpPr>
          <p:nvPr>
            <p:ph type="ctrTitle"/>
          </p:nvPr>
        </p:nvSpPr>
        <p:spPr>
          <a:xfrm>
            <a:off x="122150" y="1712025"/>
            <a:ext cx="5888700" cy="1183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6000"/>
              <a:buNone/>
              <a:defRPr sz="6000">
                <a:solidFill>
                  <a:srgbClr val="466269"/>
                </a:solidFill>
              </a:defRPr>
            </a:lvl1pPr>
            <a:lvl2pPr lvl="1" algn="ctr" rtl="0">
              <a:spcBef>
                <a:spcPts val="0"/>
              </a:spcBef>
              <a:spcAft>
                <a:spcPts val="0"/>
              </a:spcAft>
              <a:buClr>
                <a:srgbClr val="466269"/>
              </a:buClr>
              <a:buSzPts val="6000"/>
              <a:buNone/>
              <a:defRPr sz="6000">
                <a:solidFill>
                  <a:srgbClr val="466269"/>
                </a:solidFill>
              </a:defRPr>
            </a:lvl2pPr>
            <a:lvl3pPr lvl="2" algn="ctr" rtl="0">
              <a:spcBef>
                <a:spcPts val="0"/>
              </a:spcBef>
              <a:spcAft>
                <a:spcPts val="0"/>
              </a:spcAft>
              <a:buClr>
                <a:srgbClr val="466269"/>
              </a:buClr>
              <a:buSzPts val="6000"/>
              <a:buNone/>
              <a:defRPr sz="6000">
                <a:solidFill>
                  <a:srgbClr val="466269"/>
                </a:solidFill>
              </a:defRPr>
            </a:lvl3pPr>
            <a:lvl4pPr lvl="3" algn="ctr" rtl="0">
              <a:spcBef>
                <a:spcPts val="0"/>
              </a:spcBef>
              <a:spcAft>
                <a:spcPts val="0"/>
              </a:spcAft>
              <a:buClr>
                <a:srgbClr val="466269"/>
              </a:buClr>
              <a:buSzPts val="6000"/>
              <a:buNone/>
              <a:defRPr sz="6000">
                <a:solidFill>
                  <a:srgbClr val="466269"/>
                </a:solidFill>
              </a:defRPr>
            </a:lvl4pPr>
            <a:lvl5pPr lvl="4" algn="ctr" rtl="0">
              <a:spcBef>
                <a:spcPts val="0"/>
              </a:spcBef>
              <a:spcAft>
                <a:spcPts val="0"/>
              </a:spcAft>
              <a:buClr>
                <a:srgbClr val="466269"/>
              </a:buClr>
              <a:buSzPts val="6000"/>
              <a:buNone/>
              <a:defRPr sz="6000">
                <a:solidFill>
                  <a:srgbClr val="466269"/>
                </a:solidFill>
              </a:defRPr>
            </a:lvl5pPr>
            <a:lvl6pPr lvl="5" algn="ctr" rtl="0">
              <a:spcBef>
                <a:spcPts val="0"/>
              </a:spcBef>
              <a:spcAft>
                <a:spcPts val="0"/>
              </a:spcAft>
              <a:buClr>
                <a:srgbClr val="466269"/>
              </a:buClr>
              <a:buSzPts val="6000"/>
              <a:buNone/>
              <a:defRPr sz="6000">
                <a:solidFill>
                  <a:srgbClr val="466269"/>
                </a:solidFill>
              </a:defRPr>
            </a:lvl6pPr>
            <a:lvl7pPr lvl="6" algn="ctr" rtl="0">
              <a:spcBef>
                <a:spcPts val="0"/>
              </a:spcBef>
              <a:spcAft>
                <a:spcPts val="0"/>
              </a:spcAft>
              <a:buClr>
                <a:srgbClr val="466269"/>
              </a:buClr>
              <a:buSzPts val="6000"/>
              <a:buNone/>
              <a:defRPr sz="6000">
                <a:solidFill>
                  <a:srgbClr val="466269"/>
                </a:solidFill>
              </a:defRPr>
            </a:lvl7pPr>
            <a:lvl8pPr lvl="7" algn="ctr" rtl="0">
              <a:spcBef>
                <a:spcPts val="0"/>
              </a:spcBef>
              <a:spcAft>
                <a:spcPts val="0"/>
              </a:spcAft>
              <a:buClr>
                <a:srgbClr val="466269"/>
              </a:buClr>
              <a:buSzPts val="6000"/>
              <a:buNone/>
              <a:defRPr sz="6000">
                <a:solidFill>
                  <a:srgbClr val="466269"/>
                </a:solidFill>
              </a:defRPr>
            </a:lvl8pPr>
            <a:lvl9pPr lvl="8" algn="ctr" rtl="0">
              <a:spcBef>
                <a:spcPts val="0"/>
              </a:spcBef>
              <a:spcAft>
                <a:spcPts val="0"/>
              </a:spcAft>
              <a:buClr>
                <a:srgbClr val="466269"/>
              </a:buClr>
              <a:buSzPts val="6000"/>
              <a:buNone/>
              <a:defRPr sz="6000">
                <a:solidFill>
                  <a:srgbClr val="46626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2">
  <p:cSld name="TITLE_1_1_1_1">
    <p:bg>
      <p:bgPr>
        <a:noFill/>
        <a:effectLst/>
      </p:bgPr>
    </p:bg>
    <p:spTree>
      <p:nvGrpSpPr>
        <p:cNvPr id="1" name="Shape 59"/>
        <p:cNvGrpSpPr/>
        <p:nvPr/>
      </p:nvGrpSpPr>
      <p:grpSpPr>
        <a:xfrm>
          <a:off x="0" y="0"/>
          <a:ext cx="0" cy="0"/>
          <a:chOff x="0" y="0"/>
          <a:chExt cx="0" cy="0"/>
        </a:xfrm>
      </p:grpSpPr>
      <p:sp>
        <p:nvSpPr>
          <p:cNvPr id="60" name="Google Shape;60;p12"/>
          <p:cNvSpPr/>
          <p:nvPr/>
        </p:nvSpPr>
        <p:spPr>
          <a:xfrm>
            <a:off x="5936463" y="1805900"/>
            <a:ext cx="2133300" cy="2138100"/>
          </a:xfrm>
          <a:prstGeom prst="rect">
            <a:avLst/>
          </a:prstGeom>
          <a:solidFill>
            <a:srgbClr val="FF8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2"/>
          <p:cNvSpPr/>
          <p:nvPr/>
        </p:nvSpPr>
        <p:spPr>
          <a:xfrm>
            <a:off x="1163788" y="1805900"/>
            <a:ext cx="2133300" cy="2138100"/>
          </a:xfrm>
          <a:prstGeom prst="rect">
            <a:avLst/>
          </a:prstGeom>
          <a:solidFill>
            <a:srgbClr val="0E83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2"/>
          <p:cNvSpPr txBox="1">
            <a:spLocks noGrp="1"/>
          </p:cNvSpPr>
          <p:nvPr>
            <p:ph type="ctrTitle"/>
          </p:nvPr>
        </p:nvSpPr>
        <p:spPr>
          <a:xfrm>
            <a:off x="827487" y="2455963"/>
            <a:ext cx="2805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8770"/>
              </a:buClr>
              <a:buSzPts val="1800"/>
              <a:buNone/>
              <a:defRPr sz="1800">
                <a:solidFill>
                  <a:srgbClr val="FF8770"/>
                </a:solidFill>
              </a:defRPr>
            </a:lvl1pPr>
            <a:lvl2pPr lvl="1" algn="ctr" rtl="0">
              <a:spcBef>
                <a:spcPts val="0"/>
              </a:spcBef>
              <a:spcAft>
                <a:spcPts val="0"/>
              </a:spcAft>
              <a:buClr>
                <a:srgbClr val="FF8770"/>
              </a:buClr>
              <a:buSzPts val="1800"/>
              <a:buNone/>
              <a:defRPr sz="1800">
                <a:solidFill>
                  <a:srgbClr val="FF8770"/>
                </a:solidFill>
              </a:defRPr>
            </a:lvl2pPr>
            <a:lvl3pPr lvl="2" algn="ctr" rtl="0">
              <a:spcBef>
                <a:spcPts val="0"/>
              </a:spcBef>
              <a:spcAft>
                <a:spcPts val="0"/>
              </a:spcAft>
              <a:buClr>
                <a:srgbClr val="FF8770"/>
              </a:buClr>
              <a:buSzPts val="1800"/>
              <a:buNone/>
              <a:defRPr sz="1800">
                <a:solidFill>
                  <a:srgbClr val="FF8770"/>
                </a:solidFill>
              </a:defRPr>
            </a:lvl3pPr>
            <a:lvl4pPr lvl="3" algn="ctr" rtl="0">
              <a:spcBef>
                <a:spcPts val="0"/>
              </a:spcBef>
              <a:spcAft>
                <a:spcPts val="0"/>
              </a:spcAft>
              <a:buClr>
                <a:srgbClr val="FF8770"/>
              </a:buClr>
              <a:buSzPts val="1800"/>
              <a:buNone/>
              <a:defRPr sz="1800">
                <a:solidFill>
                  <a:srgbClr val="FF8770"/>
                </a:solidFill>
              </a:defRPr>
            </a:lvl4pPr>
            <a:lvl5pPr lvl="4" algn="ctr" rtl="0">
              <a:spcBef>
                <a:spcPts val="0"/>
              </a:spcBef>
              <a:spcAft>
                <a:spcPts val="0"/>
              </a:spcAft>
              <a:buClr>
                <a:srgbClr val="FF8770"/>
              </a:buClr>
              <a:buSzPts val="1800"/>
              <a:buNone/>
              <a:defRPr sz="1800">
                <a:solidFill>
                  <a:srgbClr val="FF8770"/>
                </a:solidFill>
              </a:defRPr>
            </a:lvl5pPr>
            <a:lvl6pPr lvl="5" algn="ctr" rtl="0">
              <a:spcBef>
                <a:spcPts val="0"/>
              </a:spcBef>
              <a:spcAft>
                <a:spcPts val="0"/>
              </a:spcAft>
              <a:buClr>
                <a:srgbClr val="FF8770"/>
              </a:buClr>
              <a:buSzPts val="1800"/>
              <a:buNone/>
              <a:defRPr sz="1800">
                <a:solidFill>
                  <a:srgbClr val="FF8770"/>
                </a:solidFill>
              </a:defRPr>
            </a:lvl6pPr>
            <a:lvl7pPr lvl="6" algn="ctr" rtl="0">
              <a:spcBef>
                <a:spcPts val="0"/>
              </a:spcBef>
              <a:spcAft>
                <a:spcPts val="0"/>
              </a:spcAft>
              <a:buClr>
                <a:srgbClr val="FF8770"/>
              </a:buClr>
              <a:buSzPts val="1800"/>
              <a:buNone/>
              <a:defRPr sz="1800">
                <a:solidFill>
                  <a:srgbClr val="FF8770"/>
                </a:solidFill>
              </a:defRPr>
            </a:lvl7pPr>
            <a:lvl8pPr lvl="7" algn="ctr" rtl="0">
              <a:spcBef>
                <a:spcPts val="0"/>
              </a:spcBef>
              <a:spcAft>
                <a:spcPts val="0"/>
              </a:spcAft>
              <a:buClr>
                <a:srgbClr val="FF8770"/>
              </a:buClr>
              <a:buSzPts val="1800"/>
              <a:buNone/>
              <a:defRPr sz="1800">
                <a:solidFill>
                  <a:srgbClr val="FF8770"/>
                </a:solidFill>
              </a:defRPr>
            </a:lvl8pPr>
            <a:lvl9pPr lvl="8" algn="ctr" rtl="0">
              <a:spcBef>
                <a:spcPts val="0"/>
              </a:spcBef>
              <a:spcAft>
                <a:spcPts val="0"/>
              </a:spcAft>
              <a:buClr>
                <a:srgbClr val="FF8770"/>
              </a:buClr>
              <a:buSzPts val="1800"/>
              <a:buNone/>
              <a:defRPr sz="1800">
                <a:solidFill>
                  <a:srgbClr val="FF8770"/>
                </a:solidFill>
              </a:defRPr>
            </a:lvl9pPr>
          </a:lstStyle>
          <a:p>
            <a:endParaRPr/>
          </a:p>
        </p:txBody>
      </p:sp>
      <p:sp>
        <p:nvSpPr>
          <p:cNvPr id="63" name="Google Shape;63;p12"/>
          <p:cNvSpPr txBox="1">
            <a:spLocks noGrp="1"/>
          </p:cNvSpPr>
          <p:nvPr>
            <p:ph type="subTitle" idx="1"/>
          </p:nvPr>
        </p:nvSpPr>
        <p:spPr>
          <a:xfrm>
            <a:off x="1250637" y="2929438"/>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F8770"/>
                </a:solidFill>
              </a:defRPr>
            </a:lvl1pPr>
            <a:lvl2pPr lvl="1" algn="ctr" rtl="0">
              <a:lnSpc>
                <a:spcPct val="100000"/>
              </a:lnSpc>
              <a:spcBef>
                <a:spcPts val="1600"/>
              </a:spcBef>
              <a:spcAft>
                <a:spcPts val="0"/>
              </a:spcAft>
              <a:buNone/>
              <a:defRPr>
                <a:solidFill>
                  <a:srgbClr val="FF8770"/>
                </a:solidFill>
              </a:defRPr>
            </a:lvl2pPr>
            <a:lvl3pPr lvl="2" algn="ctr" rtl="0">
              <a:lnSpc>
                <a:spcPct val="100000"/>
              </a:lnSpc>
              <a:spcBef>
                <a:spcPts val="1600"/>
              </a:spcBef>
              <a:spcAft>
                <a:spcPts val="0"/>
              </a:spcAft>
              <a:buNone/>
              <a:defRPr>
                <a:solidFill>
                  <a:srgbClr val="FF8770"/>
                </a:solidFill>
              </a:defRPr>
            </a:lvl3pPr>
            <a:lvl4pPr lvl="3" algn="ctr" rtl="0">
              <a:lnSpc>
                <a:spcPct val="100000"/>
              </a:lnSpc>
              <a:spcBef>
                <a:spcPts val="1600"/>
              </a:spcBef>
              <a:spcAft>
                <a:spcPts val="0"/>
              </a:spcAft>
              <a:buNone/>
              <a:defRPr>
                <a:solidFill>
                  <a:srgbClr val="FF8770"/>
                </a:solidFill>
              </a:defRPr>
            </a:lvl4pPr>
            <a:lvl5pPr lvl="4" algn="ctr" rtl="0">
              <a:lnSpc>
                <a:spcPct val="100000"/>
              </a:lnSpc>
              <a:spcBef>
                <a:spcPts val="1600"/>
              </a:spcBef>
              <a:spcAft>
                <a:spcPts val="0"/>
              </a:spcAft>
              <a:buNone/>
              <a:defRPr>
                <a:solidFill>
                  <a:srgbClr val="FF8770"/>
                </a:solidFill>
              </a:defRPr>
            </a:lvl5pPr>
            <a:lvl6pPr lvl="5" algn="ctr" rtl="0">
              <a:lnSpc>
                <a:spcPct val="100000"/>
              </a:lnSpc>
              <a:spcBef>
                <a:spcPts val="1600"/>
              </a:spcBef>
              <a:spcAft>
                <a:spcPts val="0"/>
              </a:spcAft>
              <a:buNone/>
              <a:defRPr>
                <a:solidFill>
                  <a:srgbClr val="FF8770"/>
                </a:solidFill>
              </a:defRPr>
            </a:lvl6pPr>
            <a:lvl7pPr lvl="6" algn="ctr" rtl="0">
              <a:lnSpc>
                <a:spcPct val="100000"/>
              </a:lnSpc>
              <a:spcBef>
                <a:spcPts val="1600"/>
              </a:spcBef>
              <a:spcAft>
                <a:spcPts val="0"/>
              </a:spcAft>
              <a:buNone/>
              <a:defRPr>
                <a:solidFill>
                  <a:srgbClr val="FF8770"/>
                </a:solidFill>
              </a:defRPr>
            </a:lvl7pPr>
            <a:lvl8pPr lvl="7" algn="ctr" rtl="0">
              <a:lnSpc>
                <a:spcPct val="100000"/>
              </a:lnSpc>
              <a:spcBef>
                <a:spcPts val="1600"/>
              </a:spcBef>
              <a:spcAft>
                <a:spcPts val="0"/>
              </a:spcAft>
              <a:buNone/>
              <a:defRPr>
                <a:solidFill>
                  <a:srgbClr val="FF8770"/>
                </a:solidFill>
              </a:defRPr>
            </a:lvl8pPr>
            <a:lvl9pPr lvl="8" algn="ctr" rtl="0">
              <a:lnSpc>
                <a:spcPct val="100000"/>
              </a:lnSpc>
              <a:spcBef>
                <a:spcPts val="1600"/>
              </a:spcBef>
              <a:spcAft>
                <a:spcPts val="1600"/>
              </a:spcAft>
              <a:buNone/>
              <a:defRPr>
                <a:solidFill>
                  <a:srgbClr val="FF8770"/>
                </a:solidFill>
              </a:defRPr>
            </a:lvl9pPr>
          </a:lstStyle>
          <a:p>
            <a:endParaRPr/>
          </a:p>
        </p:txBody>
      </p:sp>
      <p:sp>
        <p:nvSpPr>
          <p:cNvPr id="64" name="Google Shape;64;p12"/>
          <p:cNvSpPr txBox="1">
            <a:spLocks noGrp="1"/>
          </p:cNvSpPr>
          <p:nvPr>
            <p:ph type="ctrTitle" idx="2"/>
          </p:nvPr>
        </p:nvSpPr>
        <p:spPr>
          <a:xfrm>
            <a:off x="5689702" y="2455975"/>
            <a:ext cx="26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65" name="Google Shape;65;p12"/>
          <p:cNvSpPr txBox="1">
            <a:spLocks noGrp="1"/>
          </p:cNvSpPr>
          <p:nvPr>
            <p:ph type="subTitle" idx="3"/>
          </p:nvPr>
        </p:nvSpPr>
        <p:spPr>
          <a:xfrm>
            <a:off x="6023302" y="2929463"/>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66" name="Google Shape;66;p12"/>
          <p:cNvSpPr txBox="1">
            <a:spLocks noGrp="1"/>
          </p:cNvSpPr>
          <p:nvPr>
            <p:ph type="ctrTitle" idx="4"/>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SUBTITLE + DESIGN">
  <p:cSld name="TITLE_1_1_1_1_1_1_2_1">
    <p:bg>
      <p:bgPr>
        <a:noFill/>
        <a:effectLst/>
      </p:bgPr>
    </p:bg>
    <p:spTree>
      <p:nvGrpSpPr>
        <p:cNvPr id="1" name="Shape 67"/>
        <p:cNvGrpSpPr/>
        <p:nvPr/>
      </p:nvGrpSpPr>
      <p:grpSpPr>
        <a:xfrm>
          <a:off x="0" y="0"/>
          <a:ext cx="0" cy="0"/>
          <a:chOff x="0" y="0"/>
          <a:chExt cx="0" cy="0"/>
        </a:xfrm>
      </p:grpSpPr>
      <p:sp>
        <p:nvSpPr>
          <p:cNvPr id="68" name="Google Shape;68;p13"/>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9" name="Google Shape;69;p13"/>
          <p:cNvSpPr/>
          <p:nvPr/>
        </p:nvSpPr>
        <p:spPr>
          <a:xfrm>
            <a:off x="1957050" y="1231875"/>
            <a:ext cx="5229900" cy="1027200"/>
          </a:xfrm>
          <a:prstGeom prst="rect">
            <a:avLst/>
          </a:prstGeom>
          <a:solidFill>
            <a:srgbClr val="FF877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3"/>
          <p:cNvSpPr txBox="1">
            <a:spLocks noGrp="1"/>
          </p:cNvSpPr>
          <p:nvPr>
            <p:ph type="subTitle" idx="1"/>
          </p:nvPr>
        </p:nvSpPr>
        <p:spPr>
          <a:xfrm>
            <a:off x="2181450" y="1456573"/>
            <a:ext cx="4781100" cy="577800"/>
          </a:xfrm>
          <a:prstGeom prst="rect">
            <a:avLst/>
          </a:prstGeom>
        </p:spPr>
        <p:txBody>
          <a:bodyPr spcFirstLastPara="1" wrap="square" lIns="91425" tIns="198000" rIns="91425" bIns="0" anchor="ctr"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71" name="Google Shape;71;p13"/>
          <p:cNvSpPr txBox="1">
            <a:spLocks noGrp="1"/>
          </p:cNvSpPr>
          <p:nvPr>
            <p:ph type="body" idx="2"/>
          </p:nvPr>
        </p:nvSpPr>
        <p:spPr>
          <a:xfrm>
            <a:off x="2934600" y="2406175"/>
            <a:ext cx="3274800" cy="1393800"/>
          </a:xfrm>
          <a:prstGeom prst="rect">
            <a:avLst/>
          </a:prstGeom>
        </p:spPr>
        <p:txBody>
          <a:bodyPr spcFirstLastPara="1" wrap="square" lIns="91425" tIns="91425" rIns="91425" bIns="0" anchor="ctr" anchorCtr="0">
            <a:noAutofit/>
          </a:bodyPr>
          <a:lstStyle>
            <a:lvl1pPr marL="457200" lvl="0" indent="-304800" rtl="0">
              <a:lnSpc>
                <a:spcPct val="115000"/>
              </a:lnSpc>
              <a:spcBef>
                <a:spcPts val="0"/>
              </a:spcBef>
              <a:spcAft>
                <a:spcPts val="0"/>
              </a:spcAft>
              <a:buClr>
                <a:srgbClr val="466269"/>
              </a:buClr>
              <a:buSzPts val="1200"/>
              <a:buChar char="●"/>
              <a:defRPr sz="1200">
                <a:solidFill>
                  <a:srgbClr val="466269"/>
                </a:solidFill>
              </a:defRPr>
            </a:lvl1pPr>
            <a:lvl2pPr marL="914400" lvl="1" indent="-304800" rtl="0">
              <a:lnSpc>
                <a:spcPct val="115000"/>
              </a:lnSpc>
              <a:spcBef>
                <a:spcPts val="1600"/>
              </a:spcBef>
              <a:spcAft>
                <a:spcPts val="0"/>
              </a:spcAft>
              <a:buClr>
                <a:srgbClr val="466269"/>
              </a:buClr>
              <a:buSzPts val="1200"/>
              <a:buChar char="○"/>
              <a:defRPr sz="1200">
                <a:solidFill>
                  <a:srgbClr val="466269"/>
                </a:solidFill>
              </a:defRPr>
            </a:lvl2pPr>
            <a:lvl3pPr marL="1371600" lvl="2" indent="-304800" rtl="0">
              <a:lnSpc>
                <a:spcPct val="115000"/>
              </a:lnSpc>
              <a:spcBef>
                <a:spcPts val="1600"/>
              </a:spcBef>
              <a:spcAft>
                <a:spcPts val="0"/>
              </a:spcAft>
              <a:buClr>
                <a:srgbClr val="466269"/>
              </a:buClr>
              <a:buSzPts val="1200"/>
              <a:buChar char="■"/>
              <a:defRPr sz="1200">
                <a:solidFill>
                  <a:srgbClr val="466269"/>
                </a:solidFill>
              </a:defRPr>
            </a:lvl3pPr>
            <a:lvl4pPr marL="1828800" lvl="3" indent="-304800" rtl="0">
              <a:lnSpc>
                <a:spcPct val="115000"/>
              </a:lnSpc>
              <a:spcBef>
                <a:spcPts val="1600"/>
              </a:spcBef>
              <a:spcAft>
                <a:spcPts val="0"/>
              </a:spcAft>
              <a:buClr>
                <a:srgbClr val="466269"/>
              </a:buClr>
              <a:buSzPts val="1200"/>
              <a:buChar char="●"/>
              <a:defRPr sz="1200">
                <a:solidFill>
                  <a:srgbClr val="466269"/>
                </a:solidFill>
              </a:defRPr>
            </a:lvl4pPr>
            <a:lvl5pPr marL="2286000" lvl="4" indent="-304800" rtl="0">
              <a:lnSpc>
                <a:spcPct val="115000"/>
              </a:lnSpc>
              <a:spcBef>
                <a:spcPts val="1600"/>
              </a:spcBef>
              <a:spcAft>
                <a:spcPts val="0"/>
              </a:spcAft>
              <a:buClr>
                <a:srgbClr val="466269"/>
              </a:buClr>
              <a:buSzPts val="1200"/>
              <a:buChar char="○"/>
              <a:defRPr sz="1200">
                <a:solidFill>
                  <a:srgbClr val="466269"/>
                </a:solidFill>
              </a:defRPr>
            </a:lvl5pPr>
            <a:lvl6pPr marL="2743200" lvl="5" indent="-304800" rtl="0">
              <a:lnSpc>
                <a:spcPct val="115000"/>
              </a:lnSpc>
              <a:spcBef>
                <a:spcPts val="1600"/>
              </a:spcBef>
              <a:spcAft>
                <a:spcPts val="0"/>
              </a:spcAft>
              <a:buClr>
                <a:srgbClr val="466269"/>
              </a:buClr>
              <a:buSzPts val="1200"/>
              <a:buChar char="■"/>
              <a:defRPr sz="1200">
                <a:solidFill>
                  <a:srgbClr val="466269"/>
                </a:solidFill>
              </a:defRPr>
            </a:lvl6pPr>
            <a:lvl7pPr marL="3200400" lvl="6" indent="-304800" rtl="0">
              <a:lnSpc>
                <a:spcPct val="115000"/>
              </a:lnSpc>
              <a:spcBef>
                <a:spcPts val="1600"/>
              </a:spcBef>
              <a:spcAft>
                <a:spcPts val="0"/>
              </a:spcAft>
              <a:buClr>
                <a:srgbClr val="466269"/>
              </a:buClr>
              <a:buSzPts val="1200"/>
              <a:buChar char="●"/>
              <a:defRPr sz="1200">
                <a:solidFill>
                  <a:srgbClr val="466269"/>
                </a:solidFill>
              </a:defRPr>
            </a:lvl7pPr>
            <a:lvl8pPr marL="3657600" lvl="7" indent="-304800" rtl="0">
              <a:lnSpc>
                <a:spcPct val="115000"/>
              </a:lnSpc>
              <a:spcBef>
                <a:spcPts val="1600"/>
              </a:spcBef>
              <a:spcAft>
                <a:spcPts val="0"/>
              </a:spcAft>
              <a:buClr>
                <a:srgbClr val="466269"/>
              </a:buClr>
              <a:buSzPts val="1200"/>
              <a:buChar char="○"/>
              <a:defRPr sz="1200">
                <a:solidFill>
                  <a:srgbClr val="466269"/>
                </a:solidFill>
              </a:defRPr>
            </a:lvl8pPr>
            <a:lvl9pPr marL="4114800" lvl="8" indent="-304800" rtl="0">
              <a:lnSpc>
                <a:spcPct val="115000"/>
              </a:lnSpc>
              <a:spcBef>
                <a:spcPts val="1600"/>
              </a:spcBef>
              <a:spcAft>
                <a:spcPts val="1600"/>
              </a:spcAft>
              <a:buClr>
                <a:srgbClr val="466269"/>
              </a:buClr>
              <a:buSzPts val="1200"/>
              <a:buChar char="■"/>
              <a:defRPr sz="1200">
                <a:solidFill>
                  <a:srgbClr val="466269"/>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2">
  <p:cSld name="TITLE_1_1_1_1_1_1_4">
    <p:bg>
      <p:bgPr>
        <a:noFill/>
        <a:effectLst/>
      </p:bgPr>
    </p:bg>
    <p:spTree>
      <p:nvGrpSpPr>
        <p:cNvPr id="1" name="Shape 72"/>
        <p:cNvGrpSpPr/>
        <p:nvPr/>
      </p:nvGrpSpPr>
      <p:grpSpPr>
        <a:xfrm>
          <a:off x="0" y="0"/>
          <a:ext cx="0" cy="0"/>
          <a:chOff x="0" y="0"/>
          <a:chExt cx="0" cy="0"/>
        </a:xfrm>
      </p:grpSpPr>
      <p:sp>
        <p:nvSpPr>
          <p:cNvPr id="73" name="Google Shape;73;p14"/>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4" name="Google Shape;74;p14"/>
          <p:cNvSpPr txBox="1">
            <a:spLocks noGrp="1"/>
          </p:cNvSpPr>
          <p:nvPr>
            <p:ph type="subTitle" idx="1"/>
          </p:nvPr>
        </p:nvSpPr>
        <p:spPr>
          <a:xfrm>
            <a:off x="5330756" y="1444125"/>
            <a:ext cx="2989500" cy="577800"/>
          </a:xfrm>
          <a:prstGeom prst="rect">
            <a:avLst/>
          </a:prstGeom>
        </p:spPr>
        <p:txBody>
          <a:bodyPr spcFirstLastPara="1" wrap="square" lIns="91425" tIns="198000" rIns="91425" bIns="0" anchor="ctr"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a:solidFill>
                  <a:srgbClr val="466269"/>
                </a:solidFill>
              </a:defRPr>
            </a:lvl2pPr>
            <a:lvl3pPr lvl="2" rtl="0">
              <a:lnSpc>
                <a:spcPct val="100000"/>
              </a:lnSpc>
              <a:spcBef>
                <a:spcPts val="1600"/>
              </a:spcBef>
              <a:spcAft>
                <a:spcPts val="0"/>
              </a:spcAft>
              <a:buNone/>
              <a:defRPr>
                <a:solidFill>
                  <a:srgbClr val="466269"/>
                </a:solidFill>
              </a:defRPr>
            </a:lvl3pPr>
            <a:lvl4pPr lvl="3" rtl="0">
              <a:lnSpc>
                <a:spcPct val="100000"/>
              </a:lnSpc>
              <a:spcBef>
                <a:spcPts val="1600"/>
              </a:spcBef>
              <a:spcAft>
                <a:spcPts val="0"/>
              </a:spcAft>
              <a:buNone/>
              <a:defRPr>
                <a:solidFill>
                  <a:srgbClr val="466269"/>
                </a:solidFill>
              </a:defRPr>
            </a:lvl4pPr>
            <a:lvl5pPr lvl="4" rtl="0">
              <a:lnSpc>
                <a:spcPct val="100000"/>
              </a:lnSpc>
              <a:spcBef>
                <a:spcPts val="1600"/>
              </a:spcBef>
              <a:spcAft>
                <a:spcPts val="0"/>
              </a:spcAft>
              <a:buNone/>
              <a:defRPr>
                <a:solidFill>
                  <a:srgbClr val="466269"/>
                </a:solidFill>
              </a:defRPr>
            </a:lvl5pPr>
            <a:lvl6pPr lvl="5" rtl="0">
              <a:lnSpc>
                <a:spcPct val="100000"/>
              </a:lnSpc>
              <a:spcBef>
                <a:spcPts val="1600"/>
              </a:spcBef>
              <a:spcAft>
                <a:spcPts val="0"/>
              </a:spcAft>
              <a:buNone/>
              <a:defRPr>
                <a:solidFill>
                  <a:srgbClr val="466269"/>
                </a:solidFill>
              </a:defRPr>
            </a:lvl6pPr>
            <a:lvl7pPr lvl="6" rtl="0">
              <a:lnSpc>
                <a:spcPct val="100000"/>
              </a:lnSpc>
              <a:spcBef>
                <a:spcPts val="1600"/>
              </a:spcBef>
              <a:spcAft>
                <a:spcPts val="0"/>
              </a:spcAft>
              <a:buNone/>
              <a:defRPr>
                <a:solidFill>
                  <a:srgbClr val="466269"/>
                </a:solidFill>
              </a:defRPr>
            </a:lvl7pPr>
            <a:lvl8pPr lvl="7" rtl="0">
              <a:lnSpc>
                <a:spcPct val="100000"/>
              </a:lnSpc>
              <a:spcBef>
                <a:spcPts val="1600"/>
              </a:spcBef>
              <a:spcAft>
                <a:spcPts val="0"/>
              </a:spcAft>
              <a:buNone/>
              <a:defRPr>
                <a:solidFill>
                  <a:srgbClr val="466269"/>
                </a:solidFill>
              </a:defRPr>
            </a:lvl8pPr>
            <a:lvl9pPr lvl="8" rtl="0">
              <a:lnSpc>
                <a:spcPct val="100000"/>
              </a:lnSpc>
              <a:spcBef>
                <a:spcPts val="1600"/>
              </a:spcBef>
              <a:spcAft>
                <a:spcPts val="1600"/>
              </a:spcAft>
              <a:buNone/>
              <a:defRPr>
                <a:solidFill>
                  <a:srgbClr val="466269"/>
                </a:solidFill>
              </a:defRPr>
            </a:lvl9pPr>
          </a:lstStyle>
          <a:p>
            <a:endParaRPr/>
          </a:p>
        </p:txBody>
      </p:sp>
      <p:sp>
        <p:nvSpPr>
          <p:cNvPr id="75" name="Google Shape;75;p14"/>
          <p:cNvSpPr txBox="1">
            <a:spLocks noGrp="1"/>
          </p:cNvSpPr>
          <p:nvPr>
            <p:ph type="subTitle" idx="2"/>
          </p:nvPr>
        </p:nvSpPr>
        <p:spPr>
          <a:xfrm>
            <a:off x="5330756" y="2282850"/>
            <a:ext cx="2989500" cy="577800"/>
          </a:xfrm>
          <a:prstGeom prst="rect">
            <a:avLst/>
          </a:prstGeom>
        </p:spPr>
        <p:txBody>
          <a:bodyPr spcFirstLastPara="1" wrap="square" lIns="91425" tIns="198000" rIns="91425" bIns="0" anchor="ctr"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a:solidFill>
                  <a:srgbClr val="466269"/>
                </a:solidFill>
              </a:defRPr>
            </a:lvl2pPr>
            <a:lvl3pPr lvl="2" rtl="0">
              <a:lnSpc>
                <a:spcPct val="100000"/>
              </a:lnSpc>
              <a:spcBef>
                <a:spcPts val="1600"/>
              </a:spcBef>
              <a:spcAft>
                <a:spcPts val="0"/>
              </a:spcAft>
              <a:buNone/>
              <a:defRPr>
                <a:solidFill>
                  <a:srgbClr val="466269"/>
                </a:solidFill>
              </a:defRPr>
            </a:lvl3pPr>
            <a:lvl4pPr lvl="3" rtl="0">
              <a:lnSpc>
                <a:spcPct val="100000"/>
              </a:lnSpc>
              <a:spcBef>
                <a:spcPts val="1600"/>
              </a:spcBef>
              <a:spcAft>
                <a:spcPts val="0"/>
              </a:spcAft>
              <a:buNone/>
              <a:defRPr>
                <a:solidFill>
                  <a:srgbClr val="466269"/>
                </a:solidFill>
              </a:defRPr>
            </a:lvl4pPr>
            <a:lvl5pPr lvl="4" rtl="0">
              <a:lnSpc>
                <a:spcPct val="100000"/>
              </a:lnSpc>
              <a:spcBef>
                <a:spcPts val="1600"/>
              </a:spcBef>
              <a:spcAft>
                <a:spcPts val="0"/>
              </a:spcAft>
              <a:buNone/>
              <a:defRPr>
                <a:solidFill>
                  <a:srgbClr val="466269"/>
                </a:solidFill>
              </a:defRPr>
            </a:lvl5pPr>
            <a:lvl6pPr lvl="5" rtl="0">
              <a:lnSpc>
                <a:spcPct val="100000"/>
              </a:lnSpc>
              <a:spcBef>
                <a:spcPts val="1600"/>
              </a:spcBef>
              <a:spcAft>
                <a:spcPts val="0"/>
              </a:spcAft>
              <a:buNone/>
              <a:defRPr>
                <a:solidFill>
                  <a:srgbClr val="466269"/>
                </a:solidFill>
              </a:defRPr>
            </a:lvl6pPr>
            <a:lvl7pPr lvl="6" rtl="0">
              <a:lnSpc>
                <a:spcPct val="100000"/>
              </a:lnSpc>
              <a:spcBef>
                <a:spcPts val="1600"/>
              </a:spcBef>
              <a:spcAft>
                <a:spcPts val="0"/>
              </a:spcAft>
              <a:buNone/>
              <a:defRPr>
                <a:solidFill>
                  <a:srgbClr val="466269"/>
                </a:solidFill>
              </a:defRPr>
            </a:lvl7pPr>
            <a:lvl8pPr lvl="7" rtl="0">
              <a:lnSpc>
                <a:spcPct val="100000"/>
              </a:lnSpc>
              <a:spcBef>
                <a:spcPts val="1600"/>
              </a:spcBef>
              <a:spcAft>
                <a:spcPts val="0"/>
              </a:spcAft>
              <a:buNone/>
              <a:defRPr>
                <a:solidFill>
                  <a:srgbClr val="466269"/>
                </a:solidFill>
              </a:defRPr>
            </a:lvl8pPr>
            <a:lvl9pPr lvl="8" rtl="0">
              <a:lnSpc>
                <a:spcPct val="100000"/>
              </a:lnSpc>
              <a:spcBef>
                <a:spcPts val="1600"/>
              </a:spcBef>
              <a:spcAft>
                <a:spcPts val="1600"/>
              </a:spcAft>
              <a:buNone/>
              <a:defRPr>
                <a:solidFill>
                  <a:srgbClr val="466269"/>
                </a:solidFill>
              </a:defRPr>
            </a:lvl9pPr>
          </a:lstStyle>
          <a:p>
            <a:endParaRPr/>
          </a:p>
        </p:txBody>
      </p:sp>
      <p:sp>
        <p:nvSpPr>
          <p:cNvPr id="76" name="Google Shape;76;p14"/>
          <p:cNvSpPr txBox="1">
            <a:spLocks noGrp="1"/>
          </p:cNvSpPr>
          <p:nvPr>
            <p:ph type="subTitle" idx="3"/>
          </p:nvPr>
        </p:nvSpPr>
        <p:spPr>
          <a:xfrm>
            <a:off x="5330756" y="3121575"/>
            <a:ext cx="2989500" cy="577800"/>
          </a:xfrm>
          <a:prstGeom prst="rect">
            <a:avLst/>
          </a:prstGeom>
        </p:spPr>
        <p:txBody>
          <a:bodyPr spcFirstLastPara="1" wrap="square" lIns="91425" tIns="198000" rIns="91425" bIns="0" anchor="ctr"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a:solidFill>
                  <a:srgbClr val="466269"/>
                </a:solidFill>
              </a:defRPr>
            </a:lvl2pPr>
            <a:lvl3pPr lvl="2" rtl="0">
              <a:lnSpc>
                <a:spcPct val="100000"/>
              </a:lnSpc>
              <a:spcBef>
                <a:spcPts val="1600"/>
              </a:spcBef>
              <a:spcAft>
                <a:spcPts val="0"/>
              </a:spcAft>
              <a:buNone/>
              <a:defRPr>
                <a:solidFill>
                  <a:srgbClr val="466269"/>
                </a:solidFill>
              </a:defRPr>
            </a:lvl3pPr>
            <a:lvl4pPr lvl="3" rtl="0">
              <a:lnSpc>
                <a:spcPct val="100000"/>
              </a:lnSpc>
              <a:spcBef>
                <a:spcPts val="1600"/>
              </a:spcBef>
              <a:spcAft>
                <a:spcPts val="0"/>
              </a:spcAft>
              <a:buNone/>
              <a:defRPr>
                <a:solidFill>
                  <a:srgbClr val="466269"/>
                </a:solidFill>
              </a:defRPr>
            </a:lvl4pPr>
            <a:lvl5pPr lvl="4" rtl="0">
              <a:lnSpc>
                <a:spcPct val="100000"/>
              </a:lnSpc>
              <a:spcBef>
                <a:spcPts val="1600"/>
              </a:spcBef>
              <a:spcAft>
                <a:spcPts val="0"/>
              </a:spcAft>
              <a:buNone/>
              <a:defRPr>
                <a:solidFill>
                  <a:srgbClr val="466269"/>
                </a:solidFill>
              </a:defRPr>
            </a:lvl5pPr>
            <a:lvl6pPr lvl="5" rtl="0">
              <a:lnSpc>
                <a:spcPct val="100000"/>
              </a:lnSpc>
              <a:spcBef>
                <a:spcPts val="1600"/>
              </a:spcBef>
              <a:spcAft>
                <a:spcPts val="0"/>
              </a:spcAft>
              <a:buNone/>
              <a:defRPr>
                <a:solidFill>
                  <a:srgbClr val="466269"/>
                </a:solidFill>
              </a:defRPr>
            </a:lvl6pPr>
            <a:lvl7pPr lvl="6" rtl="0">
              <a:lnSpc>
                <a:spcPct val="100000"/>
              </a:lnSpc>
              <a:spcBef>
                <a:spcPts val="1600"/>
              </a:spcBef>
              <a:spcAft>
                <a:spcPts val="0"/>
              </a:spcAft>
              <a:buNone/>
              <a:defRPr>
                <a:solidFill>
                  <a:srgbClr val="466269"/>
                </a:solidFill>
              </a:defRPr>
            </a:lvl7pPr>
            <a:lvl8pPr lvl="7" rtl="0">
              <a:lnSpc>
                <a:spcPct val="100000"/>
              </a:lnSpc>
              <a:spcBef>
                <a:spcPts val="1600"/>
              </a:spcBef>
              <a:spcAft>
                <a:spcPts val="0"/>
              </a:spcAft>
              <a:buNone/>
              <a:defRPr>
                <a:solidFill>
                  <a:srgbClr val="466269"/>
                </a:solidFill>
              </a:defRPr>
            </a:lvl8pPr>
            <a:lvl9pPr lvl="8" rtl="0">
              <a:lnSpc>
                <a:spcPct val="100000"/>
              </a:lnSpc>
              <a:spcBef>
                <a:spcPts val="1600"/>
              </a:spcBef>
              <a:spcAft>
                <a:spcPts val="1600"/>
              </a:spcAft>
              <a:buNone/>
              <a:defRPr>
                <a:solidFill>
                  <a:srgbClr val="466269"/>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SUBTITLE 2">
  <p:cSld name="TITLE_1_1_1_1_1_1_1">
    <p:bg>
      <p:bgPr>
        <a:noFill/>
        <a:effectLst/>
      </p:bgPr>
    </p:bg>
    <p:spTree>
      <p:nvGrpSpPr>
        <p:cNvPr id="1" name="Shape 77"/>
        <p:cNvGrpSpPr/>
        <p:nvPr/>
      </p:nvGrpSpPr>
      <p:grpSpPr>
        <a:xfrm>
          <a:off x="0" y="0"/>
          <a:ext cx="0" cy="0"/>
          <a:chOff x="0" y="0"/>
          <a:chExt cx="0" cy="0"/>
        </a:xfrm>
      </p:grpSpPr>
      <p:sp>
        <p:nvSpPr>
          <p:cNvPr id="78" name="Google Shape;78;p15"/>
          <p:cNvSpPr txBox="1">
            <a:spLocks noGrp="1"/>
          </p:cNvSpPr>
          <p:nvPr>
            <p:ph type="subTitle" idx="1"/>
          </p:nvPr>
        </p:nvSpPr>
        <p:spPr>
          <a:xfrm>
            <a:off x="1648900" y="2853688"/>
            <a:ext cx="2810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sz="1800">
                <a:solidFill>
                  <a:srgbClr val="466269"/>
                </a:solidFill>
              </a:defRPr>
            </a:lvl2pPr>
            <a:lvl3pPr lvl="2" algn="ctr" rtl="0">
              <a:lnSpc>
                <a:spcPct val="100000"/>
              </a:lnSpc>
              <a:spcBef>
                <a:spcPts val="1600"/>
              </a:spcBef>
              <a:spcAft>
                <a:spcPts val="0"/>
              </a:spcAft>
              <a:buNone/>
              <a:defRPr sz="1800">
                <a:solidFill>
                  <a:srgbClr val="466269"/>
                </a:solidFill>
              </a:defRPr>
            </a:lvl3pPr>
            <a:lvl4pPr lvl="3" algn="ctr" rtl="0">
              <a:lnSpc>
                <a:spcPct val="100000"/>
              </a:lnSpc>
              <a:spcBef>
                <a:spcPts val="1600"/>
              </a:spcBef>
              <a:spcAft>
                <a:spcPts val="0"/>
              </a:spcAft>
              <a:buNone/>
              <a:defRPr sz="1800">
                <a:solidFill>
                  <a:srgbClr val="466269"/>
                </a:solidFill>
              </a:defRPr>
            </a:lvl4pPr>
            <a:lvl5pPr lvl="4" algn="ctr" rtl="0">
              <a:lnSpc>
                <a:spcPct val="100000"/>
              </a:lnSpc>
              <a:spcBef>
                <a:spcPts val="1600"/>
              </a:spcBef>
              <a:spcAft>
                <a:spcPts val="0"/>
              </a:spcAft>
              <a:buNone/>
              <a:defRPr sz="1800">
                <a:solidFill>
                  <a:srgbClr val="466269"/>
                </a:solidFill>
              </a:defRPr>
            </a:lvl5pPr>
            <a:lvl6pPr lvl="5" algn="ctr" rtl="0">
              <a:lnSpc>
                <a:spcPct val="100000"/>
              </a:lnSpc>
              <a:spcBef>
                <a:spcPts val="1600"/>
              </a:spcBef>
              <a:spcAft>
                <a:spcPts val="0"/>
              </a:spcAft>
              <a:buNone/>
              <a:defRPr sz="1800">
                <a:solidFill>
                  <a:srgbClr val="466269"/>
                </a:solidFill>
              </a:defRPr>
            </a:lvl6pPr>
            <a:lvl7pPr lvl="6" algn="ctr" rtl="0">
              <a:lnSpc>
                <a:spcPct val="100000"/>
              </a:lnSpc>
              <a:spcBef>
                <a:spcPts val="1600"/>
              </a:spcBef>
              <a:spcAft>
                <a:spcPts val="0"/>
              </a:spcAft>
              <a:buNone/>
              <a:defRPr sz="1800">
                <a:solidFill>
                  <a:srgbClr val="466269"/>
                </a:solidFill>
              </a:defRPr>
            </a:lvl7pPr>
            <a:lvl8pPr lvl="7" algn="ctr" rtl="0">
              <a:lnSpc>
                <a:spcPct val="100000"/>
              </a:lnSpc>
              <a:spcBef>
                <a:spcPts val="1600"/>
              </a:spcBef>
              <a:spcAft>
                <a:spcPts val="0"/>
              </a:spcAft>
              <a:buNone/>
              <a:defRPr sz="1800">
                <a:solidFill>
                  <a:srgbClr val="466269"/>
                </a:solidFill>
              </a:defRPr>
            </a:lvl8pPr>
            <a:lvl9pPr lvl="8" algn="ctr" rtl="0">
              <a:lnSpc>
                <a:spcPct val="100000"/>
              </a:lnSpc>
              <a:spcBef>
                <a:spcPts val="1600"/>
              </a:spcBef>
              <a:spcAft>
                <a:spcPts val="1600"/>
              </a:spcAft>
              <a:buNone/>
              <a:defRPr sz="1800">
                <a:solidFill>
                  <a:srgbClr val="466269"/>
                </a:solidFill>
              </a:defRPr>
            </a:lvl9pPr>
          </a:lstStyle>
          <a:p>
            <a:endParaRPr/>
          </a:p>
        </p:txBody>
      </p:sp>
      <p:sp>
        <p:nvSpPr>
          <p:cNvPr id="79" name="Google Shape;79;p15"/>
          <p:cNvSpPr txBox="1">
            <a:spLocks noGrp="1"/>
          </p:cNvSpPr>
          <p:nvPr>
            <p:ph type="ctrTitle"/>
          </p:nvPr>
        </p:nvSpPr>
        <p:spPr>
          <a:xfrm>
            <a:off x="109775" y="1712025"/>
            <a:ext cx="5888700" cy="1183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6000"/>
              <a:buNone/>
              <a:defRPr sz="6000">
                <a:solidFill>
                  <a:srgbClr val="466269"/>
                </a:solidFill>
              </a:defRPr>
            </a:lvl1pPr>
            <a:lvl2pPr lvl="1" algn="ctr" rtl="0">
              <a:spcBef>
                <a:spcPts val="0"/>
              </a:spcBef>
              <a:spcAft>
                <a:spcPts val="0"/>
              </a:spcAft>
              <a:buClr>
                <a:srgbClr val="466269"/>
              </a:buClr>
              <a:buSzPts val="6000"/>
              <a:buNone/>
              <a:defRPr sz="6000">
                <a:solidFill>
                  <a:srgbClr val="466269"/>
                </a:solidFill>
              </a:defRPr>
            </a:lvl2pPr>
            <a:lvl3pPr lvl="2" algn="ctr" rtl="0">
              <a:spcBef>
                <a:spcPts val="0"/>
              </a:spcBef>
              <a:spcAft>
                <a:spcPts val="0"/>
              </a:spcAft>
              <a:buClr>
                <a:srgbClr val="466269"/>
              </a:buClr>
              <a:buSzPts val="6000"/>
              <a:buNone/>
              <a:defRPr sz="6000">
                <a:solidFill>
                  <a:srgbClr val="466269"/>
                </a:solidFill>
              </a:defRPr>
            </a:lvl3pPr>
            <a:lvl4pPr lvl="3" algn="ctr" rtl="0">
              <a:spcBef>
                <a:spcPts val="0"/>
              </a:spcBef>
              <a:spcAft>
                <a:spcPts val="0"/>
              </a:spcAft>
              <a:buClr>
                <a:srgbClr val="466269"/>
              </a:buClr>
              <a:buSzPts val="6000"/>
              <a:buNone/>
              <a:defRPr sz="6000">
                <a:solidFill>
                  <a:srgbClr val="466269"/>
                </a:solidFill>
              </a:defRPr>
            </a:lvl4pPr>
            <a:lvl5pPr lvl="4" algn="ctr" rtl="0">
              <a:spcBef>
                <a:spcPts val="0"/>
              </a:spcBef>
              <a:spcAft>
                <a:spcPts val="0"/>
              </a:spcAft>
              <a:buClr>
                <a:srgbClr val="466269"/>
              </a:buClr>
              <a:buSzPts val="6000"/>
              <a:buNone/>
              <a:defRPr sz="6000">
                <a:solidFill>
                  <a:srgbClr val="466269"/>
                </a:solidFill>
              </a:defRPr>
            </a:lvl5pPr>
            <a:lvl6pPr lvl="5" algn="ctr" rtl="0">
              <a:spcBef>
                <a:spcPts val="0"/>
              </a:spcBef>
              <a:spcAft>
                <a:spcPts val="0"/>
              </a:spcAft>
              <a:buClr>
                <a:srgbClr val="466269"/>
              </a:buClr>
              <a:buSzPts val="6000"/>
              <a:buNone/>
              <a:defRPr sz="6000">
                <a:solidFill>
                  <a:srgbClr val="466269"/>
                </a:solidFill>
              </a:defRPr>
            </a:lvl6pPr>
            <a:lvl7pPr lvl="6" algn="ctr" rtl="0">
              <a:spcBef>
                <a:spcPts val="0"/>
              </a:spcBef>
              <a:spcAft>
                <a:spcPts val="0"/>
              </a:spcAft>
              <a:buClr>
                <a:srgbClr val="466269"/>
              </a:buClr>
              <a:buSzPts val="6000"/>
              <a:buNone/>
              <a:defRPr sz="6000">
                <a:solidFill>
                  <a:srgbClr val="466269"/>
                </a:solidFill>
              </a:defRPr>
            </a:lvl7pPr>
            <a:lvl8pPr lvl="7" algn="ctr" rtl="0">
              <a:spcBef>
                <a:spcPts val="0"/>
              </a:spcBef>
              <a:spcAft>
                <a:spcPts val="0"/>
              </a:spcAft>
              <a:buClr>
                <a:srgbClr val="466269"/>
              </a:buClr>
              <a:buSzPts val="6000"/>
              <a:buNone/>
              <a:defRPr sz="6000">
                <a:solidFill>
                  <a:srgbClr val="466269"/>
                </a:solidFill>
              </a:defRPr>
            </a:lvl8pPr>
            <a:lvl9pPr lvl="8" algn="ctr" rtl="0">
              <a:spcBef>
                <a:spcPts val="0"/>
              </a:spcBef>
              <a:spcAft>
                <a:spcPts val="0"/>
              </a:spcAft>
              <a:buClr>
                <a:srgbClr val="466269"/>
              </a:buClr>
              <a:buSzPts val="6000"/>
              <a:buNone/>
              <a:defRPr sz="6000">
                <a:solidFill>
                  <a:srgbClr val="466269"/>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3">
  <p:cSld name="TITLE_1_1_1_1_1_1_1_1">
    <p:bg>
      <p:bgPr>
        <a:no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4758000" y="2045025"/>
            <a:ext cx="2783400" cy="393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66269"/>
              </a:buClr>
              <a:buSzPts val="1800"/>
              <a:buNone/>
              <a:defRPr sz="1800">
                <a:solidFill>
                  <a:srgbClr val="466269"/>
                </a:solidFill>
              </a:defRPr>
            </a:lvl1pPr>
            <a:lvl2pPr lvl="1" rtl="0">
              <a:spcBef>
                <a:spcPts val="0"/>
              </a:spcBef>
              <a:spcAft>
                <a:spcPts val="0"/>
              </a:spcAft>
              <a:buClr>
                <a:srgbClr val="466269"/>
              </a:buClr>
              <a:buSzPts val="1400"/>
              <a:buNone/>
              <a:defRPr sz="1400">
                <a:solidFill>
                  <a:srgbClr val="466269"/>
                </a:solidFill>
              </a:defRPr>
            </a:lvl2pPr>
            <a:lvl3pPr lvl="2" rtl="0">
              <a:spcBef>
                <a:spcPts val="0"/>
              </a:spcBef>
              <a:spcAft>
                <a:spcPts val="0"/>
              </a:spcAft>
              <a:buClr>
                <a:srgbClr val="466269"/>
              </a:buClr>
              <a:buSzPts val="1400"/>
              <a:buNone/>
              <a:defRPr sz="1400">
                <a:solidFill>
                  <a:srgbClr val="466269"/>
                </a:solidFill>
              </a:defRPr>
            </a:lvl3pPr>
            <a:lvl4pPr lvl="3" rtl="0">
              <a:spcBef>
                <a:spcPts val="0"/>
              </a:spcBef>
              <a:spcAft>
                <a:spcPts val="0"/>
              </a:spcAft>
              <a:buClr>
                <a:srgbClr val="466269"/>
              </a:buClr>
              <a:buSzPts val="1400"/>
              <a:buNone/>
              <a:defRPr sz="1400">
                <a:solidFill>
                  <a:srgbClr val="466269"/>
                </a:solidFill>
              </a:defRPr>
            </a:lvl4pPr>
            <a:lvl5pPr lvl="4" rtl="0">
              <a:spcBef>
                <a:spcPts val="0"/>
              </a:spcBef>
              <a:spcAft>
                <a:spcPts val="0"/>
              </a:spcAft>
              <a:buClr>
                <a:srgbClr val="466269"/>
              </a:buClr>
              <a:buSzPts val="1400"/>
              <a:buNone/>
              <a:defRPr sz="1400">
                <a:solidFill>
                  <a:srgbClr val="466269"/>
                </a:solidFill>
              </a:defRPr>
            </a:lvl5pPr>
            <a:lvl6pPr lvl="5" rtl="0">
              <a:spcBef>
                <a:spcPts val="0"/>
              </a:spcBef>
              <a:spcAft>
                <a:spcPts val="0"/>
              </a:spcAft>
              <a:buClr>
                <a:srgbClr val="466269"/>
              </a:buClr>
              <a:buSzPts val="1400"/>
              <a:buNone/>
              <a:defRPr sz="1400">
                <a:solidFill>
                  <a:srgbClr val="466269"/>
                </a:solidFill>
              </a:defRPr>
            </a:lvl6pPr>
            <a:lvl7pPr lvl="6" rtl="0">
              <a:spcBef>
                <a:spcPts val="0"/>
              </a:spcBef>
              <a:spcAft>
                <a:spcPts val="0"/>
              </a:spcAft>
              <a:buClr>
                <a:srgbClr val="466269"/>
              </a:buClr>
              <a:buSzPts val="1400"/>
              <a:buNone/>
              <a:defRPr sz="1400">
                <a:solidFill>
                  <a:srgbClr val="466269"/>
                </a:solidFill>
              </a:defRPr>
            </a:lvl7pPr>
            <a:lvl8pPr lvl="7" rtl="0">
              <a:spcBef>
                <a:spcPts val="0"/>
              </a:spcBef>
              <a:spcAft>
                <a:spcPts val="0"/>
              </a:spcAft>
              <a:buClr>
                <a:srgbClr val="466269"/>
              </a:buClr>
              <a:buSzPts val="1400"/>
              <a:buNone/>
              <a:defRPr sz="1400">
                <a:solidFill>
                  <a:srgbClr val="466269"/>
                </a:solidFill>
              </a:defRPr>
            </a:lvl8pPr>
            <a:lvl9pPr lvl="8" rtl="0">
              <a:spcBef>
                <a:spcPts val="0"/>
              </a:spcBef>
              <a:spcAft>
                <a:spcPts val="0"/>
              </a:spcAft>
              <a:buClr>
                <a:srgbClr val="466269"/>
              </a:buClr>
              <a:buSzPts val="1400"/>
              <a:buNone/>
              <a:defRPr sz="1400">
                <a:solidFill>
                  <a:srgbClr val="466269"/>
                </a:solidFill>
              </a:defRPr>
            </a:lvl9pPr>
          </a:lstStyle>
          <a:p>
            <a:endParaRPr/>
          </a:p>
        </p:txBody>
      </p:sp>
      <p:sp>
        <p:nvSpPr>
          <p:cNvPr id="82" name="Google Shape;82;p16"/>
          <p:cNvSpPr txBox="1">
            <a:spLocks noGrp="1"/>
          </p:cNvSpPr>
          <p:nvPr>
            <p:ph type="subTitle" idx="1"/>
          </p:nvPr>
        </p:nvSpPr>
        <p:spPr>
          <a:xfrm>
            <a:off x="4758000" y="2438625"/>
            <a:ext cx="2148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WO COLUMS">
  <p:cSld name="TITLE_1_1_1_1_1_1_1_1_1">
    <p:bg>
      <p:bgPr>
        <a:no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ctrTitle"/>
          </p:nvPr>
        </p:nvSpPr>
        <p:spPr>
          <a:xfrm>
            <a:off x="1263150" y="1614150"/>
            <a:ext cx="2783400" cy="393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66269"/>
              </a:buClr>
              <a:buSzPts val="1800"/>
              <a:buNone/>
              <a:defRPr sz="1800">
                <a:solidFill>
                  <a:srgbClr val="466269"/>
                </a:solidFill>
              </a:defRPr>
            </a:lvl1pPr>
            <a:lvl2pPr lvl="1" rtl="0">
              <a:spcBef>
                <a:spcPts val="0"/>
              </a:spcBef>
              <a:spcAft>
                <a:spcPts val="0"/>
              </a:spcAft>
              <a:buClr>
                <a:srgbClr val="466269"/>
              </a:buClr>
              <a:buSzPts val="1400"/>
              <a:buNone/>
              <a:defRPr sz="1400">
                <a:solidFill>
                  <a:srgbClr val="466269"/>
                </a:solidFill>
              </a:defRPr>
            </a:lvl2pPr>
            <a:lvl3pPr lvl="2" rtl="0">
              <a:spcBef>
                <a:spcPts val="0"/>
              </a:spcBef>
              <a:spcAft>
                <a:spcPts val="0"/>
              </a:spcAft>
              <a:buClr>
                <a:srgbClr val="466269"/>
              </a:buClr>
              <a:buSzPts val="1400"/>
              <a:buNone/>
              <a:defRPr sz="1400">
                <a:solidFill>
                  <a:srgbClr val="466269"/>
                </a:solidFill>
              </a:defRPr>
            </a:lvl3pPr>
            <a:lvl4pPr lvl="3" rtl="0">
              <a:spcBef>
                <a:spcPts val="0"/>
              </a:spcBef>
              <a:spcAft>
                <a:spcPts val="0"/>
              </a:spcAft>
              <a:buClr>
                <a:srgbClr val="466269"/>
              </a:buClr>
              <a:buSzPts val="1400"/>
              <a:buNone/>
              <a:defRPr sz="1400">
                <a:solidFill>
                  <a:srgbClr val="466269"/>
                </a:solidFill>
              </a:defRPr>
            </a:lvl4pPr>
            <a:lvl5pPr lvl="4" rtl="0">
              <a:spcBef>
                <a:spcPts val="0"/>
              </a:spcBef>
              <a:spcAft>
                <a:spcPts val="0"/>
              </a:spcAft>
              <a:buClr>
                <a:srgbClr val="466269"/>
              </a:buClr>
              <a:buSzPts val="1400"/>
              <a:buNone/>
              <a:defRPr sz="1400">
                <a:solidFill>
                  <a:srgbClr val="466269"/>
                </a:solidFill>
              </a:defRPr>
            </a:lvl5pPr>
            <a:lvl6pPr lvl="5" rtl="0">
              <a:spcBef>
                <a:spcPts val="0"/>
              </a:spcBef>
              <a:spcAft>
                <a:spcPts val="0"/>
              </a:spcAft>
              <a:buClr>
                <a:srgbClr val="466269"/>
              </a:buClr>
              <a:buSzPts val="1400"/>
              <a:buNone/>
              <a:defRPr sz="1400">
                <a:solidFill>
                  <a:srgbClr val="466269"/>
                </a:solidFill>
              </a:defRPr>
            </a:lvl6pPr>
            <a:lvl7pPr lvl="6" rtl="0">
              <a:spcBef>
                <a:spcPts val="0"/>
              </a:spcBef>
              <a:spcAft>
                <a:spcPts val="0"/>
              </a:spcAft>
              <a:buClr>
                <a:srgbClr val="466269"/>
              </a:buClr>
              <a:buSzPts val="1400"/>
              <a:buNone/>
              <a:defRPr sz="1400">
                <a:solidFill>
                  <a:srgbClr val="466269"/>
                </a:solidFill>
              </a:defRPr>
            </a:lvl7pPr>
            <a:lvl8pPr lvl="7" rtl="0">
              <a:spcBef>
                <a:spcPts val="0"/>
              </a:spcBef>
              <a:spcAft>
                <a:spcPts val="0"/>
              </a:spcAft>
              <a:buClr>
                <a:srgbClr val="466269"/>
              </a:buClr>
              <a:buSzPts val="1400"/>
              <a:buNone/>
              <a:defRPr sz="1400">
                <a:solidFill>
                  <a:srgbClr val="466269"/>
                </a:solidFill>
              </a:defRPr>
            </a:lvl8pPr>
            <a:lvl9pPr lvl="8" rtl="0">
              <a:spcBef>
                <a:spcPts val="0"/>
              </a:spcBef>
              <a:spcAft>
                <a:spcPts val="0"/>
              </a:spcAft>
              <a:buClr>
                <a:srgbClr val="466269"/>
              </a:buClr>
              <a:buSzPts val="1400"/>
              <a:buNone/>
              <a:defRPr sz="1400">
                <a:solidFill>
                  <a:srgbClr val="466269"/>
                </a:solidFill>
              </a:defRPr>
            </a:lvl9pPr>
          </a:lstStyle>
          <a:p>
            <a:endParaRPr/>
          </a:p>
        </p:txBody>
      </p:sp>
      <p:sp>
        <p:nvSpPr>
          <p:cNvPr id="85" name="Google Shape;85;p17"/>
          <p:cNvSpPr txBox="1">
            <a:spLocks noGrp="1"/>
          </p:cNvSpPr>
          <p:nvPr>
            <p:ph type="subTitle" idx="1"/>
          </p:nvPr>
        </p:nvSpPr>
        <p:spPr>
          <a:xfrm>
            <a:off x="1263150" y="2007750"/>
            <a:ext cx="2148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a:endParaRPr/>
          </a:p>
        </p:txBody>
      </p:sp>
      <p:sp>
        <p:nvSpPr>
          <p:cNvPr id="86" name="Google Shape;86;p17"/>
          <p:cNvSpPr txBox="1">
            <a:spLocks noGrp="1"/>
          </p:cNvSpPr>
          <p:nvPr>
            <p:ph type="ctrTitle" idx="2"/>
          </p:nvPr>
        </p:nvSpPr>
        <p:spPr>
          <a:xfrm>
            <a:off x="4590400" y="1614150"/>
            <a:ext cx="2783400" cy="393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66269"/>
              </a:buClr>
              <a:buSzPts val="1800"/>
              <a:buNone/>
              <a:defRPr sz="1800">
                <a:solidFill>
                  <a:srgbClr val="466269"/>
                </a:solidFill>
              </a:defRPr>
            </a:lvl1pPr>
            <a:lvl2pPr lvl="1" rtl="0">
              <a:spcBef>
                <a:spcPts val="0"/>
              </a:spcBef>
              <a:spcAft>
                <a:spcPts val="0"/>
              </a:spcAft>
              <a:buClr>
                <a:srgbClr val="466269"/>
              </a:buClr>
              <a:buSzPts val="1400"/>
              <a:buNone/>
              <a:defRPr sz="1400">
                <a:solidFill>
                  <a:srgbClr val="466269"/>
                </a:solidFill>
              </a:defRPr>
            </a:lvl2pPr>
            <a:lvl3pPr lvl="2" rtl="0">
              <a:spcBef>
                <a:spcPts val="0"/>
              </a:spcBef>
              <a:spcAft>
                <a:spcPts val="0"/>
              </a:spcAft>
              <a:buClr>
                <a:srgbClr val="466269"/>
              </a:buClr>
              <a:buSzPts val="1400"/>
              <a:buNone/>
              <a:defRPr sz="1400">
                <a:solidFill>
                  <a:srgbClr val="466269"/>
                </a:solidFill>
              </a:defRPr>
            </a:lvl3pPr>
            <a:lvl4pPr lvl="3" rtl="0">
              <a:spcBef>
                <a:spcPts val="0"/>
              </a:spcBef>
              <a:spcAft>
                <a:spcPts val="0"/>
              </a:spcAft>
              <a:buClr>
                <a:srgbClr val="466269"/>
              </a:buClr>
              <a:buSzPts val="1400"/>
              <a:buNone/>
              <a:defRPr sz="1400">
                <a:solidFill>
                  <a:srgbClr val="466269"/>
                </a:solidFill>
              </a:defRPr>
            </a:lvl4pPr>
            <a:lvl5pPr lvl="4" rtl="0">
              <a:spcBef>
                <a:spcPts val="0"/>
              </a:spcBef>
              <a:spcAft>
                <a:spcPts val="0"/>
              </a:spcAft>
              <a:buClr>
                <a:srgbClr val="466269"/>
              </a:buClr>
              <a:buSzPts val="1400"/>
              <a:buNone/>
              <a:defRPr sz="1400">
                <a:solidFill>
                  <a:srgbClr val="466269"/>
                </a:solidFill>
              </a:defRPr>
            </a:lvl5pPr>
            <a:lvl6pPr lvl="5" rtl="0">
              <a:spcBef>
                <a:spcPts val="0"/>
              </a:spcBef>
              <a:spcAft>
                <a:spcPts val="0"/>
              </a:spcAft>
              <a:buClr>
                <a:srgbClr val="466269"/>
              </a:buClr>
              <a:buSzPts val="1400"/>
              <a:buNone/>
              <a:defRPr sz="1400">
                <a:solidFill>
                  <a:srgbClr val="466269"/>
                </a:solidFill>
              </a:defRPr>
            </a:lvl6pPr>
            <a:lvl7pPr lvl="6" rtl="0">
              <a:spcBef>
                <a:spcPts val="0"/>
              </a:spcBef>
              <a:spcAft>
                <a:spcPts val="0"/>
              </a:spcAft>
              <a:buClr>
                <a:srgbClr val="466269"/>
              </a:buClr>
              <a:buSzPts val="1400"/>
              <a:buNone/>
              <a:defRPr sz="1400">
                <a:solidFill>
                  <a:srgbClr val="466269"/>
                </a:solidFill>
              </a:defRPr>
            </a:lvl7pPr>
            <a:lvl8pPr lvl="7" rtl="0">
              <a:spcBef>
                <a:spcPts val="0"/>
              </a:spcBef>
              <a:spcAft>
                <a:spcPts val="0"/>
              </a:spcAft>
              <a:buClr>
                <a:srgbClr val="466269"/>
              </a:buClr>
              <a:buSzPts val="1400"/>
              <a:buNone/>
              <a:defRPr sz="1400">
                <a:solidFill>
                  <a:srgbClr val="466269"/>
                </a:solidFill>
              </a:defRPr>
            </a:lvl8pPr>
            <a:lvl9pPr lvl="8" rtl="0">
              <a:spcBef>
                <a:spcPts val="0"/>
              </a:spcBef>
              <a:spcAft>
                <a:spcPts val="0"/>
              </a:spcAft>
              <a:buClr>
                <a:srgbClr val="466269"/>
              </a:buClr>
              <a:buSzPts val="1400"/>
              <a:buNone/>
              <a:defRPr sz="1400">
                <a:solidFill>
                  <a:srgbClr val="466269"/>
                </a:solidFill>
              </a:defRPr>
            </a:lvl9pPr>
          </a:lstStyle>
          <a:p>
            <a:endParaRPr/>
          </a:p>
        </p:txBody>
      </p:sp>
      <p:sp>
        <p:nvSpPr>
          <p:cNvPr id="87" name="Google Shape;87;p17"/>
          <p:cNvSpPr txBox="1">
            <a:spLocks noGrp="1"/>
          </p:cNvSpPr>
          <p:nvPr>
            <p:ph type="subTitle" idx="3"/>
          </p:nvPr>
        </p:nvSpPr>
        <p:spPr>
          <a:xfrm>
            <a:off x="4590400" y="2007750"/>
            <a:ext cx="2148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a:endParaRPr/>
          </a:p>
        </p:txBody>
      </p:sp>
      <p:sp>
        <p:nvSpPr>
          <p:cNvPr id="88" name="Google Shape;88;p17"/>
          <p:cNvSpPr txBox="1">
            <a:spLocks noGrp="1"/>
          </p:cNvSpPr>
          <p:nvPr>
            <p:ph type="ctrTitle" idx="4"/>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4">
  <p:cSld name="CUSTOM">
    <p:bg>
      <p:bgPr>
        <a:no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subTitle" idx="1"/>
          </p:nvPr>
        </p:nvSpPr>
        <p:spPr>
          <a:xfrm>
            <a:off x="3978050" y="2438625"/>
            <a:ext cx="3097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p:cSld name="CUSTOM_1">
    <p:bg>
      <p:bgPr>
        <a:noFill/>
        <a:effectLst/>
      </p:bgPr>
    </p:bg>
    <p:spTree>
      <p:nvGrpSpPr>
        <p:cNvPr id="1" name="Shape 9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ITLE_1">
    <p:bg>
      <p:bgPr>
        <a:no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315388" y="2072050"/>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3" name="Google Shape;13;p3"/>
          <p:cNvSpPr txBox="1">
            <a:spLocks noGrp="1"/>
          </p:cNvSpPr>
          <p:nvPr>
            <p:ph type="title" idx="2" hasCustomPrompt="1"/>
          </p:nvPr>
        </p:nvSpPr>
        <p:spPr>
          <a:xfrm>
            <a:off x="2924688" y="1590625"/>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4" name="Google Shape;14;p3"/>
          <p:cNvSpPr txBox="1">
            <a:spLocks noGrp="1"/>
          </p:cNvSpPr>
          <p:nvPr>
            <p:ph type="ctrTitle" idx="3"/>
          </p:nvPr>
        </p:nvSpPr>
        <p:spPr>
          <a:xfrm>
            <a:off x="4486813" y="2072050"/>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5" name="Google Shape;15;p3"/>
          <p:cNvSpPr txBox="1">
            <a:spLocks noGrp="1"/>
          </p:cNvSpPr>
          <p:nvPr>
            <p:ph type="title" idx="4" hasCustomPrompt="1"/>
          </p:nvPr>
        </p:nvSpPr>
        <p:spPr>
          <a:xfrm>
            <a:off x="5096113" y="1590625"/>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5"/>
          </p:nvPr>
        </p:nvSpPr>
        <p:spPr>
          <a:xfrm>
            <a:off x="2315388" y="2975075"/>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7" name="Google Shape;17;p3"/>
          <p:cNvSpPr txBox="1">
            <a:spLocks noGrp="1"/>
          </p:cNvSpPr>
          <p:nvPr>
            <p:ph type="title" idx="6" hasCustomPrompt="1"/>
          </p:nvPr>
        </p:nvSpPr>
        <p:spPr>
          <a:xfrm>
            <a:off x="2924688" y="2493650"/>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7"/>
          </p:nvPr>
        </p:nvSpPr>
        <p:spPr>
          <a:xfrm>
            <a:off x="4486813" y="2975075"/>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9" name="Google Shape;19;p3"/>
          <p:cNvSpPr txBox="1">
            <a:spLocks noGrp="1"/>
          </p:cNvSpPr>
          <p:nvPr>
            <p:ph type="title" idx="8" hasCustomPrompt="1"/>
          </p:nvPr>
        </p:nvSpPr>
        <p:spPr>
          <a:xfrm>
            <a:off x="5096113" y="2493650"/>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extLst>
    <p:ext uri="{DCECCB84-F9BA-43D5-87BE-67443E8EF086}">
      <p15:sldGuideLst xmlns:p15="http://schemas.microsoft.com/office/powerpoint/2012/main">
        <p15:guide id="1" orient="horz" pos="2009">
          <p15:clr>
            <a:srgbClr val="FA7B17"/>
          </p15:clr>
        </p15:guide>
        <p15:guide id="2" orient="horz" pos="162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CONTENT">
  <p:cSld name="TITLE_1_1">
    <p:bg>
      <p:bgPr>
        <a:no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subTitle" idx="1"/>
          </p:nvPr>
        </p:nvSpPr>
        <p:spPr>
          <a:xfrm flipH="1">
            <a:off x="2848475" y="2263275"/>
            <a:ext cx="3447000" cy="860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None/>
              <a:defRPr sz="1400">
                <a:solidFill>
                  <a:srgbClr val="466269"/>
                </a:solidFill>
              </a:defRPr>
            </a:lvl1pPr>
            <a:lvl2pPr lvl="1">
              <a:lnSpc>
                <a:spcPct val="100000"/>
              </a:lnSpc>
              <a:spcBef>
                <a:spcPts val="1600"/>
              </a:spcBef>
              <a:spcAft>
                <a:spcPts val="0"/>
              </a:spcAft>
              <a:buNone/>
              <a:defRPr sz="1400">
                <a:solidFill>
                  <a:srgbClr val="466269"/>
                </a:solidFill>
              </a:defRPr>
            </a:lvl2pPr>
            <a:lvl3pPr lvl="2">
              <a:lnSpc>
                <a:spcPct val="100000"/>
              </a:lnSpc>
              <a:spcBef>
                <a:spcPts val="1600"/>
              </a:spcBef>
              <a:spcAft>
                <a:spcPts val="0"/>
              </a:spcAft>
              <a:buNone/>
              <a:defRPr sz="1400">
                <a:solidFill>
                  <a:srgbClr val="466269"/>
                </a:solidFill>
              </a:defRPr>
            </a:lvl3pPr>
            <a:lvl4pPr lvl="3">
              <a:lnSpc>
                <a:spcPct val="100000"/>
              </a:lnSpc>
              <a:spcBef>
                <a:spcPts val="1600"/>
              </a:spcBef>
              <a:spcAft>
                <a:spcPts val="0"/>
              </a:spcAft>
              <a:buNone/>
              <a:defRPr sz="1400">
                <a:solidFill>
                  <a:srgbClr val="466269"/>
                </a:solidFill>
              </a:defRPr>
            </a:lvl4pPr>
            <a:lvl5pPr lvl="4">
              <a:lnSpc>
                <a:spcPct val="100000"/>
              </a:lnSpc>
              <a:spcBef>
                <a:spcPts val="1600"/>
              </a:spcBef>
              <a:spcAft>
                <a:spcPts val="0"/>
              </a:spcAft>
              <a:buNone/>
              <a:defRPr sz="1400">
                <a:solidFill>
                  <a:srgbClr val="466269"/>
                </a:solidFill>
              </a:defRPr>
            </a:lvl5pPr>
            <a:lvl6pPr lvl="5">
              <a:lnSpc>
                <a:spcPct val="100000"/>
              </a:lnSpc>
              <a:spcBef>
                <a:spcPts val="1600"/>
              </a:spcBef>
              <a:spcAft>
                <a:spcPts val="0"/>
              </a:spcAft>
              <a:buNone/>
              <a:defRPr sz="1400">
                <a:solidFill>
                  <a:srgbClr val="466269"/>
                </a:solidFill>
              </a:defRPr>
            </a:lvl6pPr>
            <a:lvl7pPr lvl="6">
              <a:lnSpc>
                <a:spcPct val="100000"/>
              </a:lnSpc>
              <a:spcBef>
                <a:spcPts val="1600"/>
              </a:spcBef>
              <a:spcAft>
                <a:spcPts val="0"/>
              </a:spcAft>
              <a:buNone/>
              <a:defRPr sz="1400">
                <a:solidFill>
                  <a:srgbClr val="466269"/>
                </a:solidFill>
              </a:defRPr>
            </a:lvl7pPr>
            <a:lvl8pPr lvl="7">
              <a:lnSpc>
                <a:spcPct val="100000"/>
              </a:lnSpc>
              <a:spcBef>
                <a:spcPts val="1600"/>
              </a:spcBef>
              <a:spcAft>
                <a:spcPts val="0"/>
              </a:spcAft>
              <a:buNone/>
              <a:defRPr sz="1400">
                <a:solidFill>
                  <a:srgbClr val="466269"/>
                </a:solidFill>
              </a:defRPr>
            </a:lvl8pPr>
            <a:lvl9pPr lvl="8">
              <a:lnSpc>
                <a:spcPct val="100000"/>
              </a:lnSpc>
              <a:spcBef>
                <a:spcPts val="1600"/>
              </a:spcBef>
              <a:spcAft>
                <a:spcPts val="1600"/>
              </a:spcAft>
              <a:buNone/>
              <a:defRPr sz="1400">
                <a:solidFill>
                  <a:srgbClr val="466269"/>
                </a:solidFill>
              </a:defRPr>
            </a:lvl9pPr>
          </a:lstStyle>
          <a:p>
            <a:endParaRPr/>
          </a:p>
        </p:txBody>
      </p:sp>
      <p:sp>
        <p:nvSpPr>
          <p:cNvPr id="22" name="Google Shape;22;p4"/>
          <p:cNvSpPr txBox="1">
            <a:spLocks noGrp="1"/>
          </p:cNvSpPr>
          <p:nvPr>
            <p:ph type="ctrTitle"/>
          </p:nvPr>
        </p:nvSpPr>
        <p:spPr>
          <a:xfrm>
            <a:off x="1420950" y="1603325"/>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2600"/>
              <a:buNone/>
              <a:defRPr sz="2600">
                <a:solidFill>
                  <a:srgbClr val="466269"/>
                </a:solidFill>
              </a:defRPr>
            </a:lvl1pPr>
            <a:lvl2pPr lvl="1" algn="ctr" rtl="0">
              <a:spcBef>
                <a:spcPts val="0"/>
              </a:spcBef>
              <a:spcAft>
                <a:spcPts val="0"/>
              </a:spcAft>
              <a:buClr>
                <a:srgbClr val="466269"/>
              </a:buClr>
              <a:buSzPts val="2600"/>
              <a:buNone/>
              <a:defRPr sz="2600">
                <a:solidFill>
                  <a:srgbClr val="466269"/>
                </a:solidFill>
              </a:defRPr>
            </a:lvl2pPr>
            <a:lvl3pPr lvl="2" algn="ctr" rtl="0">
              <a:spcBef>
                <a:spcPts val="0"/>
              </a:spcBef>
              <a:spcAft>
                <a:spcPts val="0"/>
              </a:spcAft>
              <a:buClr>
                <a:srgbClr val="466269"/>
              </a:buClr>
              <a:buSzPts val="2600"/>
              <a:buNone/>
              <a:defRPr sz="2600">
                <a:solidFill>
                  <a:srgbClr val="466269"/>
                </a:solidFill>
              </a:defRPr>
            </a:lvl3pPr>
            <a:lvl4pPr lvl="3" algn="ctr" rtl="0">
              <a:spcBef>
                <a:spcPts val="0"/>
              </a:spcBef>
              <a:spcAft>
                <a:spcPts val="0"/>
              </a:spcAft>
              <a:buClr>
                <a:srgbClr val="466269"/>
              </a:buClr>
              <a:buSzPts val="2600"/>
              <a:buNone/>
              <a:defRPr sz="2600">
                <a:solidFill>
                  <a:srgbClr val="466269"/>
                </a:solidFill>
              </a:defRPr>
            </a:lvl4pPr>
            <a:lvl5pPr lvl="4" algn="ctr" rtl="0">
              <a:spcBef>
                <a:spcPts val="0"/>
              </a:spcBef>
              <a:spcAft>
                <a:spcPts val="0"/>
              </a:spcAft>
              <a:buClr>
                <a:srgbClr val="466269"/>
              </a:buClr>
              <a:buSzPts val="2600"/>
              <a:buNone/>
              <a:defRPr sz="2600">
                <a:solidFill>
                  <a:srgbClr val="466269"/>
                </a:solidFill>
              </a:defRPr>
            </a:lvl5pPr>
            <a:lvl6pPr lvl="5" algn="ctr" rtl="0">
              <a:spcBef>
                <a:spcPts val="0"/>
              </a:spcBef>
              <a:spcAft>
                <a:spcPts val="0"/>
              </a:spcAft>
              <a:buClr>
                <a:srgbClr val="466269"/>
              </a:buClr>
              <a:buSzPts val="2600"/>
              <a:buNone/>
              <a:defRPr sz="2600">
                <a:solidFill>
                  <a:srgbClr val="466269"/>
                </a:solidFill>
              </a:defRPr>
            </a:lvl6pPr>
            <a:lvl7pPr lvl="6" algn="ctr" rtl="0">
              <a:spcBef>
                <a:spcPts val="0"/>
              </a:spcBef>
              <a:spcAft>
                <a:spcPts val="0"/>
              </a:spcAft>
              <a:buClr>
                <a:srgbClr val="466269"/>
              </a:buClr>
              <a:buSzPts val="2600"/>
              <a:buNone/>
              <a:defRPr sz="2600">
                <a:solidFill>
                  <a:srgbClr val="466269"/>
                </a:solidFill>
              </a:defRPr>
            </a:lvl7pPr>
            <a:lvl8pPr lvl="7" algn="ctr" rtl="0">
              <a:spcBef>
                <a:spcPts val="0"/>
              </a:spcBef>
              <a:spcAft>
                <a:spcPts val="0"/>
              </a:spcAft>
              <a:buClr>
                <a:srgbClr val="466269"/>
              </a:buClr>
              <a:buSzPts val="2600"/>
              <a:buNone/>
              <a:defRPr sz="2600">
                <a:solidFill>
                  <a:srgbClr val="466269"/>
                </a:solidFill>
              </a:defRPr>
            </a:lvl8pPr>
            <a:lvl9pPr lvl="8" algn="ctr" rtl="0">
              <a:spcBef>
                <a:spcPts val="0"/>
              </a:spcBef>
              <a:spcAft>
                <a:spcPts val="0"/>
              </a:spcAft>
              <a:buClr>
                <a:srgbClr val="466269"/>
              </a:buClr>
              <a:buSzPts val="2600"/>
              <a:buNone/>
              <a:defRPr sz="2600">
                <a:solidFill>
                  <a:srgbClr val="466269"/>
                </a:solidFill>
              </a:defRPr>
            </a:lvl9pPr>
          </a:lstStyle>
          <a:p>
            <a:endParaRPr/>
          </a:p>
        </p:txBody>
      </p:sp>
    </p:spTree>
  </p:cSld>
  <p:clrMapOvr>
    <a:masterClrMapping/>
  </p:clrMapOvr>
  <p:extLst>
    <p:ext uri="{DCECCB84-F9BA-43D5-87BE-67443E8EF086}">
      <p15:sldGuideLst xmlns:p15="http://schemas.microsoft.com/office/powerpoint/2012/main">
        <p15:guide id="1" orient="horz" pos="2381">
          <p15:clr>
            <a:srgbClr val="FA7B17"/>
          </p15:clr>
        </p15:guide>
        <p15:guide id="2" orient="horz" pos="144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_1">
    <p:bg>
      <p:bgPr>
        <a:no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ctrTitle"/>
          </p:nvPr>
        </p:nvSpPr>
        <p:spPr>
          <a:xfrm>
            <a:off x="3541876" y="3069075"/>
            <a:ext cx="2875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25" name="Google Shape;25;p5"/>
          <p:cNvSpPr txBox="1">
            <a:spLocks noGrp="1"/>
          </p:cNvSpPr>
          <p:nvPr>
            <p:ph type="subTitle" idx="1"/>
          </p:nvPr>
        </p:nvSpPr>
        <p:spPr>
          <a:xfrm>
            <a:off x="2515950" y="2698125"/>
            <a:ext cx="4112100" cy="57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solidFill>
                  <a:srgbClr val="466269"/>
                </a:solidFill>
              </a:defRPr>
            </a:lvl1pPr>
            <a:lvl2pPr lvl="1" algn="ctr" rtl="0">
              <a:lnSpc>
                <a:spcPct val="100000"/>
              </a:lnSpc>
              <a:spcBef>
                <a:spcPts val="1600"/>
              </a:spcBef>
              <a:spcAft>
                <a:spcPts val="0"/>
              </a:spcAft>
              <a:buNone/>
              <a:defRPr sz="1400">
                <a:solidFill>
                  <a:srgbClr val="466269"/>
                </a:solidFill>
              </a:defRPr>
            </a:lvl2pPr>
            <a:lvl3pPr lvl="2" algn="ctr" rtl="0">
              <a:lnSpc>
                <a:spcPct val="100000"/>
              </a:lnSpc>
              <a:spcBef>
                <a:spcPts val="1600"/>
              </a:spcBef>
              <a:spcAft>
                <a:spcPts val="0"/>
              </a:spcAft>
              <a:buNone/>
              <a:defRPr sz="1400">
                <a:solidFill>
                  <a:srgbClr val="466269"/>
                </a:solidFill>
              </a:defRPr>
            </a:lvl3pPr>
            <a:lvl4pPr lvl="3" algn="ctr" rtl="0">
              <a:lnSpc>
                <a:spcPct val="100000"/>
              </a:lnSpc>
              <a:spcBef>
                <a:spcPts val="1600"/>
              </a:spcBef>
              <a:spcAft>
                <a:spcPts val="0"/>
              </a:spcAft>
              <a:buNone/>
              <a:defRPr sz="1400">
                <a:solidFill>
                  <a:srgbClr val="466269"/>
                </a:solidFill>
              </a:defRPr>
            </a:lvl4pPr>
            <a:lvl5pPr lvl="4" algn="ctr" rtl="0">
              <a:lnSpc>
                <a:spcPct val="100000"/>
              </a:lnSpc>
              <a:spcBef>
                <a:spcPts val="1600"/>
              </a:spcBef>
              <a:spcAft>
                <a:spcPts val="0"/>
              </a:spcAft>
              <a:buNone/>
              <a:defRPr sz="1400">
                <a:solidFill>
                  <a:srgbClr val="466269"/>
                </a:solidFill>
              </a:defRPr>
            </a:lvl5pPr>
            <a:lvl6pPr lvl="5" algn="ctr" rtl="0">
              <a:lnSpc>
                <a:spcPct val="100000"/>
              </a:lnSpc>
              <a:spcBef>
                <a:spcPts val="1600"/>
              </a:spcBef>
              <a:spcAft>
                <a:spcPts val="0"/>
              </a:spcAft>
              <a:buNone/>
              <a:defRPr sz="1400">
                <a:solidFill>
                  <a:srgbClr val="466269"/>
                </a:solidFill>
              </a:defRPr>
            </a:lvl6pPr>
            <a:lvl7pPr lvl="6" algn="ctr" rtl="0">
              <a:lnSpc>
                <a:spcPct val="100000"/>
              </a:lnSpc>
              <a:spcBef>
                <a:spcPts val="1600"/>
              </a:spcBef>
              <a:spcAft>
                <a:spcPts val="0"/>
              </a:spcAft>
              <a:buNone/>
              <a:defRPr sz="1400">
                <a:solidFill>
                  <a:srgbClr val="466269"/>
                </a:solidFill>
              </a:defRPr>
            </a:lvl7pPr>
            <a:lvl8pPr lvl="7" algn="ctr" rtl="0">
              <a:lnSpc>
                <a:spcPct val="100000"/>
              </a:lnSpc>
              <a:spcBef>
                <a:spcPts val="1600"/>
              </a:spcBef>
              <a:spcAft>
                <a:spcPts val="0"/>
              </a:spcAft>
              <a:buNone/>
              <a:defRPr sz="1400">
                <a:solidFill>
                  <a:srgbClr val="466269"/>
                </a:solidFill>
              </a:defRPr>
            </a:lvl8pPr>
            <a:lvl9pPr lvl="8" algn="ctr" rtl="0">
              <a:lnSpc>
                <a:spcPct val="100000"/>
              </a:lnSpc>
              <a:spcBef>
                <a:spcPts val="1600"/>
              </a:spcBef>
              <a:spcAft>
                <a:spcPts val="1600"/>
              </a:spcAft>
              <a:buNone/>
              <a:defRPr sz="1400">
                <a:solidFill>
                  <a:srgbClr val="466269"/>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UR COLUMNS">
  <p:cSld name="TITLE_1_1_1_2_1">
    <p:bg>
      <p:bgPr>
        <a:no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ctrTitle"/>
          </p:nvPr>
        </p:nvSpPr>
        <p:spPr>
          <a:xfrm>
            <a:off x="4780212" y="1600200"/>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1" name="Google Shape;31;p7"/>
          <p:cNvSpPr txBox="1">
            <a:spLocks noGrp="1"/>
          </p:cNvSpPr>
          <p:nvPr>
            <p:ph type="subTitle" idx="1"/>
          </p:nvPr>
        </p:nvSpPr>
        <p:spPr>
          <a:xfrm>
            <a:off x="4780212" y="2042500"/>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32" name="Google Shape;32;p7"/>
          <p:cNvSpPr txBox="1">
            <a:spLocks noGrp="1"/>
          </p:cNvSpPr>
          <p:nvPr>
            <p:ph type="ctrTitle" idx="2"/>
          </p:nvPr>
        </p:nvSpPr>
        <p:spPr>
          <a:xfrm>
            <a:off x="4780212" y="3359578"/>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3" name="Google Shape;33;p7"/>
          <p:cNvSpPr txBox="1">
            <a:spLocks noGrp="1"/>
          </p:cNvSpPr>
          <p:nvPr>
            <p:ph type="subTitle" idx="3"/>
          </p:nvPr>
        </p:nvSpPr>
        <p:spPr>
          <a:xfrm>
            <a:off x="4780212" y="3801878"/>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34" name="Google Shape;34;p7"/>
          <p:cNvSpPr txBox="1">
            <a:spLocks noGrp="1"/>
          </p:cNvSpPr>
          <p:nvPr>
            <p:ph type="ctrTitle" idx="4"/>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35" name="Google Shape;35;p7"/>
          <p:cNvSpPr txBox="1">
            <a:spLocks noGrp="1"/>
          </p:cNvSpPr>
          <p:nvPr>
            <p:ph type="ctrTitle" idx="5"/>
          </p:nvPr>
        </p:nvSpPr>
        <p:spPr>
          <a:xfrm>
            <a:off x="1172100" y="1600200"/>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6" name="Google Shape;36;p7"/>
          <p:cNvSpPr txBox="1">
            <a:spLocks noGrp="1"/>
          </p:cNvSpPr>
          <p:nvPr>
            <p:ph type="subTitle" idx="6"/>
          </p:nvPr>
        </p:nvSpPr>
        <p:spPr>
          <a:xfrm>
            <a:off x="1172149" y="2042500"/>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37" name="Google Shape;37;p7"/>
          <p:cNvSpPr txBox="1">
            <a:spLocks noGrp="1"/>
          </p:cNvSpPr>
          <p:nvPr>
            <p:ph type="ctrTitle" idx="7"/>
          </p:nvPr>
        </p:nvSpPr>
        <p:spPr>
          <a:xfrm>
            <a:off x="1172100" y="3359578"/>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8" name="Google Shape;38;p7"/>
          <p:cNvSpPr txBox="1">
            <a:spLocks noGrp="1"/>
          </p:cNvSpPr>
          <p:nvPr>
            <p:ph type="subTitle" idx="8"/>
          </p:nvPr>
        </p:nvSpPr>
        <p:spPr>
          <a:xfrm>
            <a:off x="1172149" y="3801878"/>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Tree>
  </p:cSld>
  <p:clrMapOvr>
    <a:masterClrMapping/>
  </p:clrMapOvr>
  <p:extLst>
    <p:ext uri="{DCECCB84-F9BA-43D5-87BE-67443E8EF086}">
      <p15:sldGuideLst xmlns:p15="http://schemas.microsoft.com/office/powerpoint/2012/main">
        <p15:guide id="1" orient="horz" pos="34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BLANK SLIDE">
  <p:cSld name="CUSTOM_2">
    <p:spTree>
      <p:nvGrpSpPr>
        <p:cNvPr id="1" name="Shape 39"/>
        <p:cNvGrpSpPr/>
        <p:nvPr/>
      </p:nvGrpSpPr>
      <p:grpSpPr>
        <a:xfrm>
          <a:off x="0" y="0"/>
          <a:ext cx="0" cy="0"/>
          <a:chOff x="0" y="0"/>
          <a:chExt cx="0" cy="0"/>
        </a:xfrm>
      </p:grpSpPr>
      <p:sp>
        <p:nvSpPr>
          <p:cNvPr id="40" name="Google Shape;40;p8"/>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 TEXT ">
  <p:cSld name="TITLE_1_1_1_1_1_2">
    <p:bg>
      <p:bgPr>
        <a:noFill/>
        <a:effectLst/>
      </p:bgPr>
    </p:bg>
    <p:spTree>
      <p:nvGrpSpPr>
        <p:cNvPr id="1" name="Shape 41"/>
        <p:cNvGrpSpPr/>
        <p:nvPr/>
      </p:nvGrpSpPr>
      <p:grpSpPr>
        <a:xfrm>
          <a:off x="0" y="0"/>
          <a:ext cx="0" cy="0"/>
          <a:chOff x="0" y="0"/>
          <a:chExt cx="0" cy="0"/>
        </a:xfrm>
      </p:grpSpPr>
      <p:sp>
        <p:nvSpPr>
          <p:cNvPr id="42" name="Google Shape;42;p9"/>
          <p:cNvSpPr txBox="1">
            <a:spLocks noGrp="1"/>
          </p:cNvSpPr>
          <p:nvPr>
            <p:ph type="title" hasCustomPrompt="1"/>
          </p:nvPr>
        </p:nvSpPr>
        <p:spPr>
          <a:xfrm>
            <a:off x="2939475" y="2199650"/>
            <a:ext cx="3265200" cy="61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3" name="Google Shape;43;p9"/>
          <p:cNvSpPr txBox="1">
            <a:spLocks noGrp="1"/>
          </p:cNvSpPr>
          <p:nvPr>
            <p:ph type="title" idx="2" hasCustomPrompt="1"/>
          </p:nvPr>
        </p:nvSpPr>
        <p:spPr>
          <a:xfrm>
            <a:off x="2939475" y="3194300"/>
            <a:ext cx="3265200" cy="61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4" name="Google Shape;44;p9"/>
          <p:cNvSpPr txBox="1">
            <a:spLocks noGrp="1"/>
          </p:cNvSpPr>
          <p:nvPr>
            <p:ph type="title" idx="3" hasCustomPrompt="1"/>
          </p:nvPr>
        </p:nvSpPr>
        <p:spPr>
          <a:xfrm>
            <a:off x="2939475" y="1158875"/>
            <a:ext cx="3265200" cy="61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 name="Google Shape;45;p9"/>
          <p:cNvSpPr txBox="1">
            <a:spLocks noGrp="1"/>
          </p:cNvSpPr>
          <p:nvPr>
            <p:ph type="subTitle" idx="1"/>
          </p:nvPr>
        </p:nvSpPr>
        <p:spPr>
          <a:xfrm>
            <a:off x="2389050" y="1665438"/>
            <a:ext cx="43659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6" name="Google Shape;46;p9"/>
          <p:cNvSpPr txBox="1">
            <a:spLocks noGrp="1"/>
          </p:cNvSpPr>
          <p:nvPr>
            <p:ph type="subTitle" idx="4"/>
          </p:nvPr>
        </p:nvSpPr>
        <p:spPr>
          <a:xfrm>
            <a:off x="2389050" y="2660038"/>
            <a:ext cx="43659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7" name="Google Shape;47;p9"/>
          <p:cNvSpPr txBox="1">
            <a:spLocks noGrp="1"/>
          </p:cNvSpPr>
          <p:nvPr>
            <p:ph type="subTitle" idx="5"/>
          </p:nvPr>
        </p:nvSpPr>
        <p:spPr>
          <a:xfrm>
            <a:off x="2389050" y="3654638"/>
            <a:ext cx="43659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
  <p:cSld name="TITLE_1_1_1_2_1_1_1">
    <p:bg>
      <p:bgPr>
        <a:no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ctrTitle"/>
          </p:nvPr>
        </p:nvSpPr>
        <p:spPr>
          <a:xfrm>
            <a:off x="1041275" y="2841338"/>
            <a:ext cx="2445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2400"/>
              <a:buNone/>
              <a:defRPr sz="2400">
                <a:solidFill>
                  <a:srgbClr val="466269"/>
                </a:solidFill>
              </a:defRPr>
            </a:lvl2pPr>
            <a:lvl3pPr lvl="2" algn="ctr" rtl="0">
              <a:spcBef>
                <a:spcPts val="0"/>
              </a:spcBef>
              <a:spcAft>
                <a:spcPts val="0"/>
              </a:spcAft>
              <a:buClr>
                <a:srgbClr val="466269"/>
              </a:buClr>
              <a:buSzPts val="2400"/>
              <a:buNone/>
              <a:defRPr sz="2400">
                <a:solidFill>
                  <a:srgbClr val="466269"/>
                </a:solidFill>
              </a:defRPr>
            </a:lvl3pPr>
            <a:lvl4pPr lvl="3" algn="ctr" rtl="0">
              <a:spcBef>
                <a:spcPts val="0"/>
              </a:spcBef>
              <a:spcAft>
                <a:spcPts val="0"/>
              </a:spcAft>
              <a:buClr>
                <a:srgbClr val="466269"/>
              </a:buClr>
              <a:buSzPts val="2400"/>
              <a:buNone/>
              <a:defRPr sz="2400">
                <a:solidFill>
                  <a:srgbClr val="466269"/>
                </a:solidFill>
              </a:defRPr>
            </a:lvl4pPr>
            <a:lvl5pPr lvl="4" algn="ctr" rtl="0">
              <a:spcBef>
                <a:spcPts val="0"/>
              </a:spcBef>
              <a:spcAft>
                <a:spcPts val="0"/>
              </a:spcAft>
              <a:buClr>
                <a:srgbClr val="466269"/>
              </a:buClr>
              <a:buSzPts val="2400"/>
              <a:buNone/>
              <a:defRPr sz="2400">
                <a:solidFill>
                  <a:srgbClr val="466269"/>
                </a:solidFill>
              </a:defRPr>
            </a:lvl5pPr>
            <a:lvl6pPr lvl="5" algn="ctr" rtl="0">
              <a:spcBef>
                <a:spcPts val="0"/>
              </a:spcBef>
              <a:spcAft>
                <a:spcPts val="0"/>
              </a:spcAft>
              <a:buClr>
                <a:srgbClr val="466269"/>
              </a:buClr>
              <a:buSzPts val="2400"/>
              <a:buNone/>
              <a:defRPr sz="2400">
                <a:solidFill>
                  <a:srgbClr val="466269"/>
                </a:solidFill>
              </a:defRPr>
            </a:lvl6pPr>
            <a:lvl7pPr lvl="6" algn="ctr" rtl="0">
              <a:spcBef>
                <a:spcPts val="0"/>
              </a:spcBef>
              <a:spcAft>
                <a:spcPts val="0"/>
              </a:spcAft>
              <a:buClr>
                <a:srgbClr val="466269"/>
              </a:buClr>
              <a:buSzPts val="2400"/>
              <a:buNone/>
              <a:defRPr sz="2400">
                <a:solidFill>
                  <a:srgbClr val="466269"/>
                </a:solidFill>
              </a:defRPr>
            </a:lvl7pPr>
            <a:lvl8pPr lvl="7" algn="ctr" rtl="0">
              <a:spcBef>
                <a:spcPts val="0"/>
              </a:spcBef>
              <a:spcAft>
                <a:spcPts val="0"/>
              </a:spcAft>
              <a:buClr>
                <a:srgbClr val="466269"/>
              </a:buClr>
              <a:buSzPts val="2400"/>
              <a:buNone/>
              <a:defRPr sz="2400">
                <a:solidFill>
                  <a:srgbClr val="466269"/>
                </a:solidFill>
              </a:defRPr>
            </a:lvl8pPr>
            <a:lvl9pPr lvl="8" algn="ctr" rtl="0">
              <a:spcBef>
                <a:spcPts val="0"/>
              </a:spcBef>
              <a:spcAft>
                <a:spcPts val="0"/>
              </a:spcAft>
              <a:buClr>
                <a:srgbClr val="466269"/>
              </a:buClr>
              <a:buSzPts val="2400"/>
              <a:buNone/>
              <a:defRPr sz="2400">
                <a:solidFill>
                  <a:srgbClr val="466269"/>
                </a:solidFill>
              </a:defRPr>
            </a:lvl9pPr>
          </a:lstStyle>
          <a:p>
            <a:endParaRPr/>
          </a:p>
        </p:txBody>
      </p:sp>
      <p:sp>
        <p:nvSpPr>
          <p:cNvPr id="50" name="Google Shape;50;p10"/>
          <p:cNvSpPr txBox="1">
            <a:spLocks noGrp="1"/>
          </p:cNvSpPr>
          <p:nvPr>
            <p:ph type="subTitle" idx="1"/>
          </p:nvPr>
        </p:nvSpPr>
        <p:spPr>
          <a:xfrm>
            <a:off x="1284275" y="3262563"/>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51" name="Google Shape;51;p10"/>
          <p:cNvSpPr txBox="1">
            <a:spLocks noGrp="1"/>
          </p:cNvSpPr>
          <p:nvPr>
            <p:ph type="ctrTitle" idx="2"/>
          </p:nvPr>
        </p:nvSpPr>
        <p:spPr>
          <a:xfrm>
            <a:off x="3247389" y="2841338"/>
            <a:ext cx="26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2400"/>
              <a:buNone/>
              <a:defRPr sz="2400">
                <a:solidFill>
                  <a:srgbClr val="466269"/>
                </a:solidFill>
              </a:defRPr>
            </a:lvl2pPr>
            <a:lvl3pPr lvl="2" algn="ctr" rtl="0">
              <a:spcBef>
                <a:spcPts val="0"/>
              </a:spcBef>
              <a:spcAft>
                <a:spcPts val="0"/>
              </a:spcAft>
              <a:buClr>
                <a:srgbClr val="466269"/>
              </a:buClr>
              <a:buSzPts val="2400"/>
              <a:buNone/>
              <a:defRPr sz="2400">
                <a:solidFill>
                  <a:srgbClr val="466269"/>
                </a:solidFill>
              </a:defRPr>
            </a:lvl3pPr>
            <a:lvl4pPr lvl="3" algn="ctr" rtl="0">
              <a:spcBef>
                <a:spcPts val="0"/>
              </a:spcBef>
              <a:spcAft>
                <a:spcPts val="0"/>
              </a:spcAft>
              <a:buClr>
                <a:srgbClr val="466269"/>
              </a:buClr>
              <a:buSzPts val="2400"/>
              <a:buNone/>
              <a:defRPr sz="2400">
                <a:solidFill>
                  <a:srgbClr val="466269"/>
                </a:solidFill>
              </a:defRPr>
            </a:lvl4pPr>
            <a:lvl5pPr lvl="4" algn="ctr" rtl="0">
              <a:spcBef>
                <a:spcPts val="0"/>
              </a:spcBef>
              <a:spcAft>
                <a:spcPts val="0"/>
              </a:spcAft>
              <a:buClr>
                <a:srgbClr val="466269"/>
              </a:buClr>
              <a:buSzPts val="2400"/>
              <a:buNone/>
              <a:defRPr sz="2400">
                <a:solidFill>
                  <a:srgbClr val="466269"/>
                </a:solidFill>
              </a:defRPr>
            </a:lvl5pPr>
            <a:lvl6pPr lvl="5" algn="ctr" rtl="0">
              <a:spcBef>
                <a:spcPts val="0"/>
              </a:spcBef>
              <a:spcAft>
                <a:spcPts val="0"/>
              </a:spcAft>
              <a:buClr>
                <a:srgbClr val="466269"/>
              </a:buClr>
              <a:buSzPts val="2400"/>
              <a:buNone/>
              <a:defRPr sz="2400">
                <a:solidFill>
                  <a:srgbClr val="466269"/>
                </a:solidFill>
              </a:defRPr>
            </a:lvl6pPr>
            <a:lvl7pPr lvl="6" algn="ctr" rtl="0">
              <a:spcBef>
                <a:spcPts val="0"/>
              </a:spcBef>
              <a:spcAft>
                <a:spcPts val="0"/>
              </a:spcAft>
              <a:buClr>
                <a:srgbClr val="466269"/>
              </a:buClr>
              <a:buSzPts val="2400"/>
              <a:buNone/>
              <a:defRPr sz="2400">
                <a:solidFill>
                  <a:srgbClr val="466269"/>
                </a:solidFill>
              </a:defRPr>
            </a:lvl7pPr>
            <a:lvl8pPr lvl="7" algn="ctr" rtl="0">
              <a:spcBef>
                <a:spcPts val="0"/>
              </a:spcBef>
              <a:spcAft>
                <a:spcPts val="0"/>
              </a:spcAft>
              <a:buClr>
                <a:srgbClr val="466269"/>
              </a:buClr>
              <a:buSzPts val="2400"/>
              <a:buNone/>
              <a:defRPr sz="2400">
                <a:solidFill>
                  <a:srgbClr val="466269"/>
                </a:solidFill>
              </a:defRPr>
            </a:lvl8pPr>
            <a:lvl9pPr lvl="8" algn="ctr" rtl="0">
              <a:spcBef>
                <a:spcPts val="0"/>
              </a:spcBef>
              <a:spcAft>
                <a:spcPts val="0"/>
              </a:spcAft>
              <a:buClr>
                <a:srgbClr val="466269"/>
              </a:buClr>
              <a:buSzPts val="2400"/>
              <a:buNone/>
              <a:defRPr sz="2400">
                <a:solidFill>
                  <a:srgbClr val="466269"/>
                </a:solidFill>
              </a:defRPr>
            </a:lvl9pPr>
          </a:lstStyle>
          <a:p>
            <a:endParaRPr/>
          </a:p>
        </p:txBody>
      </p:sp>
      <p:sp>
        <p:nvSpPr>
          <p:cNvPr id="52" name="Google Shape;52;p10"/>
          <p:cNvSpPr txBox="1">
            <a:spLocks noGrp="1"/>
          </p:cNvSpPr>
          <p:nvPr>
            <p:ph type="subTitle" idx="3"/>
          </p:nvPr>
        </p:nvSpPr>
        <p:spPr>
          <a:xfrm>
            <a:off x="3580989" y="3262563"/>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53" name="Google Shape;53;p10"/>
          <p:cNvSpPr txBox="1">
            <a:spLocks noGrp="1"/>
          </p:cNvSpPr>
          <p:nvPr>
            <p:ph type="ctrTitle" idx="4"/>
          </p:nvPr>
        </p:nvSpPr>
        <p:spPr>
          <a:xfrm>
            <a:off x="5521877" y="2841338"/>
            <a:ext cx="26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2400"/>
              <a:buNone/>
              <a:defRPr sz="2400">
                <a:solidFill>
                  <a:srgbClr val="466269"/>
                </a:solidFill>
              </a:defRPr>
            </a:lvl2pPr>
            <a:lvl3pPr lvl="2" algn="ctr" rtl="0">
              <a:spcBef>
                <a:spcPts val="0"/>
              </a:spcBef>
              <a:spcAft>
                <a:spcPts val="0"/>
              </a:spcAft>
              <a:buClr>
                <a:srgbClr val="466269"/>
              </a:buClr>
              <a:buSzPts val="2400"/>
              <a:buNone/>
              <a:defRPr sz="2400">
                <a:solidFill>
                  <a:srgbClr val="466269"/>
                </a:solidFill>
              </a:defRPr>
            </a:lvl3pPr>
            <a:lvl4pPr lvl="3" algn="ctr" rtl="0">
              <a:spcBef>
                <a:spcPts val="0"/>
              </a:spcBef>
              <a:spcAft>
                <a:spcPts val="0"/>
              </a:spcAft>
              <a:buClr>
                <a:srgbClr val="466269"/>
              </a:buClr>
              <a:buSzPts val="2400"/>
              <a:buNone/>
              <a:defRPr sz="2400">
                <a:solidFill>
                  <a:srgbClr val="466269"/>
                </a:solidFill>
              </a:defRPr>
            </a:lvl4pPr>
            <a:lvl5pPr lvl="4" algn="ctr" rtl="0">
              <a:spcBef>
                <a:spcPts val="0"/>
              </a:spcBef>
              <a:spcAft>
                <a:spcPts val="0"/>
              </a:spcAft>
              <a:buClr>
                <a:srgbClr val="466269"/>
              </a:buClr>
              <a:buSzPts val="2400"/>
              <a:buNone/>
              <a:defRPr sz="2400">
                <a:solidFill>
                  <a:srgbClr val="466269"/>
                </a:solidFill>
              </a:defRPr>
            </a:lvl5pPr>
            <a:lvl6pPr lvl="5" algn="ctr" rtl="0">
              <a:spcBef>
                <a:spcPts val="0"/>
              </a:spcBef>
              <a:spcAft>
                <a:spcPts val="0"/>
              </a:spcAft>
              <a:buClr>
                <a:srgbClr val="466269"/>
              </a:buClr>
              <a:buSzPts val="2400"/>
              <a:buNone/>
              <a:defRPr sz="2400">
                <a:solidFill>
                  <a:srgbClr val="466269"/>
                </a:solidFill>
              </a:defRPr>
            </a:lvl6pPr>
            <a:lvl7pPr lvl="6" algn="ctr" rtl="0">
              <a:spcBef>
                <a:spcPts val="0"/>
              </a:spcBef>
              <a:spcAft>
                <a:spcPts val="0"/>
              </a:spcAft>
              <a:buClr>
                <a:srgbClr val="466269"/>
              </a:buClr>
              <a:buSzPts val="2400"/>
              <a:buNone/>
              <a:defRPr sz="2400">
                <a:solidFill>
                  <a:srgbClr val="466269"/>
                </a:solidFill>
              </a:defRPr>
            </a:lvl7pPr>
            <a:lvl8pPr lvl="7" algn="ctr" rtl="0">
              <a:spcBef>
                <a:spcPts val="0"/>
              </a:spcBef>
              <a:spcAft>
                <a:spcPts val="0"/>
              </a:spcAft>
              <a:buClr>
                <a:srgbClr val="466269"/>
              </a:buClr>
              <a:buSzPts val="2400"/>
              <a:buNone/>
              <a:defRPr sz="2400">
                <a:solidFill>
                  <a:srgbClr val="466269"/>
                </a:solidFill>
              </a:defRPr>
            </a:lvl8pPr>
            <a:lvl9pPr lvl="8" algn="ctr" rtl="0">
              <a:spcBef>
                <a:spcPts val="0"/>
              </a:spcBef>
              <a:spcAft>
                <a:spcPts val="0"/>
              </a:spcAft>
              <a:buClr>
                <a:srgbClr val="466269"/>
              </a:buClr>
              <a:buSzPts val="2400"/>
              <a:buNone/>
              <a:defRPr sz="2400">
                <a:solidFill>
                  <a:srgbClr val="466269"/>
                </a:solidFill>
              </a:defRPr>
            </a:lvl9pPr>
          </a:lstStyle>
          <a:p>
            <a:endParaRPr/>
          </a:p>
        </p:txBody>
      </p:sp>
      <p:sp>
        <p:nvSpPr>
          <p:cNvPr id="54" name="Google Shape;54;p10"/>
          <p:cNvSpPr txBox="1">
            <a:spLocks noGrp="1"/>
          </p:cNvSpPr>
          <p:nvPr>
            <p:ph type="subTitle" idx="5"/>
          </p:nvPr>
        </p:nvSpPr>
        <p:spPr>
          <a:xfrm>
            <a:off x="5855477" y="3262563"/>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55" name="Google Shape;55;p10"/>
          <p:cNvSpPr txBox="1">
            <a:spLocks noGrp="1"/>
          </p:cNvSpPr>
          <p:nvPr>
            <p:ph type="ctrTitle" idx="6"/>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2">
  <p:cSld name="TITLE_1_1_1_2_1_1_1_1">
    <p:bg>
      <p:bgPr>
        <a:noFill/>
        <a:effectLst/>
      </p:bgPr>
    </p:bg>
    <p:spTree>
      <p:nvGrpSpPr>
        <p:cNvPr id="1" name="Shape 56"/>
        <p:cNvGrpSpPr/>
        <p:nvPr/>
      </p:nvGrpSpPr>
      <p:grpSpPr>
        <a:xfrm>
          <a:off x="0" y="0"/>
          <a:ext cx="0" cy="0"/>
          <a:chOff x="0" y="0"/>
          <a:chExt cx="0" cy="0"/>
        </a:xfrm>
      </p:grpSpPr>
      <p:sp>
        <p:nvSpPr>
          <p:cNvPr id="57" name="Google Shape;57;p11"/>
          <p:cNvSpPr txBox="1">
            <a:spLocks noGrp="1"/>
          </p:cNvSpPr>
          <p:nvPr>
            <p:ph type="subTitle" idx="1"/>
          </p:nvPr>
        </p:nvSpPr>
        <p:spPr>
          <a:xfrm>
            <a:off x="1316638" y="2361225"/>
            <a:ext cx="1959600" cy="75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58" name="Google Shape;58;p11"/>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1pPr>
            <a:lvl2pPr lvl="1">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2pPr>
            <a:lvl3pPr lvl="2">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3pPr>
            <a:lvl4pPr lvl="3">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4pPr>
            <a:lvl5pPr lvl="4">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5pPr>
            <a:lvl6pPr lvl="5">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6pPr>
            <a:lvl7pPr lvl="6">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7pPr>
            <a:lvl8pPr lvl="7">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8pPr>
            <a:lvl9pPr lvl="8">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466269"/>
              </a:buClr>
              <a:buSzPts val="1200"/>
              <a:buFont typeface="Abel"/>
              <a:buChar char="●"/>
              <a:defRPr sz="1200">
                <a:solidFill>
                  <a:srgbClr val="466269"/>
                </a:solidFill>
                <a:latin typeface="Abel"/>
                <a:ea typeface="Abel"/>
                <a:cs typeface="Abel"/>
                <a:sym typeface="Abel"/>
              </a:defRPr>
            </a:lvl1pPr>
            <a:lvl2pPr marL="914400" lvl="1"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2pPr>
            <a:lvl3pPr marL="1371600" lvl="2"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3pPr>
            <a:lvl4pPr marL="1828800" lvl="3"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4pPr>
            <a:lvl5pPr marL="2286000" lvl="4"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5pPr>
            <a:lvl6pPr marL="2743200" lvl="5"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6pPr>
            <a:lvl7pPr marL="3200400" lvl="6"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7pPr>
            <a:lvl8pPr marL="3657600" lvl="7"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8pPr>
            <a:lvl9pPr marL="4114800" lvl="8" indent="-304800">
              <a:lnSpc>
                <a:spcPct val="115000"/>
              </a:lnSpc>
              <a:spcBef>
                <a:spcPts val="1600"/>
              </a:spcBef>
              <a:spcAft>
                <a:spcPts val="1600"/>
              </a:spcAft>
              <a:buClr>
                <a:srgbClr val="466269"/>
              </a:buClr>
              <a:buSzPts val="1200"/>
              <a:buFont typeface="Abel"/>
              <a:buChar char="■"/>
              <a:defRPr sz="1200">
                <a:solidFill>
                  <a:srgbClr val="466269"/>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22.gif"/><Relationship Id="rId4" Type="http://schemas.openxmlformats.org/officeDocument/2006/relationships/image" Target="../media/image21.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4.png"/><Relationship Id="rId7" Type="http://schemas.openxmlformats.org/officeDocument/2006/relationships/hyperlink" Target="http://www.youtube.com/watch?v=d9W_GVMwqao"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4.png"/><Relationship Id="rId7" Type="http://schemas.openxmlformats.org/officeDocument/2006/relationships/hyperlink" Target="http://www.youtube.com/watch?v=YnF-o-nJ1To"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4.png"/><Relationship Id="rId7" Type="http://schemas.openxmlformats.org/officeDocument/2006/relationships/hyperlink" Target="http://www.youtube.com/watch?v=suoZl0uSse8"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4.png"/><Relationship Id="rId7" Type="http://schemas.openxmlformats.org/officeDocument/2006/relationships/hyperlink" Target="http://www.youtube.com/watch?v=QTb4qRRes_8"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4.png"/><Relationship Id="rId7" Type="http://schemas.openxmlformats.org/officeDocument/2006/relationships/hyperlink" Target="http://www.youtube.com/watch?v=t3mvn6UeTS4"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4.png"/><Relationship Id="rId7" Type="http://schemas.openxmlformats.org/officeDocument/2006/relationships/hyperlink" Target="http://www.youtube.com/watch?v=MCrujJ2OWJo"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6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1.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hyperlink" Target="https://youtu.be/y3FAt8E_4k4"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7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hyperlink" Target="https://youtu.be/RREF2c90oJs" TargetMode="External"/><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1.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hyperlink" Target="https://youtu.be/MqHiOlDEdEc" TargetMode="External"/><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8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hyperlink" Target="https://youtu.be/BuBTC8blafQ?list=PLQQCJD49IsgVCax5va_voFH5MJ255zZNa" TargetMode="External"/><Relationship Id="rId2" Type="http://schemas.openxmlformats.org/officeDocument/2006/relationships/notesSlide" Target="../notesSlides/notesSlide9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1.png"/><Relationship Id="rId9" Type="http://schemas.openxmlformats.org/officeDocument/2006/relationships/image" Target="../media/image13.png"/></Relationships>
</file>

<file path=ppt/slides/_rels/slide9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5"/>
        <p:cNvGrpSpPr/>
        <p:nvPr/>
      </p:nvGrpSpPr>
      <p:grpSpPr>
        <a:xfrm>
          <a:off x="0" y="0"/>
          <a:ext cx="0" cy="0"/>
          <a:chOff x="0" y="0"/>
          <a:chExt cx="0" cy="0"/>
        </a:xfrm>
      </p:grpSpPr>
      <p:pic>
        <p:nvPicPr>
          <p:cNvPr id="96" name="Google Shape;96;p20"/>
          <p:cNvPicPr preferRelativeResize="0"/>
          <p:nvPr/>
        </p:nvPicPr>
        <p:blipFill rotWithShape="1">
          <a:blip r:embed="rId3">
            <a:alphaModFix/>
          </a:blip>
          <a:srcRect l="8270" r="8270" b="30206"/>
          <a:stretch/>
        </p:blipFill>
        <p:spPr>
          <a:xfrm rot="-2336284">
            <a:off x="-300521" y="191065"/>
            <a:ext cx="5433711" cy="3404817"/>
          </a:xfrm>
          <a:prstGeom prst="rect">
            <a:avLst/>
          </a:prstGeom>
          <a:noFill/>
          <a:ln>
            <a:noFill/>
          </a:ln>
        </p:spPr>
      </p:pic>
      <p:pic>
        <p:nvPicPr>
          <p:cNvPr id="97" name="Google Shape;97;p20"/>
          <p:cNvPicPr preferRelativeResize="0"/>
          <p:nvPr/>
        </p:nvPicPr>
        <p:blipFill rotWithShape="1">
          <a:blip r:embed="rId4">
            <a:alphaModFix/>
          </a:blip>
          <a:srcRect r="11323" b="10402"/>
          <a:stretch/>
        </p:blipFill>
        <p:spPr>
          <a:xfrm>
            <a:off x="4726153" y="1153561"/>
            <a:ext cx="4451775" cy="3996726"/>
          </a:xfrm>
          <a:prstGeom prst="rect">
            <a:avLst/>
          </a:prstGeom>
          <a:noFill/>
          <a:ln>
            <a:noFill/>
          </a:ln>
        </p:spPr>
      </p:pic>
      <p:sp>
        <p:nvSpPr>
          <p:cNvPr id="98" name="Google Shape;98;p20"/>
          <p:cNvSpPr txBox="1">
            <a:spLocks noGrp="1"/>
          </p:cNvSpPr>
          <p:nvPr>
            <p:ph type="ctrTitle"/>
          </p:nvPr>
        </p:nvSpPr>
        <p:spPr>
          <a:xfrm>
            <a:off x="792775" y="1712025"/>
            <a:ext cx="3881400" cy="212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SeaQuest Virtual Field Trip</a:t>
            </a:r>
            <a:endParaRPr sz="4800">
              <a:solidFill>
                <a:srgbClr val="466269"/>
              </a:solidFill>
              <a:latin typeface="Denk One"/>
              <a:ea typeface="Denk One"/>
              <a:cs typeface="Denk One"/>
              <a:sym typeface="Denk One"/>
            </a:endParaRPr>
          </a:p>
        </p:txBody>
      </p:sp>
      <p:pic>
        <p:nvPicPr>
          <p:cNvPr id="99" name="Google Shape;99;p20"/>
          <p:cNvPicPr preferRelativeResize="0"/>
          <p:nvPr/>
        </p:nvPicPr>
        <p:blipFill>
          <a:blip r:embed="rId5">
            <a:alphaModFix/>
          </a:blip>
          <a:stretch>
            <a:fillRect/>
          </a:stretch>
        </p:blipFill>
        <p:spPr>
          <a:xfrm rot="5400000">
            <a:off x="970117" y="3683475"/>
            <a:ext cx="590575" cy="1311700"/>
          </a:xfrm>
          <a:prstGeom prst="rect">
            <a:avLst/>
          </a:prstGeom>
          <a:noFill/>
          <a:ln>
            <a:noFill/>
          </a:ln>
        </p:spPr>
      </p:pic>
      <p:pic>
        <p:nvPicPr>
          <p:cNvPr id="100" name="Google Shape;100;p20"/>
          <p:cNvPicPr preferRelativeResize="0"/>
          <p:nvPr/>
        </p:nvPicPr>
        <p:blipFill>
          <a:blip r:embed="rId6">
            <a:alphaModFix/>
          </a:blip>
          <a:stretch>
            <a:fillRect/>
          </a:stretch>
        </p:blipFill>
        <p:spPr>
          <a:xfrm>
            <a:off x="3539274" y="4291775"/>
            <a:ext cx="437100" cy="255300"/>
          </a:xfrm>
          <a:prstGeom prst="rect">
            <a:avLst/>
          </a:prstGeom>
          <a:noFill/>
          <a:ln>
            <a:noFill/>
          </a:ln>
        </p:spPr>
      </p:pic>
      <p:pic>
        <p:nvPicPr>
          <p:cNvPr id="101" name="Google Shape;101;p20"/>
          <p:cNvPicPr preferRelativeResize="0"/>
          <p:nvPr/>
        </p:nvPicPr>
        <p:blipFill rotWithShape="1">
          <a:blip r:embed="rId7">
            <a:alphaModFix/>
          </a:blip>
          <a:srcRect t="29062" r="59483"/>
          <a:stretch/>
        </p:blipFill>
        <p:spPr>
          <a:xfrm rot="-8100000">
            <a:off x="3493537" y="1865630"/>
            <a:ext cx="528576" cy="1072201"/>
          </a:xfrm>
          <a:prstGeom prst="rect">
            <a:avLst/>
          </a:prstGeom>
          <a:noFill/>
          <a:ln>
            <a:noFill/>
          </a:ln>
        </p:spPr>
      </p:pic>
      <p:pic>
        <p:nvPicPr>
          <p:cNvPr id="102" name="Google Shape;102;p20"/>
          <p:cNvPicPr preferRelativeResize="0"/>
          <p:nvPr/>
        </p:nvPicPr>
        <p:blipFill rotWithShape="1">
          <a:blip r:embed="rId7">
            <a:alphaModFix/>
          </a:blip>
          <a:srcRect t="29062" r="59483"/>
          <a:stretch/>
        </p:blipFill>
        <p:spPr>
          <a:xfrm rot="-5946971">
            <a:off x="684936" y="112405"/>
            <a:ext cx="528576" cy="1072200"/>
          </a:xfrm>
          <a:prstGeom prst="rect">
            <a:avLst/>
          </a:prstGeom>
          <a:noFill/>
          <a:ln>
            <a:noFill/>
          </a:ln>
        </p:spPr>
      </p:pic>
      <p:pic>
        <p:nvPicPr>
          <p:cNvPr id="103" name="Google Shape;103;p20"/>
          <p:cNvPicPr preferRelativeResize="0"/>
          <p:nvPr/>
        </p:nvPicPr>
        <p:blipFill rotWithShape="1">
          <a:blip r:embed="rId7">
            <a:alphaModFix/>
          </a:blip>
          <a:srcRect t="29062" r="59483"/>
          <a:stretch/>
        </p:blipFill>
        <p:spPr>
          <a:xfrm rot="6035288">
            <a:off x="7743112" y="259155"/>
            <a:ext cx="528575" cy="1072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2"/>
        <p:cNvGrpSpPr/>
        <p:nvPr/>
      </p:nvGrpSpPr>
      <p:grpSpPr>
        <a:xfrm>
          <a:off x="0" y="0"/>
          <a:ext cx="0" cy="0"/>
          <a:chOff x="0" y="0"/>
          <a:chExt cx="0" cy="0"/>
        </a:xfrm>
      </p:grpSpPr>
      <p:pic>
        <p:nvPicPr>
          <p:cNvPr id="213" name="Google Shape;213;p29"/>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214" name="Google Shape;214;p29"/>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215" name="Google Shape;215;p29"/>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216" name="Google Shape;216;p29"/>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217" name="Google Shape;217;p29"/>
          <p:cNvSpPr txBox="1">
            <a:spLocks noGrp="1"/>
          </p:cNvSpPr>
          <p:nvPr>
            <p:ph type="ctrTitle"/>
          </p:nvPr>
        </p:nvSpPr>
        <p:spPr>
          <a:xfrm>
            <a:off x="109775" y="1157725"/>
            <a:ext cx="6110100" cy="398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kind of mouth does Norman have?</a:t>
            </a:r>
            <a:endParaRPr/>
          </a:p>
          <a:p>
            <a:pPr marL="457200" lvl="0" indent="-609600" algn="ctr" rtl="0">
              <a:spcBef>
                <a:spcPts val="0"/>
              </a:spcBef>
              <a:spcAft>
                <a:spcPts val="0"/>
              </a:spcAft>
              <a:buSzPts val="6000"/>
              <a:buAutoNum type="alphaUcPeriod"/>
            </a:pPr>
            <a:r>
              <a:rPr lang="es"/>
              <a:t>Lips</a:t>
            </a:r>
            <a:endParaRPr/>
          </a:p>
          <a:p>
            <a:pPr marL="457200" lvl="0" indent="-609600" algn="ctr" rtl="0">
              <a:spcBef>
                <a:spcPts val="0"/>
              </a:spcBef>
              <a:spcAft>
                <a:spcPts val="0"/>
              </a:spcAft>
              <a:buSzPts val="6000"/>
              <a:buAutoNum type="alphaUcPeriod"/>
            </a:pPr>
            <a:r>
              <a:rPr lang="es"/>
              <a:t>Beak</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1"/>
        <p:cNvGrpSpPr/>
        <p:nvPr/>
      </p:nvGrpSpPr>
      <p:grpSpPr>
        <a:xfrm>
          <a:off x="0" y="0"/>
          <a:ext cx="0" cy="0"/>
          <a:chOff x="0" y="0"/>
          <a:chExt cx="0" cy="0"/>
        </a:xfrm>
      </p:grpSpPr>
      <p:pic>
        <p:nvPicPr>
          <p:cNvPr id="222" name="Google Shape;222;p30"/>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223" name="Google Shape;223;p30"/>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224" name="Google Shape;224;p30"/>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225" name="Google Shape;225;p30"/>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226" name="Google Shape;226;p30"/>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227" name="Google Shape;227;p30"/>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228" name="Google Shape;228;p30"/>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229" name="Google Shape;229;p30"/>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230" name="Google Shape;230;p30"/>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231" name="Google Shape;231;p30"/>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232" name="Google Shape;232;p30"/>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233" name="Google Shape;233;p30"/>
          <p:cNvSpPr txBox="1">
            <a:spLocks noGrp="1"/>
          </p:cNvSpPr>
          <p:nvPr>
            <p:ph type="ctrTitle" idx="4294967295"/>
          </p:nvPr>
        </p:nvSpPr>
        <p:spPr>
          <a:xfrm>
            <a:off x="1066475" y="1765850"/>
            <a:ext cx="59841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Beak!</a:t>
            </a:r>
            <a:endParaRPr sz="9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37"/>
        <p:cNvGrpSpPr/>
        <p:nvPr/>
      </p:nvGrpSpPr>
      <p:grpSpPr>
        <a:xfrm>
          <a:off x="0" y="0"/>
          <a:ext cx="0" cy="0"/>
          <a:chOff x="0" y="0"/>
          <a:chExt cx="0" cy="0"/>
        </a:xfrm>
      </p:grpSpPr>
      <p:pic>
        <p:nvPicPr>
          <p:cNvPr id="238" name="Google Shape;238;p31"/>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239" name="Google Shape;239;p31"/>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240" name="Google Shape;240;p31"/>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241" name="Google Shape;241;p31"/>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242" name="Google Shape;242;p31"/>
          <p:cNvSpPr txBox="1">
            <a:spLocks noGrp="1"/>
          </p:cNvSpPr>
          <p:nvPr>
            <p:ph type="ctrTitle"/>
          </p:nvPr>
        </p:nvSpPr>
        <p:spPr>
          <a:xfrm>
            <a:off x="109775" y="392450"/>
            <a:ext cx="6110100" cy="296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How old can Sulcata Tortoises get?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46"/>
        <p:cNvGrpSpPr/>
        <p:nvPr/>
      </p:nvGrpSpPr>
      <p:grpSpPr>
        <a:xfrm>
          <a:off x="0" y="0"/>
          <a:ext cx="0" cy="0"/>
          <a:chOff x="0" y="0"/>
          <a:chExt cx="0" cy="0"/>
        </a:xfrm>
      </p:grpSpPr>
      <p:pic>
        <p:nvPicPr>
          <p:cNvPr id="247" name="Google Shape;247;p32"/>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248" name="Google Shape;248;p32"/>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249" name="Google Shape;249;p32"/>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250" name="Google Shape;250;p32"/>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251" name="Google Shape;251;p32"/>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252" name="Google Shape;252;p32"/>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253" name="Google Shape;253;p32"/>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254" name="Google Shape;254;p32"/>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255" name="Google Shape;255;p32"/>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256" name="Google Shape;256;p32"/>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257" name="Google Shape;257;p32"/>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258" name="Google Shape;258;p32"/>
          <p:cNvSpPr txBox="1">
            <a:spLocks noGrp="1"/>
          </p:cNvSpPr>
          <p:nvPr>
            <p:ph type="ctrTitle" idx="4294967295"/>
          </p:nvPr>
        </p:nvSpPr>
        <p:spPr>
          <a:xfrm>
            <a:off x="1066475" y="0"/>
            <a:ext cx="5984100" cy="39201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Over 100 years old!</a:t>
            </a:r>
            <a:endParaRPr sz="9600"/>
          </a:p>
        </p:txBody>
      </p:sp>
      <p:pic>
        <p:nvPicPr>
          <p:cNvPr id="259" name="Google Shape;259;p32"/>
          <p:cNvPicPr preferRelativeResize="0"/>
          <p:nvPr/>
        </p:nvPicPr>
        <p:blipFill>
          <a:blip r:embed="rId10">
            <a:alphaModFix/>
          </a:blip>
          <a:stretch>
            <a:fillRect/>
          </a:stretch>
        </p:blipFill>
        <p:spPr>
          <a:xfrm>
            <a:off x="91938" y="3136900"/>
            <a:ext cx="3027275" cy="1733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3"/>
        <p:cNvGrpSpPr/>
        <p:nvPr/>
      </p:nvGrpSpPr>
      <p:grpSpPr>
        <a:xfrm>
          <a:off x="0" y="0"/>
          <a:ext cx="0" cy="0"/>
          <a:chOff x="0" y="0"/>
          <a:chExt cx="0" cy="0"/>
        </a:xfrm>
      </p:grpSpPr>
      <p:pic>
        <p:nvPicPr>
          <p:cNvPr id="264" name="Google Shape;264;p33"/>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265" name="Google Shape;265;p33"/>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266" name="Google Shape;266;p33"/>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267" name="Google Shape;267;p33"/>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268" name="Google Shape;268;p33"/>
          <p:cNvSpPr txBox="1">
            <a:spLocks noGrp="1"/>
          </p:cNvSpPr>
          <p:nvPr>
            <p:ph type="title" idx="6"/>
          </p:nvPr>
        </p:nvSpPr>
        <p:spPr>
          <a:xfrm>
            <a:off x="2516925" y="982175"/>
            <a:ext cx="3989700" cy="208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466269"/>
                </a:solidFill>
              </a:rPr>
              <a:t>What else did we learn abo</a:t>
            </a:r>
            <a:r>
              <a:rPr lang="es" sz="4000"/>
              <a:t>ut Sulcata Tortoises</a:t>
            </a:r>
            <a:r>
              <a:rPr lang="es" sz="4000">
                <a:solidFill>
                  <a:srgbClr val="466269"/>
                </a:solidFill>
              </a:rPr>
              <a:t>?</a:t>
            </a:r>
            <a:endParaRPr sz="4000">
              <a:solidFill>
                <a:srgbClr val="466269"/>
              </a:solidFill>
            </a:endParaRPr>
          </a:p>
        </p:txBody>
      </p:sp>
      <p:pic>
        <p:nvPicPr>
          <p:cNvPr id="269" name="Google Shape;269;p33"/>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270" name="Google Shape;270;p33"/>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271" name="Google Shape;271;p33"/>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272" name="Google Shape;272;p33"/>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273" name="Google Shape;273;p33"/>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274" name="Google Shape;274;p33"/>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275" name="Google Shape;275;p33"/>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276" name="Google Shape;276;p33"/>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277" name="Google Shape;277;p33"/>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278" name="Google Shape;278;p33"/>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97"/>
        <p:cNvGrpSpPr/>
        <p:nvPr/>
      </p:nvGrpSpPr>
      <p:grpSpPr>
        <a:xfrm>
          <a:off x="0" y="0"/>
          <a:ext cx="0" cy="0"/>
          <a:chOff x="0" y="0"/>
          <a:chExt cx="0" cy="0"/>
        </a:xfrm>
      </p:grpSpPr>
      <p:pic>
        <p:nvPicPr>
          <p:cNvPr id="298" name="Google Shape;298;p35"/>
          <p:cNvPicPr preferRelativeResize="0"/>
          <p:nvPr/>
        </p:nvPicPr>
        <p:blipFill rotWithShape="1">
          <a:blip r:embed="rId3">
            <a:alphaModFix/>
          </a:blip>
          <a:srcRect l="-8262" t="-11440" r="-8274" b="-11440"/>
          <a:stretch/>
        </p:blipFill>
        <p:spPr>
          <a:xfrm rot="-668793">
            <a:off x="1698214" y="4291434"/>
            <a:ext cx="521742" cy="321338"/>
          </a:xfrm>
          <a:prstGeom prst="rect">
            <a:avLst/>
          </a:prstGeom>
          <a:noFill/>
          <a:ln>
            <a:noFill/>
          </a:ln>
        </p:spPr>
      </p:pic>
      <p:pic>
        <p:nvPicPr>
          <p:cNvPr id="299" name="Google Shape;299;p35"/>
          <p:cNvPicPr preferRelativeResize="0"/>
          <p:nvPr/>
        </p:nvPicPr>
        <p:blipFill rotWithShape="1">
          <a:blip r:embed="rId4">
            <a:alphaModFix/>
          </a:blip>
          <a:srcRect/>
          <a:stretch/>
        </p:blipFill>
        <p:spPr>
          <a:xfrm rot="-1955034">
            <a:off x="491868" y="3212807"/>
            <a:ext cx="673314" cy="780082"/>
          </a:xfrm>
          <a:prstGeom prst="rect">
            <a:avLst/>
          </a:prstGeom>
          <a:noFill/>
          <a:ln>
            <a:noFill/>
          </a:ln>
        </p:spPr>
      </p:pic>
      <p:pic>
        <p:nvPicPr>
          <p:cNvPr id="300" name="Google Shape;300;p35"/>
          <p:cNvPicPr preferRelativeResize="0"/>
          <p:nvPr/>
        </p:nvPicPr>
        <p:blipFill rotWithShape="1">
          <a:blip r:embed="rId3">
            <a:alphaModFix/>
          </a:blip>
          <a:srcRect l="-8262" t="-11440" r="-8274" b="-11440"/>
          <a:stretch/>
        </p:blipFill>
        <p:spPr>
          <a:xfrm rot="8176149">
            <a:off x="6757248" y="4591573"/>
            <a:ext cx="359699" cy="221536"/>
          </a:xfrm>
          <a:prstGeom prst="rect">
            <a:avLst/>
          </a:prstGeom>
          <a:noFill/>
          <a:ln>
            <a:noFill/>
          </a:ln>
        </p:spPr>
      </p:pic>
      <p:pic>
        <p:nvPicPr>
          <p:cNvPr id="301" name="Google Shape;301;p35"/>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302" name="Google Shape;302;p35"/>
          <p:cNvPicPr preferRelativeResize="0"/>
          <p:nvPr/>
        </p:nvPicPr>
        <p:blipFill rotWithShape="1">
          <a:blip r:embed="rId3">
            <a:alphaModFix/>
          </a:blip>
          <a:srcRect l="-8262" t="-11440" r="-8274" b="-11440"/>
          <a:stretch/>
        </p:blipFill>
        <p:spPr>
          <a:xfrm rot="8176149">
            <a:off x="8184673" y="555623"/>
            <a:ext cx="359699" cy="221536"/>
          </a:xfrm>
          <a:prstGeom prst="rect">
            <a:avLst/>
          </a:prstGeom>
          <a:noFill/>
          <a:ln>
            <a:noFill/>
          </a:ln>
        </p:spPr>
      </p:pic>
      <p:pic>
        <p:nvPicPr>
          <p:cNvPr id="303" name="Google Shape;303;p35"/>
          <p:cNvPicPr preferRelativeResize="0"/>
          <p:nvPr/>
        </p:nvPicPr>
        <p:blipFill rotWithShape="1">
          <a:blip r:embed="rId5">
            <a:alphaModFix/>
          </a:blip>
          <a:srcRect b="4933"/>
          <a:stretch/>
        </p:blipFill>
        <p:spPr>
          <a:xfrm>
            <a:off x="2125575" y="2559775"/>
            <a:ext cx="4400100" cy="2583724"/>
          </a:xfrm>
          <a:prstGeom prst="rect">
            <a:avLst/>
          </a:prstGeom>
          <a:noFill/>
          <a:ln>
            <a:noFill/>
          </a:ln>
        </p:spPr>
      </p:pic>
      <p:sp>
        <p:nvSpPr>
          <p:cNvPr id="304" name="Google Shape;304;p35"/>
          <p:cNvSpPr txBox="1">
            <a:spLocks noGrp="1"/>
          </p:cNvSpPr>
          <p:nvPr>
            <p:ph type="ctrTitle"/>
          </p:nvPr>
        </p:nvSpPr>
        <p:spPr>
          <a:xfrm>
            <a:off x="1233900" y="339400"/>
            <a:ext cx="6676200" cy="162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7200"/>
              <a:t>Capybara</a:t>
            </a:r>
            <a:endParaRPr sz="7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08"/>
        <p:cNvGrpSpPr/>
        <p:nvPr/>
      </p:nvGrpSpPr>
      <p:grpSpPr>
        <a:xfrm>
          <a:off x="0" y="0"/>
          <a:ext cx="0" cy="0"/>
          <a:chOff x="0" y="0"/>
          <a:chExt cx="0" cy="0"/>
        </a:xfrm>
      </p:grpSpPr>
      <p:pic>
        <p:nvPicPr>
          <p:cNvPr id="309" name="Google Shape;309;p36"/>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310" name="Google Shape;310;p36"/>
          <p:cNvPicPr preferRelativeResize="0"/>
          <p:nvPr/>
        </p:nvPicPr>
        <p:blipFill rotWithShape="1">
          <a:blip r:embed="rId4">
            <a:alphaModFix/>
          </a:blip>
          <a:srcRect/>
          <a:stretch/>
        </p:blipFill>
        <p:spPr>
          <a:xfrm rot="369932">
            <a:off x="13" y="-28925"/>
            <a:ext cx="1200296" cy="1390635"/>
          </a:xfrm>
          <a:prstGeom prst="rect">
            <a:avLst/>
          </a:prstGeom>
          <a:noFill/>
          <a:ln>
            <a:noFill/>
          </a:ln>
        </p:spPr>
      </p:pic>
      <p:pic>
        <p:nvPicPr>
          <p:cNvPr id="311" name="Google Shape;311;p36"/>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312" name="Google Shape;312;p36"/>
          <p:cNvPicPr preferRelativeResize="0"/>
          <p:nvPr/>
        </p:nvPicPr>
        <p:blipFill rotWithShape="1">
          <a:blip r:embed="rId6">
            <a:alphaModFix/>
          </a:blip>
          <a:srcRect l="-9638" t="-4502" r="-9650" b="-3209"/>
          <a:stretch/>
        </p:blipFill>
        <p:spPr>
          <a:xfrm rot="202609" flipH="1">
            <a:off x="-238563" y="2331964"/>
            <a:ext cx="1752927" cy="2885890"/>
          </a:xfrm>
          <a:prstGeom prst="rect">
            <a:avLst/>
          </a:prstGeom>
          <a:noFill/>
          <a:ln>
            <a:noFill/>
          </a:ln>
        </p:spPr>
      </p:pic>
      <p:pic>
        <p:nvPicPr>
          <p:cNvPr id="313" name="Google Shape;313;p36"/>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314" name="Google Shape;314;p36"/>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pic>
        <p:nvPicPr>
          <p:cNvPr id="315" name="Google Shape;315;p36" descr="THE WORLD'S LARGEST RODENT?!?!&#10;&#10;On episode four we have the opportunity to learn more about one of our favorite animals, Skippy. Skippy is one of the many Capybara's that you can find throughout our various SeaQuest locations. On this episode you will get to learn all about Skippy including where he is from, his unique characteristics, and other fun facts about him! &#10;&#10;Our new Virtual Field Trips are designed to bring the best of SeaQuest to your digital device. Our goal at SeaQuest is not only to entertain, but to also educate and inform our audience on subjects related to our animals and conservation efforts. These Virtual Field Trips will teach you many unique facts about all of SeaQuest while providing your daily dose of cuteness!&#10;&#10;What cool animals, interactions, conservation topics, or any other SeaQuest feature would you like to learn about on the next episode??&#10;&#10;Grab your FREE Printables HERE: https://bit.ly/Capybara-printables  &amp; bring them into SeaQuest for Free Feeding Tokens! || for a Limited Time!&#10;&#10;For more content, connect with us on our other online platforms:&#10;Snapchat: @seaquestusa&#10;Tik Tok: @seaquestusa&#10;Facebook:&#10;- Folsom: https://www.facebook.com/SeaQuestFolsom&#10;- Fort Lauderdale: https://www.facebook.com/seaquestfortlauderdale&#10;- Fort Worth: https://www.facebook.com/seaquestfortworth&#10;- Las Vegas: https://www.facebook.com/SeaQuestVegas&#10;- Littleton: https://www.facebook.com/SeaquestLittleton&#10;- Lynchburg: https://www.facebook.com/seaquestlynchburg&#10;- Roseville: https://www.facebook.com/seaquestroseville&#10;- Trumbull: https://www.facebook.com/seaquesttrumbull&#10;- Utah: https://www.facebook.com/seaquestutah&#10;- Woodbridge: https://www.facebook.com/seaquestwoodbridge&#10;Instagram:&#10;- Folsom: https://www.instagram.com/seaquestfolsom&#10;- Fort Lauderdale: https://www.instagram.com/seaquestfortlauderdale&#10;- Fort Worth: https://www.instagram.com/seaquestfortworth&#10;- Las Vegas: https://www.instagram.com/seaquestvegas&#10;- Littleton: https://www.instagram.com/seaquestlittleton&#10;- Lynchburg: https://www.instagram.com/seaquestlynchburg&#10;- Roseville: https://www.instagram.com/seaquestroseville&#10;- Trumbull: https://www.instagram.com/seaquesttrumbull&#10;- Utah: https://www.instagram.com/seaquestutah &#10;- Woodbridge: https://www.instagram.com/seaquestwoodbridge&#10;&#10;MOST OF ALL, IF YOU ENJOYED THIS VIDEO MAKE SURE TO LIKE, COMMENT, SHARE, AND SUBSCRIBE FOR FUTURE VIDEOS!" title="Virtual Field Trip Episode 4">
            <a:hlinkClick r:id="rId7"/>
          </p:cNvPr>
          <p:cNvPicPr preferRelativeResize="0"/>
          <p:nvPr/>
        </p:nvPicPr>
        <p:blipFill>
          <a:blip r:embed="rId8">
            <a:alphaModFix/>
          </a:blip>
          <a:stretch>
            <a:fillRect/>
          </a:stretch>
        </p:blipFill>
        <p:spPr>
          <a:xfrm>
            <a:off x="1597822" y="0"/>
            <a:ext cx="6226825" cy="46701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9"/>
        <p:cNvGrpSpPr/>
        <p:nvPr/>
      </p:nvGrpSpPr>
      <p:grpSpPr>
        <a:xfrm>
          <a:off x="0" y="0"/>
          <a:ext cx="0" cy="0"/>
          <a:chOff x="0" y="0"/>
          <a:chExt cx="0" cy="0"/>
        </a:xfrm>
      </p:grpSpPr>
      <p:pic>
        <p:nvPicPr>
          <p:cNvPr id="320" name="Google Shape;320;p37"/>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321" name="Google Shape;321;p37"/>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322" name="Google Shape;322;p37"/>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323" name="Google Shape;323;p37"/>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324" name="Google Shape;324;p37"/>
          <p:cNvSpPr txBox="1">
            <a:spLocks noGrp="1"/>
          </p:cNvSpPr>
          <p:nvPr>
            <p:ph type="ctrTitle"/>
          </p:nvPr>
        </p:nvSpPr>
        <p:spPr>
          <a:xfrm>
            <a:off x="109775" y="345625"/>
            <a:ext cx="6110100" cy="399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Capybaras are like overgown:</a:t>
            </a:r>
            <a:endParaRPr/>
          </a:p>
          <a:p>
            <a:pPr marL="457200" lvl="0" indent="-609600" algn="ctr" rtl="0">
              <a:spcBef>
                <a:spcPts val="0"/>
              </a:spcBef>
              <a:spcAft>
                <a:spcPts val="0"/>
              </a:spcAft>
              <a:buSzPts val="6000"/>
              <a:buAutoNum type="alphaUcPeriod"/>
            </a:pPr>
            <a:r>
              <a:rPr lang="es"/>
              <a:t>Guinea Pigs</a:t>
            </a:r>
            <a:endParaRPr/>
          </a:p>
          <a:p>
            <a:pPr marL="457200" lvl="0" indent="-609600" algn="ctr" rtl="0">
              <a:spcBef>
                <a:spcPts val="0"/>
              </a:spcBef>
              <a:spcAft>
                <a:spcPts val="0"/>
              </a:spcAft>
              <a:buSzPts val="6000"/>
              <a:buAutoNum type="alphaUcPeriod"/>
            </a:pPr>
            <a:r>
              <a:rPr lang="es"/>
              <a:t>Mice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8"/>
        <p:cNvGrpSpPr/>
        <p:nvPr/>
      </p:nvGrpSpPr>
      <p:grpSpPr>
        <a:xfrm>
          <a:off x="0" y="0"/>
          <a:ext cx="0" cy="0"/>
          <a:chOff x="0" y="0"/>
          <a:chExt cx="0" cy="0"/>
        </a:xfrm>
      </p:grpSpPr>
      <p:pic>
        <p:nvPicPr>
          <p:cNvPr id="329" name="Google Shape;329;p38"/>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330" name="Google Shape;330;p38"/>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331" name="Google Shape;331;p38"/>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332" name="Google Shape;332;p38"/>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333" name="Google Shape;333;p38"/>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334" name="Google Shape;334;p38"/>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335" name="Google Shape;335;p38"/>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336" name="Google Shape;336;p38"/>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337" name="Google Shape;337;p38"/>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338" name="Google Shape;338;p38"/>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339" name="Google Shape;339;p38"/>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340" name="Google Shape;340;p38"/>
          <p:cNvSpPr txBox="1">
            <a:spLocks noGrp="1"/>
          </p:cNvSpPr>
          <p:nvPr>
            <p:ph type="ctrTitle" idx="4294967295"/>
          </p:nvPr>
        </p:nvSpPr>
        <p:spPr>
          <a:xfrm>
            <a:off x="1066475" y="1765850"/>
            <a:ext cx="59841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Guinea Pig!</a:t>
            </a:r>
            <a:endParaRPr sz="9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4"/>
        <p:cNvGrpSpPr/>
        <p:nvPr/>
      </p:nvGrpSpPr>
      <p:grpSpPr>
        <a:xfrm>
          <a:off x="0" y="0"/>
          <a:ext cx="0" cy="0"/>
          <a:chOff x="0" y="0"/>
          <a:chExt cx="0" cy="0"/>
        </a:xfrm>
      </p:grpSpPr>
      <p:pic>
        <p:nvPicPr>
          <p:cNvPr id="345" name="Google Shape;345;p39"/>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346" name="Google Shape;346;p39"/>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347" name="Google Shape;347;p39"/>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348" name="Google Shape;348;p39"/>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349" name="Google Shape;349;p39"/>
          <p:cNvSpPr txBox="1">
            <a:spLocks noGrp="1"/>
          </p:cNvSpPr>
          <p:nvPr>
            <p:ph type="ctrTitle"/>
          </p:nvPr>
        </p:nvSpPr>
        <p:spPr>
          <a:xfrm>
            <a:off x="109775" y="345625"/>
            <a:ext cx="6110100" cy="399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Do Capybaras like water:</a:t>
            </a:r>
            <a:endParaRPr/>
          </a:p>
          <a:p>
            <a:pPr marL="457200" lvl="0" indent="-609600" algn="ctr" rtl="0">
              <a:spcBef>
                <a:spcPts val="0"/>
              </a:spcBef>
              <a:spcAft>
                <a:spcPts val="0"/>
              </a:spcAft>
              <a:buSzPts val="6000"/>
              <a:buAutoNum type="alphaUcPeriod"/>
            </a:pPr>
            <a:r>
              <a:rPr lang="es"/>
              <a:t>Yes</a:t>
            </a:r>
            <a:endParaRPr/>
          </a:p>
          <a:p>
            <a:pPr marL="457200" lvl="0" indent="-609600" algn="ctr" rtl="0">
              <a:spcBef>
                <a:spcPts val="0"/>
              </a:spcBef>
              <a:spcAft>
                <a:spcPts val="0"/>
              </a:spcAft>
              <a:buSzPts val="6000"/>
              <a:buAutoNum type="alphaUcPeriod"/>
            </a:pPr>
            <a:r>
              <a:rPr lang="es"/>
              <a:t>No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7"/>
        <p:cNvGrpSpPr/>
        <p:nvPr/>
      </p:nvGrpSpPr>
      <p:grpSpPr>
        <a:xfrm>
          <a:off x="0" y="0"/>
          <a:ext cx="0" cy="0"/>
          <a:chOff x="0" y="0"/>
          <a:chExt cx="0" cy="0"/>
        </a:xfrm>
      </p:grpSpPr>
      <p:pic>
        <p:nvPicPr>
          <p:cNvPr id="108" name="Google Shape;108;p21"/>
          <p:cNvPicPr preferRelativeResize="0"/>
          <p:nvPr/>
        </p:nvPicPr>
        <p:blipFill>
          <a:blip r:embed="rId3">
            <a:alphaModFix/>
          </a:blip>
          <a:stretch>
            <a:fillRect/>
          </a:stretch>
        </p:blipFill>
        <p:spPr>
          <a:xfrm>
            <a:off x="2468475" y="2795375"/>
            <a:ext cx="480107" cy="288549"/>
          </a:xfrm>
          <a:prstGeom prst="rect">
            <a:avLst/>
          </a:prstGeom>
          <a:noFill/>
          <a:ln>
            <a:noFill/>
          </a:ln>
        </p:spPr>
      </p:pic>
      <p:pic>
        <p:nvPicPr>
          <p:cNvPr id="109" name="Google Shape;109;p21"/>
          <p:cNvPicPr preferRelativeResize="0"/>
          <p:nvPr/>
        </p:nvPicPr>
        <p:blipFill rotWithShape="1">
          <a:blip r:embed="rId4">
            <a:alphaModFix/>
          </a:blip>
          <a:srcRect l="-4188" t="-6207" r="-44865" b="3947"/>
          <a:stretch/>
        </p:blipFill>
        <p:spPr>
          <a:xfrm>
            <a:off x="0" y="695975"/>
            <a:ext cx="9144001" cy="4487326"/>
          </a:xfrm>
          <a:prstGeom prst="rect">
            <a:avLst/>
          </a:prstGeom>
          <a:noFill/>
          <a:ln>
            <a:noFill/>
          </a:ln>
        </p:spPr>
      </p:pic>
      <p:pic>
        <p:nvPicPr>
          <p:cNvPr id="110" name="Google Shape;110;p21"/>
          <p:cNvPicPr preferRelativeResize="0"/>
          <p:nvPr/>
        </p:nvPicPr>
        <p:blipFill>
          <a:blip r:embed="rId5">
            <a:alphaModFix/>
          </a:blip>
          <a:stretch>
            <a:fillRect/>
          </a:stretch>
        </p:blipFill>
        <p:spPr>
          <a:xfrm>
            <a:off x="7666923" y="198149"/>
            <a:ext cx="597550" cy="393599"/>
          </a:xfrm>
          <a:prstGeom prst="rect">
            <a:avLst/>
          </a:prstGeom>
          <a:noFill/>
          <a:ln>
            <a:noFill/>
          </a:ln>
        </p:spPr>
      </p:pic>
      <p:pic>
        <p:nvPicPr>
          <p:cNvPr id="111" name="Google Shape;111;p21"/>
          <p:cNvPicPr preferRelativeResize="0"/>
          <p:nvPr/>
        </p:nvPicPr>
        <p:blipFill>
          <a:blip r:embed="rId6">
            <a:alphaModFix/>
          </a:blip>
          <a:stretch>
            <a:fillRect/>
          </a:stretch>
        </p:blipFill>
        <p:spPr>
          <a:xfrm>
            <a:off x="1439300" y="2045026"/>
            <a:ext cx="1326451" cy="2586401"/>
          </a:xfrm>
          <a:prstGeom prst="rect">
            <a:avLst/>
          </a:prstGeom>
          <a:noFill/>
          <a:ln>
            <a:noFill/>
          </a:ln>
        </p:spPr>
      </p:pic>
      <p:pic>
        <p:nvPicPr>
          <p:cNvPr id="112" name="Google Shape;112;p21"/>
          <p:cNvPicPr preferRelativeResize="0"/>
          <p:nvPr/>
        </p:nvPicPr>
        <p:blipFill>
          <a:blip r:embed="rId7">
            <a:alphaModFix/>
          </a:blip>
          <a:stretch>
            <a:fillRect/>
          </a:stretch>
        </p:blipFill>
        <p:spPr>
          <a:xfrm>
            <a:off x="668200" y="2775000"/>
            <a:ext cx="1018074" cy="1856426"/>
          </a:xfrm>
          <a:prstGeom prst="rect">
            <a:avLst/>
          </a:prstGeom>
          <a:noFill/>
          <a:ln>
            <a:noFill/>
          </a:ln>
        </p:spPr>
      </p:pic>
      <p:pic>
        <p:nvPicPr>
          <p:cNvPr id="113" name="Google Shape;113;p21"/>
          <p:cNvPicPr preferRelativeResize="0"/>
          <p:nvPr/>
        </p:nvPicPr>
        <p:blipFill>
          <a:blip r:embed="rId8">
            <a:alphaModFix/>
          </a:blip>
          <a:stretch>
            <a:fillRect/>
          </a:stretch>
        </p:blipFill>
        <p:spPr>
          <a:xfrm>
            <a:off x="3301975" y="1002650"/>
            <a:ext cx="917248" cy="830650"/>
          </a:xfrm>
          <a:prstGeom prst="rect">
            <a:avLst/>
          </a:prstGeom>
          <a:noFill/>
          <a:ln>
            <a:noFill/>
          </a:ln>
        </p:spPr>
      </p:pic>
      <p:pic>
        <p:nvPicPr>
          <p:cNvPr id="114" name="Google Shape;114;p21"/>
          <p:cNvPicPr preferRelativeResize="0"/>
          <p:nvPr/>
        </p:nvPicPr>
        <p:blipFill>
          <a:blip r:embed="rId9">
            <a:alphaModFix/>
          </a:blip>
          <a:stretch>
            <a:fillRect/>
          </a:stretch>
        </p:blipFill>
        <p:spPr>
          <a:xfrm>
            <a:off x="8120250" y="3739425"/>
            <a:ext cx="551751" cy="747900"/>
          </a:xfrm>
          <a:prstGeom prst="rect">
            <a:avLst/>
          </a:prstGeom>
          <a:noFill/>
          <a:ln>
            <a:noFill/>
          </a:ln>
        </p:spPr>
      </p:pic>
      <p:pic>
        <p:nvPicPr>
          <p:cNvPr id="115" name="Google Shape;115;p21"/>
          <p:cNvPicPr preferRelativeResize="0"/>
          <p:nvPr/>
        </p:nvPicPr>
        <p:blipFill>
          <a:blip r:embed="rId10">
            <a:alphaModFix/>
          </a:blip>
          <a:stretch>
            <a:fillRect/>
          </a:stretch>
        </p:blipFill>
        <p:spPr>
          <a:xfrm>
            <a:off x="4459139" y="715025"/>
            <a:ext cx="1213472" cy="1405901"/>
          </a:xfrm>
          <a:prstGeom prst="rect">
            <a:avLst/>
          </a:prstGeom>
          <a:noFill/>
          <a:ln>
            <a:noFill/>
          </a:ln>
        </p:spPr>
      </p:pic>
      <p:pic>
        <p:nvPicPr>
          <p:cNvPr id="116" name="Google Shape;116;p21"/>
          <p:cNvPicPr preferRelativeResize="0"/>
          <p:nvPr/>
        </p:nvPicPr>
        <p:blipFill>
          <a:blip r:embed="rId11">
            <a:alphaModFix/>
          </a:blip>
          <a:stretch>
            <a:fillRect/>
          </a:stretch>
        </p:blipFill>
        <p:spPr>
          <a:xfrm rot="5400000">
            <a:off x="3464475" y="3520725"/>
            <a:ext cx="521700" cy="493900"/>
          </a:xfrm>
          <a:prstGeom prst="rect">
            <a:avLst/>
          </a:prstGeom>
          <a:noFill/>
          <a:ln>
            <a:noFill/>
          </a:ln>
        </p:spPr>
      </p:pic>
      <p:pic>
        <p:nvPicPr>
          <p:cNvPr id="117" name="Google Shape;117;p21"/>
          <p:cNvPicPr preferRelativeResize="0"/>
          <p:nvPr/>
        </p:nvPicPr>
        <p:blipFill>
          <a:blip r:embed="rId12">
            <a:alphaModFix/>
          </a:blip>
          <a:stretch>
            <a:fillRect/>
          </a:stretch>
        </p:blipFill>
        <p:spPr>
          <a:xfrm>
            <a:off x="8264475" y="2152575"/>
            <a:ext cx="419350" cy="931350"/>
          </a:xfrm>
          <a:prstGeom prst="rect">
            <a:avLst/>
          </a:prstGeom>
          <a:noFill/>
          <a:ln>
            <a:noFill/>
          </a:ln>
        </p:spPr>
      </p:pic>
      <p:pic>
        <p:nvPicPr>
          <p:cNvPr id="118" name="Google Shape;118;p21"/>
          <p:cNvPicPr preferRelativeResize="0"/>
          <p:nvPr/>
        </p:nvPicPr>
        <p:blipFill>
          <a:blip r:embed="rId11">
            <a:alphaModFix/>
          </a:blip>
          <a:stretch>
            <a:fillRect/>
          </a:stretch>
        </p:blipFill>
        <p:spPr>
          <a:xfrm rot="-7358331">
            <a:off x="1184287" y="308302"/>
            <a:ext cx="1018075" cy="963844"/>
          </a:xfrm>
          <a:prstGeom prst="rect">
            <a:avLst/>
          </a:prstGeom>
          <a:noFill/>
          <a:ln>
            <a:noFill/>
          </a:ln>
        </p:spPr>
      </p:pic>
      <p:sp>
        <p:nvSpPr>
          <p:cNvPr id="119" name="Google Shape;119;p21"/>
          <p:cNvSpPr txBox="1">
            <a:spLocks noGrp="1"/>
          </p:cNvSpPr>
          <p:nvPr>
            <p:ph type="ctrTitle" idx="4294967295"/>
          </p:nvPr>
        </p:nvSpPr>
        <p:spPr>
          <a:xfrm>
            <a:off x="3033500" y="715031"/>
            <a:ext cx="5888700" cy="283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9600"/>
              <a:t>What is SeaQuest?</a:t>
            </a:r>
            <a:endParaRPr sz="9600">
              <a:solidFill>
                <a:srgbClr val="46626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3"/>
        <p:cNvGrpSpPr/>
        <p:nvPr/>
      </p:nvGrpSpPr>
      <p:grpSpPr>
        <a:xfrm>
          <a:off x="0" y="0"/>
          <a:ext cx="0" cy="0"/>
          <a:chOff x="0" y="0"/>
          <a:chExt cx="0" cy="0"/>
        </a:xfrm>
      </p:grpSpPr>
      <p:pic>
        <p:nvPicPr>
          <p:cNvPr id="354" name="Google Shape;354;p40"/>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355" name="Google Shape;355;p40"/>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356" name="Google Shape;356;p40"/>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357" name="Google Shape;357;p40"/>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358" name="Google Shape;358;p40"/>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359" name="Google Shape;359;p40"/>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360" name="Google Shape;360;p40"/>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361" name="Google Shape;361;p40"/>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362" name="Google Shape;362;p40"/>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363" name="Google Shape;363;p40"/>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364" name="Google Shape;364;p40"/>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365" name="Google Shape;365;p40"/>
          <p:cNvSpPr txBox="1">
            <a:spLocks noGrp="1"/>
          </p:cNvSpPr>
          <p:nvPr>
            <p:ph type="ctrTitle" idx="4294967295"/>
          </p:nvPr>
        </p:nvSpPr>
        <p:spPr>
          <a:xfrm>
            <a:off x="1066475" y="1765850"/>
            <a:ext cx="59841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Yes!</a:t>
            </a:r>
            <a:endParaRPr sz="9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9"/>
        <p:cNvGrpSpPr/>
        <p:nvPr/>
      </p:nvGrpSpPr>
      <p:grpSpPr>
        <a:xfrm>
          <a:off x="0" y="0"/>
          <a:ext cx="0" cy="0"/>
          <a:chOff x="0" y="0"/>
          <a:chExt cx="0" cy="0"/>
        </a:xfrm>
      </p:grpSpPr>
      <p:pic>
        <p:nvPicPr>
          <p:cNvPr id="370" name="Google Shape;370;p41"/>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371" name="Google Shape;371;p41"/>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372" name="Google Shape;372;p41"/>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373" name="Google Shape;373;p41"/>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374" name="Google Shape;374;p41"/>
          <p:cNvSpPr txBox="1">
            <a:spLocks noGrp="1"/>
          </p:cNvSpPr>
          <p:nvPr>
            <p:ph type="ctrTitle"/>
          </p:nvPr>
        </p:nvSpPr>
        <p:spPr>
          <a:xfrm>
            <a:off x="109775" y="345625"/>
            <a:ext cx="6110100" cy="457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kind of feet do Capybaras have?</a:t>
            </a:r>
            <a:endParaRPr/>
          </a:p>
          <a:p>
            <a:pPr marL="457200" lvl="0" indent="-609600" algn="ctr" rtl="0">
              <a:spcBef>
                <a:spcPts val="0"/>
              </a:spcBef>
              <a:spcAft>
                <a:spcPts val="0"/>
              </a:spcAft>
              <a:buSzPts val="6000"/>
              <a:buAutoNum type="alphaUcPeriod"/>
            </a:pPr>
            <a:r>
              <a:rPr lang="es"/>
              <a:t>Hooves</a:t>
            </a:r>
            <a:endParaRPr/>
          </a:p>
          <a:p>
            <a:pPr marL="457200" lvl="0" indent="-609600" algn="ctr" rtl="0">
              <a:spcBef>
                <a:spcPts val="0"/>
              </a:spcBef>
              <a:spcAft>
                <a:spcPts val="0"/>
              </a:spcAft>
              <a:buSzPts val="6000"/>
              <a:buAutoNum type="alphaUcPeriod"/>
            </a:pPr>
            <a:r>
              <a:rPr lang="es"/>
              <a:t>Webbed Feet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8"/>
        <p:cNvGrpSpPr/>
        <p:nvPr/>
      </p:nvGrpSpPr>
      <p:grpSpPr>
        <a:xfrm>
          <a:off x="0" y="0"/>
          <a:ext cx="0" cy="0"/>
          <a:chOff x="0" y="0"/>
          <a:chExt cx="0" cy="0"/>
        </a:xfrm>
      </p:grpSpPr>
      <p:pic>
        <p:nvPicPr>
          <p:cNvPr id="379" name="Google Shape;379;p42"/>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380" name="Google Shape;380;p42"/>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381" name="Google Shape;381;p42"/>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382" name="Google Shape;382;p42"/>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383" name="Google Shape;383;p42"/>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384" name="Google Shape;384;p42"/>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385" name="Google Shape;385;p42"/>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386" name="Google Shape;386;p42"/>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387" name="Google Shape;387;p42"/>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388" name="Google Shape;388;p42"/>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389" name="Google Shape;389;p42"/>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390" name="Google Shape;390;p42"/>
          <p:cNvSpPr txBox="1">
            <a:spLocks noGrp="1"/>
          </p:cNvSpPr>
          <p:nvPr>
            <p:ph type="ctrTitle" idx="4294967295"/>
          </p:nvPr>
        </p:nvSpPr>
        <p:spPr>
          <a:xfrm>
            <a:off x="1066475" y="863375"/>
            <a:ext cx="5984100" cy="30567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Capybaras have webbed feet!</a:t>
            </a:r>
            <a:endParaRPr sz="7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4"/>
        <p:cNvGrpSpPr/>
        <p:nvPr/>
      </p:nvGrpSpPr>
      <p:grpSpPr>
        <a:xfrm>
          <a:off x="0" y="0"/>
          <a:ext cx="0" cy="0"/>
          <a:chOff x="0" y="0"/>
          <a:chExt cx="0" cy="0"/>
        </a:xfrm>
      </p:grpSpPr>
      <p:pic>
        <p:nvPicPr>
          <p:cNvPr id="395" name="Google Shape;395;p43"/>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396" name="Google Shape;396;p43"/>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397" name="Google Shape;397;p43"/>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398" name="Google Shape;398;p43"/>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399" name="Google Shape;399;p43"/>
          <p:cNvSpPr txBox="1">
            <a:spLocks noGrp="1"/>
          </p:cNvSpPr>
          <p:nvPr>
            <p:ph type="ctrTitle"/>
          </p:nvPr>
        </p:nvSpPr>
        <p:spPr>
          <a:xfrm>
            <a:off x="109775" y="345625"/>
            <a:ext cx="6110100" cy="350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Which is faster: horses or capybaras?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03"/>
        <p:cNvGrpSpPr/>
        <p:nvPr/>
      </p:nvGrpSpPr>
      <p:grpSpPr>
        <a:xfrm>
          <a:off x="0" y="0"/>
          <a:ext cx="0" cy="0"/>
          <a:chOff x="0" y="0"/>
          <a:chExt cx="0" cy="0"/>
        </a:xfrm>
      </p:grpSpPr>
      <p:pic>
        <p:nvPicPr>
          <p:cNvPr id="404" name="Google Shape;404;p44"/>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405" name="Google Shape;405;p44"/>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406" name="Google Shape;406;p44"/>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407" name="Google Shape;407;p44"/>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408" name="Google Shape;408;p44"/>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409" name="Google Shape;409;p44"/>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410" name="Google Shape;410;p44"/>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411" name="Google Shape;411;p44"/>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412" name="Google Shape;412;p44"/>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413" name="Google Shape;413;p44"/>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414" name="Google Shape;414;p44"/>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415" name="Google Shape;415;p44"/>
          <p:cNvSpPr txBox="1">
            <a:spLocks noGrp="1"/>
          </p:cNvSpPr>
          <p:nvPr>
            <p:ph type="ctrTitle" idx="4294967295"/>
          </p:nvPr>
        </p:nvSpPr>
        <p:spPr>
          <a:xfrm>
            <a:off x="1066475" y="863375"/>
            <a:ext cx="5984100" cy="30567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They run about the same speed!</a:t>
            </a:r>
            <a:endParaRPr sz="7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9"/>
        <p:cNvGrpSpPr/>
        <p:nvPr/>
      </p:nvGrpSpPr>
      <p:grpSpPr>
        <a:xfrm>
          <a:off x="0" y="0"/>
          <a:ext cx="0" cy="0"/>
          <a:chOff x="0" y="0"/>
          <a:chExt cx="0" cy="0"/>
        </a:xfrm>
      </p:grpSpPr>
      <p:pic>
        <p:nvPicPr>
          <p:cNvPr id="420" name="Google Shape;420;p45"/>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421" name="Google Shape;421;p45"/>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422" name="Google Shape;422;p45"/>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423" name="Google Shape;423;p45"/>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424" name="Google Shape;424;p45"/>
          <p:cNvSpPr txBox="1">
            <a:spLocks noGrp="1"/>
          </p:cNvSpPr>
          <p:nvPr>
            <p:ph type="title" idx="6"/>
          </p:nvPr>
        </p:nvSpPr>
        <p:spPr>
          <a:xfrm>
            <a:off x="2516925" y="982175"/>
            <a:ext cx="3989700" cy="208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466269"/>
                </a:solidFill>
              </a:rPr>
              <a:t>What else did we learn abo</a:t>
            </a:r>
            <a:r>
              <a:rPr lang="es" sz="4000"/>
              <a:t>ut Capybaras</a:t>
            </a:r>
            <a:r>
              <a:rPr lang="es" sz="4000">
                <a:solidFill>
                  <a:srgbClr val="466269"/>
                </a:solidFill>
              </a:rPr>
              <a:t>?</a:t>
            </a:r>
            <a:endParaRPr sz="4000">
              <a:solidFill>
                <a:srgbClr val="466269"/>
              </a:solidFill>
            </a:endParaRPr>
          </a:p>
        </p:txBody>
      </p:sp>
      <p:pic>
        <p:nvPicPr>
          <p:cNvPr id="425" name="Google Shape;425;p45"/>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426" name="Google Shape;426;p45"/>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427" name="Google Shape;427;p45"/>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428" name="Google Shape;428;p45"/>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429" name="Google Shape;429;p45"/>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430" name="Google Shape;430;p45"/>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431" name="Google Shape;431;p45"/>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432" name="Google Shape;432;p45"/>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433" name="Google Shape;433;p45"/>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434" name="Google Shape;434;p45"/>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53"/>
        <p:cNvGrpSpPr/>
        <p:nvPr/>
      </p:nvGrpSpPr>
      <p:grpSpPr>
        <a:xfrm>
          <a:off x="0" y="0"/>
          <a:ext cx="0" cy="0"/>
          <a:chOff x="0" y="0"/>
          <a:chExt cx="0" cy="0"/>
        </a:xfrm>
      </p:grpSpPr>
      <p:pic>
        <p:nvPicPr>
          <p:cNvPr id="454" name="Google Shape;454;p47"/>
          <p:cNvPicPr preferRelativeResize="0"/>
          <p:nvPr/>
        </p:nvPicPr>
        <p:blipFill>
          <a:blip r:embed="rId3">
            <a:alphaModFix/>
          </a:blip>
          <a:stretch>
            <a:fillRect/>
          </a:stretch>
        </p:blipFill>
        <p:spPr>
          <a:xfrm>
            <a:off x="4119950" y="1411100"/>
            <a:ext cx="1045150" cy="2321300"/>
          </a:xfrm>
          <a:prstGeom prst="rect">
            <a:avLst/>
          </a:prstGeom>
          <a:noFill/>
          <a:ln>
            <a:noFill/>
          </a:ln>
        </p:spPr>
      </p:pic>
      <p:sp>
        <p:nvSpPr>
          <p:cNvPr id="455" name="Google Shape;455;p47"/>
          <p:cNvSpPr txBox="1">
            <a:spLocks noGrp="1"/>
          </p:cNvSpPr>
          <p:nvPr>
            <p:ph type="ctrTitle"/>
          </p:nvPr>
        </p:nvSpPr>
        <p:spPr>
          <a:xfrm>
            <a:off x="109775" y="1712025"/>
            <a:ext cx="5888700" cy="1962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9600"/>
              <a:t>Sloths</a:t>
            </a:r>
            <a:endParaRPr sz="9600">
              <a:solidFill>
                <a:srgbClr val="466269"/>
              </a:solidFill>
            </a:endParaRPr>
          </a:p>
        </p:txBody>
      </p:sp>
      <p:pic>
        <p:nvPicPr>
          <p:cNvPr id="456" name="Google Shape;456;p47"/>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457" name="Google Shape;457;p47"/>
          <p:cNvPicPr preferRelativeResize="0"/>
          <p:nvPr/>
        </p:nvPicPr>
        <p:blipFill>
          <a:blip r:embed="rId5">
            <a:alphaModFix/>
          </a:blip>
          <a:stretch>
            <a:fillRect/>
          </a:stretch>
        </p:blipFill>
        <p:spPr>
          <a:xfrm>
            <a:off x="451550" y="761975"/>
            <a:ext cx="1693350" cy="1961900"/>
          </a:xfrm>
          <a:prstGeom prst="rect">
            <a:avLst/>
          </a:prstGeom>
          <a:noFill/>
          <a:ln>
            <a:noFill/>
          </a:ln>
        </p:spPr>
      </p:pic>
      <p:pic>
        <p:nvPicPr>
          <p:cNvPr id="458" name="Google Shape;458;p47"/>
          <p:cNvPicPr preferRelativeResize="0"/>
          <p:nvPr/>
        </p:nvPicPr>
        <p:blipFill>
          <a:blip r:embed="rId6">
            <a:alphaModFix/>
          </a:blip>
          <a:stretch>
            <a:fillRect/>
          </a:stretch>
        </p:blipFill>
        <p:spPr>
          <a:xfrm>
            <a:off x="413450" y="4106346"/>
            <a:ext cx="761650" cy="444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62"/>
        <p:cNvGrpSpPr/>
        <p:nvPr/>
      </p:nvGrpSpPr>
      <p:grpSpPr>
        <a:xfrm>
          <a:off x="0" y="0"/>
          <a:ext cx="0" cy="0"/>
          <a:chOff x="0" y="0"/>
          <a:chExt cx="0" cy="0"/>
        </a:xfrm>
      </p:grpSpPr>
      <p:pic>
        <p:nvPicPr>
          <p:cNvPr id="463" name="Google Shape;463;p48"/>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464" name="Google Shape;464;p48"/>
          <p:cNvPicPr preferRelativeResize="0"/>
          <p:nvPr/>
        </p:nvPicPr>
        <p:blipFill rotWithShape="1">
          <a:blip r:embed="rId4">
            <a:alphaModFix/>
          </a:blip>
          <a:srcRect/>
          <a:stretch/>
        </p:blipFill>
        <p:spPr>
          <a:xfrm rot="369932">
            <a:off x="13" y="-28925"/>
            <a:ext cx="1200296" cy="1390635"/>
          </a:xfrm>
          <a:prstGeom prst="rect">
            <a:avLst/>
          </a:prstGeom>
          <a:noFill/>
          <a:ln>
            <a:noFill/>
          </a:ln>
        </p:spPr>
      </p:pic>
      <p:pic>
        <p:nvPicPr>
          <p:cNvPr id="465" name="Google Shape;465;p48"/>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466" name="Google Shape;466;p48"/>
          <p:cNvPicPr preferRelativeResize="0"/>
          <p:nvPr/>
        </p:nvPicPr>
        <p:blipFill rotWithShape="1">
          <a:blip r:embed="rId6">
            <a:alphaModFix/>
          </a:blip>
          <a:srcRect l="-9638" t="-4502" r="-9650" b="-3209"/>
          <a:stretch/>
        </p:blipFill>
        <p:spPr>
          <a:xfrm rot="202609" flipH="1">
            <a:off x="-238563" y="2331964"/>
            <a:ext cx="1752927" cy="2885890"/>
          </a:xfrm>
          <a:prstGeom prst="rect">
            <a:avLst/>
          </a:prstGeom>
          <a:noFill/>
          <a:ln>
            <a:noFill/>
          </a:ln>
        </p:spPr>
      </p:pic>
      <p:pic>
        <p:nvPicPr>
          <p:cNvPr id="467" name="Google Shape;467;p48"/>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468" name="Google Shape;468;p48"/>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pic>
        <p:nvPicPr>
          <p:cNvPr id="469" name="Google Shape;469;p48" descr="WELCOME TO THE FIRST EPISODE OF OUR NEW VIRTUAL FIELD TRIP VIDEO SERIES!! &#10;&#10;Our new Virtual Field Trips are designed to bring the best of SeaQuest to your digital device. Our goal at SeaQuest is not only to entertain, but to also educate and inform our audience on subjects related to our animals and conservation efforts. These Virtual Field Trips will teach you many unique facts about all of SeaQuest while providing your daily dose of cuteness!&#10;&#10;On episode one we have the opportunity to learn more about our cute Sloth, Flash, from our Roseville, Minnesota location. Flash is a Two Toed Sloth who is a fan favorite in Roseville. On this episode you will get to learn all about Flash, watch him eat his favorite foods, and spend some time &quot;hanging out&quot; with him! &#10;&#10;What cool animals, interactions, conservation, or any other SeaQuest item would you like to learn next??&#10;&#10;For more content, connect with us on our other online platforms:&#10;Snapchat: @seaquestusa&#10;Tik Tok: @seaquestusa&#10;Facebook:&#10;- Folsom: https://www.facebook.com/SeaQuestFolsom&#10;- Fort Lauderdale: https://www.facebook.com/seaquestfortlauderdale&#10;- Fort Worth: https://www.facebook.com/seaquestfortworth&#10;- Las Vegas: https://www.facebook.com/SeaQuestVegas&#10;- Littleton: https://www.facebook.com/SeaquestLittleton&#10;- Lynchburg: https://www.facebook.com/seaquestlynchburg&#10;- Roseville: https://www.facebook.com/seaquestroseville&#10;- Trumbull: https://www.facebook.com/seaquesttrumbull&#10;- Utah: https://www.facebook.com/seaquestutah&#10;- Woodbridge: https://www.facebook.com/seaquestwoodbridge&#10;Instagram:&#10;- Folsom: https://www.instagram.com/seaquestfolsom&#10;- Fort Lauderdale: https://www.instagram.com/seaquestfortlauderdale&#10;- Fort Worth: https://www.instagram.com/seaquestfortworth&#10;- Las Vegas: https://www.instagram.com/seaquestvegas&#10;- Littleton: https://www.instagram.com/seaquestlittleton&#10;- Lynchburg: https://www.instagram.com/seaquestlynchburg&#10;- Roseville: https://www.instagram.com/seaquestroseville&#10;- Trumbull: https://www.instagram.com/seaquesttrumbull&#10;- Utah: https://www.instagram.com/seaquestutah &#10;- Woodbridge: https://www.instagram.com/seaquestwoodbridge&#10;&#10;Grab your FREE Printables HERE:  http://bit.ly/sloth-printables || for a Limited Time!&#10;&#10;MOST OF ALL, IF YOU ENJOYED THIS VIDEO MAKE SURE TO LIKE, COMMENT, SHARE, AND SUBSCRIBE FOR FUTURE VIDEOS!" title="Virtual Field Trip: Episode 1 | Flash the Sloth">
            <a:hlinkClick r:id="rId7"/>
          </p:cNvPr>
          <p:cNvPicPr preferRelativeResize="0"/>
          <p:nvPr/>
        </p:nvPicPr>
        <p:blipFill>
          <a:blip r:embed="rId8">
            <a:alphaModFix/>
          </a:blip>
          <a:stretch>
            <a:fillRect/>
          </a:stretch>
        </p:blipFill>
        <p:spPr>
          <a:xfrm>
            <a:off x="1545625" y="0"/>
            <a:ext cx="6338275" cy="4753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73"/>
        <p:cNvGrpSpPr/>
        <p:nvPr/>
      </p:nvGrpSpPr>
      <p:grpSpPr>
        <a:xfrm>
          <a:off x="0" y="0"/>
          <a:ext cx="0" cy="0"/>
          <a:chOff x="0" y="0"/>
          <a:chExt cx="0" cy="0"/>
        </a:xfrm>
      </p:grpSpPr>
      <p:pic>
        <p:nvPicPr>
          <p:cNvPr id="474" name="Google Shape;474;p49"/>
          <p:cNvPicPr preferRelativeResize="0"/>
          <p:nvPr/>
        </p:nvPicPr>
        <p:blipFill>
          <a:blip r:embed="rId3">
            <a:alphaModFix/>
          </a:blip>
          <a:stretch>
            <a:fillRect/>
          </a:stretch>
        </p:blipFill>
        <p:spPr>
          <a:xfrm>
            <a:off x="4119950" y="1411100"/>
            <a:ext cx="1045150" cy="2321300"/>
          </a:xfrm>
          <a:prstGeom prst="rect">
            <a:avLst/>
          </a:prstGeom>
          <a:noFill/>
          <a:ln>
            <a:noFill/>
          </a:ln>
        </p:spPr>
      </p:pic>
      <p:sp>
        <p:nvSpPr>
          <p:cNvPr id="475" name="Google Shape;475;p49"/>
          <p:cNvSpPr txBox="1">
            <a:spLocks noGrp="1"/>
          </p:cNvSpPr>
          <p:nvPr>
            <p:ph type="ctrTitle"/>
          </p:nvPr>
        </p:nvSpPr>
        <p:spPr>
          <a:xfrm>
            <a:off x="109775" y="849675"/>
            <a:ext cx="6110100" cy="166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How many toes does Flash have?</a:t>
            </a:r>
            <a:endParaRPr>
              <a:solidFill>
                <a:srgbClr val="466269"/>
              </a:solidFill>
            </a:endParaRPr>
          </a:p>
        </p:txBody>
      </p:sp>
      <p:pic>
        <p:nvPicPr>
          <p:cNvPr id="476" name="Google Shape;476;p49"/>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477" name="Google Shape;477;p49"/>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478" name="Google Shape;478;p49"/>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479" name="Google Shape;479;p49"/>
          <p:cNvSpPr txBox="1">
            <a:spLocks noGrp="1"/>
          </p:cNvSpPr>
          <p:nvPr>
            <p:ph type="ctrTitle"/>
          </p:nvPr>
        </p:nvSpPr>
        <p:spPr>
          <a:xfrm>
            <a:off x="331300" y="2014450"/>
            <a:ext cx="5888700" cy="2952600"/>
          </a:xfrm>
          <a:prstGeom prst="rect">
            <a:avLst/>
          </a:prstGeom>
        </p:spPr>
        <p:txBody>
          <a:bodyPr spcFirstLastPara="1" wrap="square" lIns="91425" tIns="91425" rIns="91425" bIns="91425" anchor="b" anchorCtr="0">
            <a:noAutofit/>
          </a:bodyPr>
          <a:lstStyle/>
          <a:p>
            <a:pPr marL="457200" lvl="0" indent="-609600" algn="ctr" rtl="0">
              <a:spcBef>
                <a:spcPts val="0"/>
              </a:spcBef>
              <a:spcAft>
                <a:spcPts val="0"/>
              </a:spcAft>
              <a:buClr>
                <a:srgbClr val="466269"/>
              </a:buClr>
              <a:buSzPts val="6000"/>
              <a:buAutoNum type="alphaUcPeriod"/>
            </a:pPr>
            <a:r>
              <a:rPr lang="es"/>
              <a:t>2</a:t>
            </a:r>
            <a:endParaRPr/>
          </a:p>
          <a:p>
            <a:pPr marL="457200" lvl="0" indent="-609600" algn="ctr" rtl="0">
              <a:spcBef>
                <a:spcPts val="0"/>
              </a:spcBef>
              <a:spcAft>
                <a:spcPts val="0"/>
              </a:spcAft>
              <a:buSzPts val="6000"/>
              <a:buAutoNum type="alphaUcPeriod"/>
            </a:pPr>
            <a:r>
              <a:rPr lang="es"/>
              <a:t>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83"/>
        <p:cNvGrpSpPr/>
        <p:nvPr/>
      </p:nvGrpSpPr>
      <p:grpSpPr>
        <a:xfrm>
          <a:off x="0" y="0"/>
          <a:ext cx="0" cy="0"/>
          <a:chOff x="0" y="0"/>
          <a:chExt cx="0" cy="0"/>
        </a:xfrm>
      </p:grpSpPr>
      <p:pic>
        <p:nvPicPr>
          <p:cNvPr id="484" name="Google Shape;484;p50"/>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485" name="Google Shape;485;p50"/>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486" name="Google Shape;486;p50"/>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487" name="Google Shape;487;p50"/>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488" name="Google Shape;488;p50"/>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489" name="Google Shape;489;p50"/>
          <p:cNvPicPr preferRelativeResize="0"/>
          <p:nvPr/>
        </p:nvPicPr>
        <p:blipFill rotWithShape="1">
          <a:blip r:embed="rId3">
            <a:alphaModFix/>
          </a:blip>
          <a:srcRect l="-6523" t="-7182" r="-6534" b="-7182"/>
          <a:stretch/>
        </p:blipFill>
        <p:spPr>
          <a:xfrm>
            <a:off x="821625" y="3645500"/>
            <a:ext cx="1636449" cy="994925"/>
          </a:xfrm>
          <a:prstGeom prst="rect">
            <a:avLst/>
          </a:prstGeom>
          <a:noFill/>
          <a:ln>
            <a:noFill/>
          </a:ln>
        </p:spPr>
      </p:pic>
      <p:pic>
        <p:nvPicPr>
          <p:cNvPr id="490" name="Google Shape;490;p50"/>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491" name="Google Shape;491;p50"/>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492" name="Google Shape;492;p50"/>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493" name="Google Shape;493;p50"/>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494" name="Google Shape;494;p50"/>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495" name="Google Shape;495;p50"/>
          <p:cNvSpPr txBox="1">
            <a:spLocks noGrp="1"/>
          </p:cNvSpPr>
          <p:nvPr>
            <p:ph type="ctrTitle" idx="4294967295"/>
          </p:nvPr>
        </p:nvSpPr>
        <p:spPr>
          <a:xfrm>
            <a:off x="410300" y="365338"/>
            <a:ext cx="5888700" cy="29526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Flash has 3 toes!</a:t>
            </a:r>
            <a:endParaRPr sz="9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3"/>
        <p:cNvGrpSpPr/>
        <p:nvPr/>
      </p:nvGrpSpPr>
      <p:grpSpPr>
        <a:xfrm>
          <a:off x="0" y="0"/>
          <a:ext cx="0" cy="0"/>
          <a:chOff x="0" y="0"/>
          <a:chExt cx="0" cy="0"/>
        </a:xfrm>
      </p:grpSpPr>
      <p:pic>
        <p:nvPicPr>
          <p:cNvPr id="124" name="Google Shape;124;p22"/>
          <p:cNvPicPr preferRelativeResize="0"/>
          <p:nvPr/>
        </p:nvPicPr>
        <p:blipFill>
          <a:blip r:embed="rId3">
            <a:alphaModFix/>
          </a:blip>
          <a:stretch>
            <a:fillRect/>
          </a:stretch>
        </p:blipFill>
        <p:spPr>
          <a:xfrm>
            <a:off x="6620476" y="3961407"/>
            <a:ext cx="610860" cy="402401"/>
          </a:xfrm>
          <a:prstGeom prst="rect">
            <a:avLst/>
          </a:prstGeom>
          <a:noFill/>
          <a:ln>
            <a:noFill/>
          </a:ln>
        </p:spPr>
      </p:pic>
      <p:pic>
        <p:nvPicPr>
          <p:cNvPr id="125" name="Google Shape;125;p22"/>
          <p:cNvPicPr preferRelativeResize="0"/>
          <p:nvPr/>
        </p:nvPicPr>
        <p:blipFill rotWithShape="1">
          <a:blip r:embed="rId4">
            <a:alphaModFix/>
          </a:blip>
          <a:srcRect b="41410"/>
          <a:stretch/>
        </p:blipFill>
        <p:spPr>
          <a:xfrm flipH="1">
            <a:off x="409101" y="117150"/>
            <a:ext cx="1687300" cy="1145351"/>
          </a:xfrm>
          <a:prstGeom prst="rect">
            <a:avLst/>
          </a:prstGeom>
          <a:noFill/>
          <a:ln>
            <a:noFill/>
          </a:ln>
        </p:spPr>
      </p:pic>
      <p:sp>
        <p:nvSpPr>
          <p:cNvPr id="126" name="Google Shape;126;p22"/>
          <p:cNvSpPr txBox="1">
            <a:spLocks noGrp="1"/>
          </p:cNvSpPr>
          <p:nvPr>
            <p:ph type="title"/>
          </p:nvPr>
        </p:nvSpPr>
        <p:spPr>
          <a:xfrm>
            <a:off x="1334325" y="544175"/>
            <a:ext cx="5494200" cy="3284100"/>
          </a:xfrm>
          <a:prstGeom prst="rect">
            <a:avLst/>
          </a:prstGeom>
        </p:spPr>
        <p:txBody>
          <a:bodyPr spcFirstLastPara="1" wrap="square" lIns="91425" tIns="91425" rIns="91425" bIns="91425" anchor="b" anchorCtr="0">
            <a:noAutofit/>
          </a:bodyPr>
          <a:lstStyle/>
          <a:p>
            <a:pPr marL="457200" lvl="0" indent="-457200" algn="ctr" rtl="0">
              <a:spcBef>
                <a:spcPts val="0"/>
              </a:spcBef>
              <a:spcAft>
                <a:spcPts val="0"/>
              </a:spcAft>
              <a:buClr>
                <a:srgbClr val="466269"/>
              </a:buClr>
              <a:buSzPts val="3600"/>
              <a:buChar char="●"/>
            </a:pPr>
            <a:r>
              <a:rPr lang="es"/>
              <a:t>9 locations in US</a:t>
            </a:r>
            <a:endParaRPr/>
          </a:p>
          <a:p>
            <a:pPr marL="457200" lvl="0" indent="-457200" algn="ctr" rtl="0">
              <a:spcBef>
                <a:spcPts val="0"/>
              </a:spcBef>
              <a:spcAft>
                <a:spcPts val="0"/>
              </a:spcAft>
              <a:buSzPts val="3600"/>
              <a:buChar char="●"/>
            </a:pPr>
            <a:r>
              <a:rPr lang="es"/>
              <a:t>Feeding &amp; Petting Programs for Guests</a:t>
            </a:r>
            <a:endParaRPr/>
          </a:p>
          <a:p>
            <a:pPr marL="457200" lvl="0" indent="-457200" algn="ctr" rtl="0">
              <a:spcBef>
                <a:spcPts val="0"/>
              </a:spcBef>
              <a:spcAft>
                <a:spcPts val="0"/>
              </a:spcAft>
              <a:buSzPts val="3600"/>
              <a:buChar char="●"/>
            </a:pPr>
            <a:r>
              <a:rPr lang="es"/>
              <a:t>Helping vulnerable &amp; endangered species</a:t>
            </a:r>
            <a:endParaRPr/>
          </a:p>
        </p:txBody>
      </p:sp>
      <p:pic>
        <p:nvPicPr>
          <p:cNvPr id="127" name="Google Shape;127;p22"/>
          <p:cNvPicPr preferRelativeResize="0"/>
          <p:nvPr/>
        </p:nvPicPr>
        <p:blipFill rotWithShape="1">
          <a:blip r:embed="rId5">
            <a:alphaModFix/>
          </a:blip>
          <a:srcRect l="35769" t="-15946" b="32717"/>
          <a:stretch/>
        </p:blipFill>
        <p:spPr>
          <a:xfrm flipH="1">
            <a:off x="7513249" y="4741100"/>
            <a:ext cx="1630751" cy="402400"/>
          </a:xfrm>
          <a:prstGeom prst="rect">
            <a:avLst/>
          </a:prstGeom>
          <a:noFill/>
          <a:ln>
            <a:noFill/>
          </a:ln>
        </p:spPr>
      </p:pic>
      <p:pic>
        <p:nvPicPr>
          <p:cNvPr id="128" name="Google Shape;128;p22"/>
          <p:cNvPicPr preferRelativeResize="0"/>
          <p:nvPr/>
        </p:nvPicPr>
        <p:blipFill rotWithShape="1">
          <a:blip r:embed="rId6">
            <a:alphaModFix/>
          </a:blip>
          <a:srcRect l="-5604" t="-5890" r="-5604" b="-5879"/>
          <a:stretch/>
        </p:blipFill>
        <p:spPr>
          <a:xfrm rot="1498642">
            <a:off x="6364873" y="2282975"/>
            <a:ext cx="2546450" cy="2436849"/>
          </a:xfrm>
          <a:prstGeom prst="rect">
            <a:avLst/>
          </a:prstGeom>
          <a:noFill/>
          <a:ln>
            <a:noFill/>
          </a:ln>
        </p:spPr>
      </p:pic>
      <p:pic>
        <p:nvPicPr>
          <p:cNvPr id="129" name="Google Shape;129;p22"/>
          <p:cNvPicPr preferRelativeResize="0"/>
          <p:nvPr/>
        </p:nvPicPr>
        <p:blipFill rotWithShape="1">
          <a:blip r:embed="rId7">
            <a:alphaModFix/>
          </a:blip>
          <a:srcRect l="-7603" t="-8044" r="-7603" b="-8032"/>
          <a:stretch/>
        </p:blipFill>
        <p:spPr>
          <a:xfrm>
            <a:off x="147370" y="3828274"/>
            <a:ext cx="1007150" cy="837725"/>
          </a:xfrm>
          <a:prstGeom prst="rect">
            <a:avLst/>
          </a:prstGeom>
          <a:noFill/>
          <a:ln>
            <a:noFill/>
          </a:ln>
        </p:spPr>
      </p:pic>
      <p:pic>
        <p:nvPicPr>
          <p:cNvPr id="130" name="Google Shape;130;p22"/>
          <p:cNvPicPr preferRelativeResize="0"/>
          <p:nvPr/>
        </p:nvPicPr>
        <p:blipFill rotWithShape="1">
          <a:blip r:embed="rId4">
            <a:alphaModFix/>
          </a:blip>
          <a:srcRect/>
          <a:stretch/>
        </p:blipFill>
        <p:spPr>
          <a:xfrm rot="10800000">
            <a:off x="814374" y="1243250"/>
            <a:ext cx="620951" cy="719425"/>
          </a:xfrm>
          <a:prstGeom prst="rect">
            <a:avLst/>
          </a:prstGeom>
          <a:noFill/>
          <a:ln>
            <a:noFill/>
          </a:ln>
        </p:spPr>
      </p:pic>
      <p:pic>
        <p:nvPicPr>
          <p:cNvPr id="131" name="Google Shape;131;p22"/>
          <p:cNvPicPr preferRelativeResize="0"/>
          <p:nvPr/>
        </p:nvPicPr>
        <p:blipFill rotWithShape="1">
          <a:blip r:embed="rId4">
            <a:alphaModFix/>
          </a:blip>
          <a:srcRect/>
          <a:stretch/>
        </p:blipFill>
        <p:spPr>
          <a:xfrm rot="10800000">
            <a:off x="7796075" y="1158875"/>
            <a:ext cx="934425" cy="1082625"/>
          </a:xfrm>
          <a:prstGeom prst="rect">
            <a:avLst/>
          </a:prstGeom>
          <a:noFill/>
          <a:ln>
            <a:noFill/>
          </a:ln>
        </p:spPr>
      </p:pic>
      <p:pic>
        <p:nvPicPr>
          <p:cNvPr id="132" name="Google Shape;132;p22"/>
          <p:cNvPicPr preferRelativeResize="0"/>
          <p:nvPr/>
        </p:nvPicPr>
        <p:blipFill>
          <a:blip r:embed="rId8">
            <a:alphaModFix/>
          </a:blip>
          <a:stretch>
            <a:fillRect/>
          </a:stretch>
        </p:blipFill>
        <p:spPr>
          <a:xfrm flipH="1">
            <a:off x="4144537" y="4497425"/>
            <a:ext cx="490676" cy="294901"/>
          </a:xfrm>
          <a:prstGeom prst="rect">
            <a:avLst/>
          </a:prstGeom>
          <a:noFill/>
          <a:ln>
            <a:noFill/>
          </a:ln>
        </p:spPr>
      </p:pic>
      <p:pic>
        <p:nvPicPr>
          <p:cNvPr id="133" name="Google Shape;133;p22"/>
          <p:cNvPicPr preferRelativeResize="0"/>
          <p:nvPr/>
        </p:nvPicPr>
        <p:blipFill>
          <a:blip r:embed="rId9">
            <a:alphaModFix/>
          </a:blip>
          <a:stretch>
            <a:fillRect/>
          </a:stretch>
        </p:blipFill>
        <p:spPr>
          <a:xfrm>
            <a:off x="6703371" y="117156"/>
            <a:ext cx="1092700" cy="455787"/>
          </a:xfrm>
          <a:prstGeom prst="rect">
            <a:avLst/>
          </a:prstGeom>
          <a:noFill/>
          <a:ln>
            <a:noFill/>
          </a:ln>
        </p:spPr>
      </p:pic>
      <p:pic>
        <p:nvPicPr>
          <p:cNvPr id="134" name="Google Shape;134;p22"/>
          <p:cNvPicPr preferRelativeResize="0"/>
          <p:nvPr/>
        </p:nvPicPr>
        <p:blipFill>
          <a:blip r:embed="rId10">
            <a:alphaModFix/>
          </a:blip>
          <a:stretch>
            <a:fillRect/>
          </a:stretch>
        </p:blipFill>
        <p:spPr>
          <a:xfrm>
            <a:off x="7972206" y="488628"/>
            <a:ext cx="712842" cy="402401"/>
          </a:xfrm>
          <a:prstGeom prst="rect">
            <a:avLst/>
          </a:prstGeom>
          <a:noFill/>
          <a:ln>
            <a:noFill/>
          </a:ln>
        </p:spPr>
      </p:pic>
      <p:pic>
        <p:nvPicPr>
          <p:cNvPr id="135" name="Google Shape;135;p22"/>
          <p:cNvPicPr preferRelativeResize="0"/>
          <p:nvPr/>
        </p:nvPicPr>
        <p:blipFill>
          <a:blip r:embed="rId11">
            <a:alphaModFix/>
          </a:blip>
          <a:stretch>
            <a:fillRect/>
          </a:stretch>
        </p:blipFill>
        <p:spPr>
          <a:xfrm>
            <a:off x="595025" y="2318425"/>
            <a:ext cx="559499" cy="506650"/>
          </a:xfrm>
          <a:prstGeom prst="rect">
            <a:avLst/>
          </a:prstGeom>
          <a:noFill/>
          <a:ln>
            <a:noFill/>
          </a:ln>
        </p:spPr>
      </p:pic>
      <p:pic>
        <p:nvPicPr>
          <p:cNvPr id="136" name="Google Shape;136;p22"/>
          <p:cNvPicPr preferRelativeResize="0"/>
          <p:nvPr/>
        </p:nvPicPr>
        <p:blipFill>
          <a:blip r:embed="rId8">
            <a:alphaModFix/>
          </a:blip>
          <a:stretch>
            <a:fillRect/>
          </a:stretch>
        </p:blipFill>
        <p:spPr>
          <a:xfrm flipH="1">
            <a:off x="4426851" y="4315504"/>
            <a:ext cx="349302" cy="20992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9"/>
        <p:cNvGrpSpPr/>
        <p:nvPr/>
      </p:nvGrpSpPr>
      <p:grpSpPr>
        <a:xfrm>
          <a:off x="0" y="0"/>
          <a:ext cx="0" cy="0"/>
          <a:chOff x="0" y="0"/>
          <a:chExt cx="0" cy="0"/>
        </a:xfrm>
      </p:grpSpPr>
      <p:pic>
        <p:nvPicPr>
          <p:cNvPr id="500" name="Google Shape;500;p51"/>
          <p:cNvPicPr preferRelativeResize="0"/>
          <p:nvPr/>
        </p:nvPicPr>
        <p:blipFill>
          <a:blip r:embed="rId3">
            <a:alphaModFix/>
          </a:blip>
          <a:stretch>
            <a:fillRect/>
          </a:stretch>
        </p:blipFill>
        <p:spPr>
          <a:xfrm>
            <a:off x="4119950" y="1411100"/>
            <a:ext cx="1045150" cy="2321300"/>
          </a:xfrm>
          <a:prstGeom prst="rect">
            <a:avLst/>
          </a:prstGeom>
          <a:noFill/>
          <a:ln>
            <a:noFill/>
          </a:ln>
        </p:spPr>
      </p:pic>
      <p:sp>
        <p:nvSpPr>
          <p:cNvPr id="501" name="Google Shape;501;p51"/>
          <p:cNvSpPr txBox="1">
            <a:spLocks noGrp="1"/>
          </p:cNvSpPr>
          <p:nvPr>
            <p:ph type="ctrTitle"/>
          </p:nvPr>
        </p:nvSpPr>
        <p:spPr>
          <a:xfrm>
            <a:off x="109775" y="849675"/>
            <a:ext cx="6110100" cy="288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are some of the foods that FLash eats?</a:t>
            </a:r>
            <a:endParaRPr>
              <a:solidFill>
                <a:srgbClr val="466269"/>
              </a:solidFill>
            </a:endParaRPr>
          </a:p>
        </p:txBody>
      </p:sp>
      <p:pic>
        <p:nvPicPr>
          <p:cNvPr id="502" name="Google Shape;502;p51"/>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503" name="Google Shape;503;p51"/>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504" name="Google Shape;504;p51"/>
          <p:cNvPicPr preferRelativeResize="0"/>
          <p:nvPr/>
        </p:nvPicPr>
        <p:blipFill>
          <a:blip r:embed="rId6">
            <a:alphaModFix/>
          </a:blip>
          <a:stretch>
            <a:fillRect/>
          </a:stretch>
        </p:blipFill>
        <p:spPr>
          <a:xfrm>
            <a:off x="413450" y="4106346"/>
            <a:ext cx="761650" cy="444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08"/>
        <p:cNvGrpSpPr/>
        <p:nvPr/>
      </p:nvGrpSpPr>
      <p:grpSpPr>
        <a:xfrm>
          <a:off x="0" y="0"/>
          <a:ext cx="0" cy="0"/>
          <a:chOff x="0" y="0"/>
          <a:chExt cx="0" cy="0"/>
        </a:xfrm>
      </p:grpSpPr>
      <p:pic>
        <p:nvPicPr>
          <p:cNvPr id="509" name="Google Shape;509;p52"/>
          <p:cNvPicPr preferRelativeResize="0"/>
          <p:nvPr/>
        </p:nvPicPr>
        <p:blipFill>
          <a:blip r:embed="rId3">
            <a:alphaModFix/>
          </a:blip>
          <a:stretch>
            <a:fillRect/>
          </a:stretch>
        </p:blipFill>
        <p:spPr>
          <a:xfrm>
            <a:off x="4119950" y="1411100"/>
            <a:ext cx="1045150" cy="2321300"/>
          </a:xfrm>
          <a:prstGeom prst="rect">
            <a:avLst/>
          </a:prstGeom>
          <a:noFill/>
          <a:ln>
            <a:noFill/>
          </a:ln>
        </p:spPr>
      </p:pic>
      <p:sp>
        <p:nvSpPr>
          <p:cNvPr id="510" name="Google Shape;510;p52"/>
          <p:cNvSpPr txBox="1">
            <a:spLocks noGrp="1"/>
          </p:cNvSpPr>
          <p:nvPr>
            <p:ph type="ctrTitle"/>
          </p:nvPr>
        </p:nvSpPr>
        <p:spPr>
          <a:xfrm>
            <a:off x="109775" y="986550"/>
            <a:ext cx="6110100" cy="392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kind of insects live in sloth fur?</a:t>
            </a:r>
            <a:endParaRPr/>
          </a:p>
          <a:p>
            <a:pPr marL="457200" lvl="0" indent="-609600" algn="ctr" rtl="0">
              <a:spcBef>
                <a:spcPts val="0"/>
              </a:spcBef>
              <a:spcAft>
                <a:spcPts val="0"/>
              </a:spcAft>
              <a:buSzPts val="6000"/>
              <a:buAutoNum type="alphaUcPeriod"/>
            </a:pPr>
            <a:r>
              <a:rPr lang="es"/>
              <a:t>Beetles</a:t>
            </a:r>
            <a:endParaRPr/>
          </a:p>
          <a:p>
            <a:pPr marL="457200" lvl="0" indent="-609600" algn="ctr" rtl="0">
              <a:spcBef>
                <a:spcPts val="0"/>
              </a:spcBef>
              <a:spcAft>
                <a:spcPts val="0"/>
              </a:spcAft>
              <a:buSzPts val="6000"/>
              <a:buAutoNum type="alphaUcPeriod"/>
            </a:pPr>
            <a:r>
              <a:rPr lang="es"/>
              <a:t>Lice</a:t>
            </a:r>
            <a:endParaRPr/>
          </a:p>
        </p:txBody>
      </p:sp>
      <p:pic>
        <p:nvPicPr>
          <p:cNvPr id="511" name="Google Shape;511;p52"/>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512" name="Google Shape;512;p52"/>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513" name="Google Shape;513;p52"/>
          <p:cNvPicPr preferRelativeResize="0"/>
          <p:nvPr/>
        </p:nvPicPr>
        <p:blipFill>
          <a:blip r:embed="rId6">
            <a:alphaModFix/>
          </a:blip>
          <a:stretch>
            <a:fillRect/>
          </a:stretch>
        </p:blipFill>
        <p:spPr>
          <a:xfrm>
            <a:off x="413450" y="4106346"/>
            <a:ext cx="761650" cy="444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17"/>
        <p:cNvGrpSpPr/>
        <p:nvPr/>
      </p:nvGrpSpPr>
      <p:grpSpPr>
        <a:xfrm>
          <a:off x="0" y="0"/>
          <a:ext cx="0" cy="0"/>
          <a:chOff x="0" y="0"/>
          <a:chExt cx="0" cy="0"/>
        </a:xfrm>
      </p:grpSpPr>
      <p:pic>
        <p:nvPicPr>
          <p:cNvPr id="518" name="Google Shape;518;p53"/>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519" name="Google Shape;519;p53"/>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520" name="Google Shape;520;p53"/>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521" name="Google Shape;521;p53"/>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522" name="Google Shape;522;p53"/>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523" name="Google Shape;523;p53"/>
          <p:cNvPicPr preferRelativeResize="0"/>
          <p:nvPr/>
        </p:nvPicPr>
        <p:blipFill rotWithShape="1">
          <a:blip r:embed="rId3">
            <a:alphaModFix/>
          </a:blip>
          <a:srcRect l="-6523" t="-7182" r="-6534" b="-7182"/>
          <a:stretch/>
        </p:blipFill>
        <p:spPr>
          <a:xfrm>
            <a:off x="821625" y="3645500"/>
            <a:ext cx="1636449" cy="994925"/>
          </a:xfrm>
          <a:prstGeom prst="rect">
            <a:avLst/>
          </a:prstGeom>
          <a:noFill/>
          <a:ln>
            <a:noFill/>
          </a:ln>
        </p:spPr>
      </p:pic>
      <p:pic>
        <p:nvPicPr>
          <p:cNvPr id="524" name="Google Shape;524;p53"/>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525" name="Google Shape;525;p53"/>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526" name="Google Shape;526;p53"/>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527" name="Google Shape;527;p53"/>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528" name="Google Shape;528;p53"/>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529" name="Google Shape;529;p53"/>
          <p:cNvSpPr txBox="1">
            <a:spLocks noGrp="1"/>
          </p:cNvSpPr>
          <p:nvPr>
            <p:ph type="ctrTitle" idx="4294967295"/>
          </p:nvPr>
        </p:nvSpPr>
        <p:spPr>
          <a:xfrm>
            <a:off x="410300" y="1718194"/>
            <a:ext cx="5888700" cy="15996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Beetles!</a:t>
            </a:r>
            <a:endParaRPr sz="9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3"/>
        <p:cNvGrpSpPr/>
        <p:nvPr/>
      </p:nvGrpSpPr>
      <p:grpSpPr>
        <a:xfrm>
          <a:off x="0" y="0"/>
          <a:ext cx="0" cy="0"/>
          <a:chOff x="0" y="0"/>
          <a:chExt cx="0" cy="0"/>
        </a:xfrm>
      </p:grpSpPr>
      <p:pic>
        <p:nvPicPr>
          <p:cNvPr id="534" name="Google Shape;534;p54"/>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535" name="Google Shape;535;p54"/>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536" name="Google Shape;536;p54"/>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537" name="Google Shape;537;p54"/>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538" name="Google Shape;538;p54"/>
          <p:cNvSpPr txBox="1">
            <a:spLocks noGrp="1"/>
          </p:cNvSpPr>
          <p:nvPr>
            <p:ph type="ctrTitle"/>
          </p:nvPr>
        </p:nvSpPr>
        <p:spPr>
          <a:xfrm>
            <a:off x="109775" y="986550"/>
            <a:ext cx="6110100" cy="392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does the word “nocturnal” mean?</a:t>
            </a:r>
            <a:endParaRPr/>
          </a:p>
          <a:p>
            <a:pPr marL="457200" lvl="0" indent="-609600" algn="ctr" rtl="0">
              <a:spcBef>
                <a:spcPts val="0"/>
              </a:spcBef>
              <a:spcAft>
                <a:spcPts val="0"/>
              </a:spcAft>
              <a:buSzPts val="6000"/>
              <a:buAutoNum type="alphaUcPeriod"/>
            </a:pPr>
            <a:r>
              <a:rPr lang="es"/>
              <a:t>Very Hungry</a:t>
            </a:r>
            <a:endParaRPr/>
          </a:p>
          <a:p>
            <a:pPr marL="457200" lvl="0" indent="-609600" algn="ctr" rtl="0">
              <a:spcBef>
                <a:spcPts val="0"/>
              </a:spcBef>
              <a:spcAft>
                <a:spcPts val="0"/>
              </a:spcAft>
              <a:buSzPts val="6000"/>
              <a:buAutoNum type="alphaUcPeriod"/>
            </a:pPr>
            <a:r>
              <a:rPr lang="es"/>
              <a:t>Awake at night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42"/>
        <p:cNvGrpSpPr/>
        <p:nvPr/>
      </p:nvGrpSpPr>
      <p:grpSpPr>
        <a:xfrm>
          <a:off x="0" y="0"/>
          <a:ext cx="0" cy="0"/>
          <a:chOff x="0" y="0"/>
          <a:chExt cx="0" cy="0"/>
        </a:xfrm>
      </p:grpSpPr>
      <p:pic>
        <p:nvPicPr>
          <p:cNvPr id="543" name="Google Shape;543;p55"/>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544" name="Google Shape;544;p55"/>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545" name="Google Shape;545;p55"/>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546" name="Google Shape;546;p55"/>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547" name="Google Shape;547;p55"/>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548" name="Google Shape;548;p55"/>
          <p:cNvPicPr preferRelativeResize="0"/>
          <p:nvPr/>
        </p:nvPicPr>
        <p:blipFill rotWithShape="1">
          <a:blip r:embed="rId3">
            <a:alphaModFix/>
          </a:blip>
          <a:srcRect l="-6523" t="-7182" r="-6534" b="-7182"/>
          <a:stretch/>
        </p:blipFill>
        <p:spPr>
          <a:xfrm>
            <a:off x="821625" y="3645500"/>
            <a:ext cx="1636449" cy="994925"/>
          </a:xfrm>
          <a:prstGeom prst="rect">
            <a:avLst/>
          </a:prstGeom>
          <a:noFill/>
          <a:ln>
            <a:noFill/>
          </a:ln>
        </p:spPr>
      </p:pic>
      <p:pic>
        <p:nvPicPr>
          <p:cNvPr id="549" name="Google Shape;549;p55"/>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550" name="Google Shape;550;p55"/>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551" name="Google Shape;551;p55"/>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552" name="Google Shape;552;p55"/>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553" name="Google Shape;553;p55"/>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554" name="Google Shape;554;p55"/>
          <p:cNvSpPr txBox="1">
            <a:spLocks noGrp="1"/>
          </p:cNvSpPr>
          <p:nvPr>
            <p:ph type="ctrTitle" idx="4294967295"/>
          </p:nvPr>
        </p:nvSpPr>
        <p:spPr>
          <a:xfrm>
            <a:off x="187625" y="710975"/>
            <a:ext cx="6862800" cy="32091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Nocturnal means awake at night!</a:t>
            </a:r>
            <a:endParaRPr sz="7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8"/>
        <p:cNvGrpSpPr/>
        <p:nvPr/>
      </p:nvGrpSpPr>
      <p:grpSpPr>
        <a:xfrm>
          <a:off x="0" y="0"/>
          <a:ext cx="0" cy="0"/>
          <a:chOff x="0" y="0"/>
          <a:chExt cx="0" cy="0"/>
        </a:xfrm>
      </p:grpSpPr>
      <p:pic>
        <p:nvPicPr>
          <p:cNvPr id="559" name="Google Shape;559;p56"/>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560" name="Google Shape;560;p56"/>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561" name="Google Shape;561;p56"/>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562" name="Google Shape;562;p56"/>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563" name="Google Shape;563;p56"/>
          <p:cNvSpPr txBox="1">
            <a:spLocks noGrp="1"/>
          </p:cNvSpPr>
          <p:nvPr>
            <p:ph type="ctrTitle"/>
          </p:nvPr>
        </p:nvSpPr>
        <p:spPr>
          <a:xfrm>
            <a:off x="109775" y="986550"/>
            <a:ext cx="6110100" cy="341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Where do sloths move faster?</a:t>
            </a:r>
            <a:endParaRPr/>
          </a:p>
          <a:p>
            <a:pPr marL="457200" lvl="0" indent="-609600" algn="ctr" rtl="0">
              <a:spcBef>
                <a:spcPts val="0"/>
              </a:spcBef>
              <a:spcAft>
                <a:spcPts val="0"/>
              </a:spcAft>
              <a:buSzPts val="6000"/>
              <a:buAutoNum type="alphaUcPeriod"/>
            </a:pPr>
            <a:r>
              <a:rPr lang="es"/>
              <a:t>In the water</a:t>
            </a:r>
            <a:endParaRPr/>
          </a:p>
          <a:p>
            <a:pPr marL="457200" lvl="0" indent="-609600" algn="ctr" rtl="0">
              <a:spcBef>
                <a:spcPts val="0"/>
              </a:spcBef>
              <a:spcAft>
                <a:spcPts val="0"/>
              </a:spcAft>
              <a:buSzPts val="6000"/>
              <a:buAutoNum type="alphaUcPeriod"/>
            </a:pPr>
            <a:r>
              <a:rPr lang="es"/>
              <a:t>In a tree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67"/>
        <p:cNvGrpSpPr/>
        <p:nvPr/>
      </p:nvGrpSpPr>
      <p:grpSpPr>
        <a:xfrm>
          <a:off x="0" y="0"/>
          <a:ext cx="0" cy="0"/>
          <a:chOff x="0" y="0"/>
          <a:chExt cx="0" cy="0"/>
        </a:xfrm>
      </p:grpSpPr>
      <p:pic>
        <p:nvPicPr>
          <p:cNvPr id="568" name="Google Shape;568;p57"/>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569" name="Google Shape;569;p57"/>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570" name="Google Shape;570;p57"/>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571" name="Google Shape;571;p57"/>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572" name="Google Shape;572;p57"/>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573" name="Google Shape;573;p57"/>
          <p:cNvPicPr preferRelativeResize="0"/>
          <p:nvPr/>
        </p:nvPicPr>
        <p:blipFill rotWithShape="1">
          <a:blip r:embed="rId3">
            <a:alphaModFix/>
          </a:blip>
          <a:srcRect l="-6523" t="-7182" r="-6534" b="-7182"/>
          <a:stretch/>
        </p:blipFill>
        <p:spPr>
          <a:xfrm>
            <a:off x="821625" y="3645500"/>
            <a:ext cx="1636449" cy="994925"/>
          </a:xfrm>
          <a:prstGeom prst="rect">
            <a:avLst/>
          </a:prstGeom>
          <a:noFill/>
          <a:ln>
            <a:noFill/>
          </a:ln>
        </p:spPr>
      </p:pic>
      <p:pic>
        <p:nvPicPr>
          <p:cNvPr id="574" name="Google Shape;574;p57"/>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575" name="Google Shape;575;p57"/>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576" name="Google Shape;576;p57"/>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577" name="Google Shape;577;p57"/>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578" name="Google Shape;578;p57"/>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579" name="Google Shape;579;p57"/>
          <p:cNvSpPr txBox="1">
            <a:spLocks noGrp="1"/>
          </p:cNvSpPr>
          <p:nvPr>
            <p:ph type="ctrTitle" idx="4294967295"/>
          </p:nvPr>
        </p:nvSpPr>
        <p:spPr>
          <a:xfrm>
            <a:off x="187625" y="266625"/>
            <a:ext cx="6862800" cy="3653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Sloths can swim 3x faster than they climb!</a:t>
            </a:r>
            <a:endParaRPr sz="7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3"/>
        <p:cNvGrpSpPr/>
        <p:nvPr/>
      </p:nvGrpSpPr>
      <p:grpSpPr>
        <a:xfrm>
          <a:off x="0" y="0"/>
          <a:ext cx="0" cy="0"/>
          <a:chOff x="0" y="0"/>
          <a:chExt cx="0" cy="0"/>
        </a:xfrm>
      </p:grpSpPr>
      <p:pic>
        <p:nvPicPr>
          <p:cNvPr id="584" name="Google Shape;584;p58"/>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585" name="Google Shape;585;p58"/>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586" name="Google Shape;586;p58"/>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587" name="Google Shape;587;p58"/>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588" name="Google Shape;588;p58"/>
          <p:cNvSpPr txBox="1">
            <a:spLocks noGrp="1"/>
          </p:cNvSpPr>
          <p:nvPr>
            <p:ph type="title" idx="6"/>
          </p:nvPr>
        </p:nvSpPr>
        <p:spPr>
          <a:xfrm>
            <a:off x="2711600" y="1596650"/>
            <a:ext cx="3795000" cy="14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466269"/>
                </a:solidFill>
              </a:rPr>
              <a:t>What else did we learn abo</a:t>
            </a:r>
            <a:r>
              <a:rPr lang="es" sz="4000"/>
              <a:t>ut</a:t>
            </a:r>
            <a:r>
              <a:rPr lang="es" sz="4000">
                <a:solidFill>
                  <a:srgbClr val="466269"/>
                </a:solidFill>
              </a:rPr>
              <a:t> </a:t>
            </a:r>
            <a:r>
              <a:rPr lang="es" sz="4000"/>
              <a:t>Sloth</a:t>
            </a:r>
            <a:r>
              <a:rPr lang="es" sz="4000">
                <a:solidFill>
                  <a:srgbClr val="466269"/>
                </a:solidFill>
              </a:rPr>
              <a:t>s?</a:t>
            </a:r>
            <a:endParaRPr sz="4000">
              <a:solidFill>
                <a:srgbClr val="466269"/>
              </a:solidFill>
            </a:endParaRPr>
          </a:p>
        </p:txBody>
      </p:sp>
      <p:pic>
        <p:nvPicPr>
          <p:cNvPr id="589" name="Google Shape;589;p58"/>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590" name="Google Shape;590;p58"/>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591" name="Google Shape;591;p58"/>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592" name="Google Shape;592;p58"/>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593" name="Google Shape;593;p58"/>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594" name="Google Shape;594;p58"/>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595" name="Google Shape;595;p58"/>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596" name="Google Shape;596;p58"/>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597" name="Google Shape;597;p58"/>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598" name="Google Shape;598;p58"/>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17"/>
        <p:cNvGrpSpPr/>
        <p:nvPr/>
      </p:nvGrpSpPr>
      <p:grpSpPr>
        <a:xfrm>
          <a:off x="0" y="0"/>
          <a:ext cx="0" cy="0"/>
          <a:chOff x="0" y="0"/>
          <a:chExt cx="0" cy="0"/>
        </a:xfrm>
      </p:grpSpPr>
      <p:pic>
        <p:nvPicPr>
          <p:cNvPr id="618" name="Google Shape;618;p60"/>
          <p:cNvPicPr preferRelativeResize="0"/>
          <p:nvPr/>
        </p:nvPicPr>
        <p:blipFill rotWithShape="1">
          <a:blip r:embed="rId3">
            <a:alphaModFix/>
          </a:blip>
          <a:srcRect l="-8262" t="-11440" r="-8274" b="-11440"/>
          <a:stretch/>
        </p:blipFill>
        <p:spPr>
          <a:xfrm rot="-668793">
            <a:off x="1698214" y="4291434"/>
            <a:ext cx="521742" cy="321338"/>
          </a:xfrm>
          <a:prstGeom prst="rect">
            <a:avLst/>
          </a:prstGeom>
          <a:noFill/>
          <a:ln>
            <a:noFill/>
          </a:ln>
        </p:spPr>
      </p:pic>
      <p:pic>
        <p:nvPicPr>
          <p:cNvPr id="619" name="Google Shape;619;p60"/>
          <p:cNvPicPr preferRelativeResize="0"/>
          <p:nvPr/>
        </p:nvPicPr>
        <p:blipFill rotWithShape="1">
          <a:blip r:embed="rId4">
            <a:alphaModFix/>
          </a:blip>
          <a:srcRect/>
          <a:stretch/>
        </p:blipFill>
        <p:spPr>
          <a:xfrm rot="-1955034">
            <a:off x="491868" y="3212807"/>
            <a:ext cx="673314" cy="780082"/>
          </a:xfrm>
          <a:prstGeom prst="rect">
            <a:avLst/>
          </a:prstGeom>
          <a:noFill/>
          <a:ln>
            <a:noFill/>
          </a:ln>
        </p:spPr>
      </p:pic>
      <p:pic>
        <p:nvPicPr>
          <p:cNvPr id="620" name="Google Shape;620;p60"/>
          <p:cNvPicPr preferRelativeResize="0"/>
          <p:nvPr/>
        </p:nvPicPr>
        <p:blipFill rotWithShape="1">
          <a:blip r:embed="rId3">
            <a:alphaModFix/>
          </a:blip>
          <a:srcRect l="-8262" t="-11440" r="-8274" b="-11440"/>
          <a:stretch/>
        </p:blipFill>
        <p:spPr>
          <a:xfrm rot="8176149">
            <a:off x="6757248" y="4591573"/>
            <a:ext cx="359699" cy="221536"/>
          </a:xfrm>
          <a:prstGeom prst="rect">
            <a:avLst/>
          </a:prstGeom>
          <a:noFill/>
          <a:ln>
            <a:noFill/>
          </a:ln>
        </p:spPr>
      </p:pic>
      <p:pic>
        <p:nvPicPr>
          <p:cNvPr id="621" name="Google Shape;621;p60"/>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622" name="Google Shape;622;p60"/>
          <p:cNvPicPr preferRelativeResize="0"/>
          <p:nvPr/>
        </p:nvPicPr>
        <p:blipFill rotWithShape="1">
          <a:blip r:embed="rId3">
            <a:alphaModFix/>
          </a:blip>
          <a:srcRect l="-8262" t="-11440" r="-8274" b="-11440"/>
          <a:stretch/>
        </p:blipFill>
        <p:spPr>
          <a:xfrm rot="8176149">
            <a:off x="8184673" y="555623"/>
            <a:ext cx="359699" cy="221536"/>
          </a:xfrm>
          <a:prstGeom prst="rect">
            <a:avLst/>
          </a:prstGeom>
          <a:noFill/>
          <a:ln>
            <a:noFill/>
          </a:ln>
        </p:spPr>
      </p:pic>
      <p:pic>
        <p:nvPicPr>
          <p:cNvPr id="623" name="Google Shape;623;p60"/>
          <p:cNvPicPr preferRelativeResize="0"/>
          <p:nvPr/>
        </p:nvPicPr>
        <p:blipFill rotWithShape="1">
          <a:blip r:embed="rId5">
            <a:alphaModFix/>
          </a:blip>
          <a:srcRect b="4933"/>
          <a:stretch/>
        </p:blipFill>
        <p:spPr>
          <a:xfrm>
            <a:off x="2125575" y="2559775"/>
            <a:ext cx="4400100" cy="2583724"/>
          </a:xfrm>
          <a:prstGeom prst="rect">
            <a:avLst/>
          </a:prstGeom>
          <a:noFill/>
          <a:ln>
            <a:noFill/>
          </a:ln>
        </p:spPr>
      </p:pic>
      <p:sp>
        <p:nvSpPr>
          <p:cNvPr id="624" name="Google Shape;624;p60"/>
          <p:cNvSpPr txBox="1">
            <a:spLocks noGrp="1"/>
          </p:cNvSpPr>
          <p:nvPr>
            <p:ph type="ctrTitle"/>
          </p:nvPr>
        </p:nvSpPr>
        <p:spPr>
          <a:xfrm>
            <a:off x="1420950" y="339400"/>
            <a:ext cx="6302100" cy="267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7200"/>
              <a:t>Giant Pacific Octopus</a:t>
            </a:r>
            <a:endParaRPr sz="7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28"/>
        <p:cNvGrpSpPr/>
        <p:nvPr/>
      </p:nvGrpSpPr>
      <p:grpSpPr>
        <a:xfrm>
          <a:off x="0" y="0"/>
          <a:ext cx="0" cy="0"/>
          <a:chOff x="0" y="0"/>
          <a:chExt cx="0" cy="0"/>
        </a:xfrm>
      </p:grpSpPr>
      <p:pic>
        <p:nvPicPr>
          <p:cNvPr id="629" name="Google Shape;629;p61"/>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630" name="Google Shape;630;p61"/>
          <p:cNvPicPr preferRelativeResize="0"/>
          <p:nvPr/>
        </p:nvPicPr>
        <p:blipFill rotWithShape="1">
          <a:blip r:embed="rId4">
            <a:alphaModFix/>
          </a:blip>
          <a:srcRect/>
          <a:stretch/>
        </p:blipFill>
        <p:spPr>
          <a:xfrm rot="369932">
            <a:off x="13" y="-28925"/>
            <a:ext cx="1200296" cy="1390635"/>
          </a:xfrm>
          <a:prstGeom prst="rect">
            <a:avLst/>
          </a:prstGeom>
          <a:noFill/>
          <a:ln>
            <a:noFill/>
          </a:ln>
        </p:spPr>
      </p:pic>
      <p:pic>
        <p:nvPicPr>
          <p:cNvPr id="631" name="Google Shape;631;p61"/>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632" name="Google Shape;632;p61"/>
          <p:cNvPicPr preferRelativeResize="0"/>
          <p:nvPr/>
        </p:nvPicPr>
        <p:blipFill rotWithShape="1">
          <a:blip r:embed="rId6">
            <a:alphaModFix/>
          </a:blip>
          <a:srcRect l="-9638" t="-4502" r="-9650" b="-3209"/>
          <a:stretch/>
        </p:blipFill>
        <p:spPr>
          <a:xfrm rot="202609" flipH="1">
            <a:off x="-238563" y="2331964"/>
            <a:ext cx="1752927" cy="2885890"/>
          </a:xfrm>
          <a:prstGeom prst="rect">
            <a:avLst/>
          </a:prstGeom>
          <a:noFill/>
          <a:ln>
            <a:noFill/>
          </a:ln>
        </p:spPr>
      </p:pic>
      <p:pic>
        <p:nvPicPr>
          <p:cNvPr id="633" name="Google Shape;633;p61"/>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634" name="Google Shape;634;p61"/>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pic>
        <p:nvPicPr>
          <p:cNvPr id="635" name="Google Shape;635;p61" descr="HAVE YOU EVER SEEN THIS WATER CREATURE UP CLOSE???&#10;&#10;On episode two we have the opportunity to learn more about one of our incredible water creatures, Octavia. Octavia is a Giant Pacific Octopus located in our Trumbull, Connecticut location. On this episode you will get to learn all about Octavia including her suction cups, size, and other cool facts about her! &#10;&#10;Our new Virtual Field Trips are designed to bring the best of SeaQuest to your digital device. Our goal at SeaQuest is not only to entertain, but to also educate and inform our audience on subjects related to our animals and conservation efforts. These Virtual Field Trips will teach you many unique facts about all of SeaQuest while providing your daily dose of cuteness!&#10;&#10;What cool animals, interactions, conservation topics, or any other SeaQuest feature would you like to learn about on the next episode??&#10;&#10;Grab your FREE Printables HERE: http://bit.ly/octavia-printables  || &amp; bring them into SeaQuest for Free Feeding Tokens! || for a Limited Time!&#10;&#10;For more content, connect with us on our other online platforms:&#10;Snapchat: @seaquestusa&#10;Tik Tok: @seaquestusa&#10;Facebook:&#10;- Folsom: https://www.facebook.com/SeaQuestFolsom&#10;- Fort Lauderdale: https://www.facebook.com/seaquestfortlauderdale&#10;- Fort Worth: https://www.facebook.com/seaquestfortworth&#10;- Las Vegas: https://www.facebook.com/SeaQuestVegas&#10;- Littleton: https://www.facebook.com/SeaquestLittleton&#10;- Lynchburg: https://www.facebook.com/seaquestlynchburg&#10;- Roseville: https://www.facebook.com/seaquestroseville&#10;- Trumbull: https://www.facebook.com/seaquesttrumbull&#10;- Utah: https://www.facebook.com/seaquestutah&#10;- Woodbridge: https://www.facebook.com/seaquestwoodbridge&#10;Instagram:&#10;- Folsom: https://www.instagram.com/seaquestfolsom&#10;- Fort Lauderdale: https://www.instagram.com/seaquestfortlauderdale&#10;- Fort Worth: https://www.instagram.com/seaquestfortworth&#10;- Las Vegas: https://www.instagram.com/seaquestvegas&#10;- Littleton: https://www.instagram.com/seaquestlittleton&#10;- Lynchburg: https://www.instagram.com/seaquestlynchburg&#10;- Roseville: https://www.instagram.com/seaquestroseville&#10;- Trumbull: https://www.instagram.com/seaquesttrumbull&#10;- Utah: https://www.instagram.com/seaquestutah &#10;- Woodbridge: https://www.instagram.com/seaquestwoodbridge&#10;&#10;MOST OF ALL, IF YOU ENJOYED THIS VIDEO MAKE SURE TO LIKE, COMMENT, SHARE, AND SUBSCRIBE FOR FUTURE VIDEOS!" title="Virtual Field Trip: Episode 2 | The Giant Pacific Octopus">
            <a:hlinkClick r:id="rId7"/>
          </p:cNvPr>
          <p:cNvPicPr preferRelativeResize="0"/>
          <p:nvPr/>
        </p:nvPicPr>
        <p:blipFill>
          <a:blip r:embed="rId8">
            <a:alphaModFix/>
          </a:blip>
          <a:stretch>
            <a:fillRect/>
          </a:stretch>
        </p:blipFill>
        <p:spPr>
          <a:xfrm>
            <a:off x="1757260" y="0"/>
            <a:ext cx="6241313" cy="46809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pic>
        <p:nvPicPr>
          <p:cNvPr id="141" name="Google Shape;141;p23"/>
          <p:cNvPicPr preferRelativeResize="0"/>
          <p:nvPr/>
        </p:nvPicPr>
        <p:blipFill rotWithShape="1">
          <a:blip r:embed="rId3">
            <a:alphaModFix/>
          </a:blip>
          <a:srcRect l="-8262" t="-11440" r="-8274" b="-11440"/>
          <a:stretch/>
        </p:blipFill>
        <p:spPr>
          <a:xfrm rot="-668793">
            <a:off x="1698214" y="4291434"/>
            <a:ext cx="521742" cy="321338"/>
          </a:xfrm>
          <a:prstGeom prst="rect">
            <a:avLst/>
          </a:prstGeom>
          <a:noFill/>
          <a:ln>
            <a:noFill/>
          </a:ln>
        </p:spPr>
      </p:pic>
      <p:pic>
        <p:nvPicPr>
          <p:cNvPr id="142" name="Google Shape;142;p23"/>
          <p:cNvPicPr preferRelativeResize="0"/>
          <p:nvPr/>
        </p:nvPicPr>
        <p:blipFill rotWithShape="1">
          <a:blip r:embed="rId4">
            <a:alphaModFix/>
          </a:blip>
          <a:srcRect/>
          <a:stretch/>
        </p:blipFill>
        <p:spPr>
          <a:xfrm rot="-1955034">
            <a:off x="491868" y="3212807"/>
            <a:ext cx="673314" cy="780082"/>
          </a:xfrm>
          <a:prstGeom prst="rect">
            <a:avLst/>
          </a:prstGeom>
          <a:noFill/>
          <a:ln>
            <a:noFill/>
          </a:ln>
        </p:spPr>
      </p:pic>
      <p:pic>
        <p:nvPicPr>
          <p:cNvPr id="143" name="Google Shape;143;p23"/>
          <p:cNvPicPr preferRelativeResize="0"/>
          <p:nvPr/>
        </p:nvPicPr>
        <p:blipFill rotWithShape="1">
          <a:blip r:embed="rId3">
            <a:alphaModFix/>
          </a:blip>
          <a:srcRect l="-8262" t="-11440" r="-8274" b="-11440"/>
          <a:stretch/>
        </p:blipFill>
        <p:spPr>
          <a:xfrm rot="8176149">
            <a:off x="6757248" y="4591573"/>
            <a:ext cx="359699" cy="221536"/>
          </a:xfrm>
          <a:prstGeom prst="rect">
            <a:avLst/>
          </a:prstGeom>
          <a:noFill/>
          <a:ln>
            <a:noFill/>
          </a:ln>
        </p:spPr>
      </p:pic>
      <p:pic>
        <p:nvPicPr>
          <p:cNvPr id="144" name="Google Shape;144;p23"/>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145" name="Google Shape;145;p23"/>
          <p:cNvPicPr preferRelativeResize="0"/>
          <p:nvPr/>
        </p:nvPicPr>
        <p:blipFill rotWithShape="1">
          <a:blip r:embed="rId3">
            <a:alphaModFix/>
          </a:blip>
          <a:srcRect l="-8262" t="-11440" r="-8274" b="-11440"/>
          <a:stretch/>
        </p:blipFill>
        <p:spPr>
          <a:xfrm rot="8176149">
            <a:off x="8184673" y="555623"/>
            <a:ext cx="359699" cy="221536"/>
          </a:xfrm>
          <a:prstGeom prst="rect">
            <a:avLst/>
          </a:prstGeom>
          <a:noFill/>
          <a:ln>
            <a:noFill/>
          </a:ln>
        </p:spPr>
      </p:pic>
      <p:pic>
        <p:nvPicPr>
          <p:cNvPr id="146" name="Google Shape;146;p23"/>
          <p:cNvPicPr preferRelativeResize="0"/>
          <p:nvPr/>
        </p:nvPicPr>
        <p:blipFill rotWithShape="1">
          <a:blip r:embed="rId5">
            <a:alphaModFix/>
          </a:blip>
          <a:srcRect b="4933"/>
          <a:stretch/>
        </p:blipFill>
        <p:spPr>
          <a:xfrm>
            <a:off x="2125575" y="2559775"/>
            <a:ext cx="4400100" cy="2583724"/>
          </a:xfrm>
          <a:prstGeom prst="rect">
            <a:avLst/>
          </a:prstGeom>
          <a:noFill/>
          <a:ln>
            <a:noFill/>
          </a:ln>
        </p:spPr>
      </p:pic>
      <p:sp>
        <p:nvSpPr>
          <p:cNvPr id="147" name="Google Shape;147;p23"/>
          <p:cNvSpPr txBox="1">
            <a:spLocks noGrp="1"/>
          </p:cNvSpPr>
          <p:nvPr>
            <p:ph type="ctrTitle"/>
          </p:nvPr>
        </p:nvSpPr>
        <p:spPr>
          <a:xfrm>
            <a:off x="1233900" y="339400"/>
            <a:ext cx="6676200" cy="207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7200"/>
              <a:t>Sulcata Tortoise</a:t>
            </a:r>
            <a:endParaRPr sz="72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39"/>
        <p:cNvGrpSpPr/>
        <p:nvPr/>
      </p:nvGrpSpPr>
      <p:grpSpPr>
        <a:xfrm>
          <a:off x="0" y="0"/>
          <a:ext cx="0" cy="0"/>
          <a:chOff x="0" y="0"/>
          <a:chExt cx="0" cy="0"/>
        </a:xfrm>
      </p:grpSpPr>
      <p:pic>
        <p:nvPicPr>
          <p:cNvPr id="640" name="Google Shape;640;p62"/>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641" name="Google Shape;641;p62"/>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642" name="Google Shape;642;p62"/>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643" name="Google Shape;643;p62"/>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644" name="Google Shape;644;p62"/>
          <p:cNvSpPr txBox="1">
            <a:spLocks noGrp="1"/>
          </p:cNvSpPr>
          <p:nvPr>
            <p:ph type="ctrTitle"/>
          </p:nvPr>
        </p:nvSpPr>
        <p:spPr>
          <a:xfrm>
            <a:off x="109775" y="986550"/>
            <a:ext cx="6110100" cy="341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was the octopus’ name?</a:t>
            </a:r>
            <a:endParaRPr/>
          </a:p>
          <a:p>
            <a:pPr marL="457200" lvl="0" indent="-609600" algn="ctr" rtl="0">
              <a:spcBef>
                <a:spcPts val="0"/>
              </a:spcBef>
              <a:spcAft>
                <a:spcPts val="0"/>
              </a:spcAft>
              <a:buSzPts val="6000"/>
              <a:buAutoNum type="alphaUcPeriod"/>
            </a:pPr>
            <a:r>
              <a:rPr lang="es"/>
              <a:t>Bridget</a:t>
            </a:r>
            <a:endParaRPr/>
          </a:p>
          <a:p>
            <a:pPr marL="457200" lvl="0" indent="-609600" algn="ctr" rtl="0">
              <a:spcBef>
                <a:spcPts val="0"/>
              </a:spcBef>
              <a:spcAft>
                <a:spcPts val="0"/>
              </a:spcAft>
              <a:buSzPts val="6000"/>
              <a:buAutoNum type="alphaUcPeriod"/>
            </a:pPr>
            <a:r>
              <a:rPr lang="es"/>
              <a:t>Octavia</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48"/>
        <p:cNvGrpSpPr/>
        <p:nvPr/>
      </p:nvGrpSpPr>
      <p:grpSpPr>
        <a:xfrm>
          <a:off x="0" y="0"/>
          <a:ext cx="0" cy="0"/>
          <a:chOff x="0" y="0"/>
          <a:chExt cx="0" cy="0"/>
        </a:xfrm>
      </p:grpSpPr>
      <p:pic>
        <p:nvPicPr>
          <p:cNvPr id="649" name="Google Shape;649;p63"/>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650" name="Google Shape;650;p63"/>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651" name="Google Shape;651;p63"/>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652" name="Google Shape;652;p63"/>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653" name="Google Shape;653;p63"/>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654" name="Google Shape;654;p63"/>
          <p:cNvPicPr preferRelativeResize="0"/>
          <p:nvPr/>
        </p:nvPicPr>
        <p:blipFill rotWithShape="1">
          <a:blip r:embed="rId3">
            <a:alphaModFix/>
          </a:blip>
          <a:srcRect l="-6523" t="-7182" r="-6534" b="-7182"/>
          <a:stretch/>
        </p:blipFill>
        <p:spPr>
          <a:xfrm>
            <a:off x="821625" y="3645500"/>
            <a:ext cx="1636449" cy="994925"/>
          </a:xfrm>
          <a:prstGeom prst="rect">
            <a:avLst/>
          </a:prstGeom>
          <a:noFill/>
          <a:ln>
            <a:noFill/>
          </a:ln>
        </p:spPr>
      </p:pic>
      <p:pic>
        <p:nvPicPr>
          <p:cNvPr id="655" name="Google Shape;655;p63"/>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656" name="Google Shape;656;p63"/>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657" name="Google Shape;657;p63"/>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658" name="Google Shape;658;p63"/>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659" name="Google Shape;659;p63"/>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660" name="Google Shape;660;p63"/>
          <p:cNvSpPr txBox="1">
            <a:spLocks noGrp="1"/>
          </p:cNvSpPr>
          <p:nvPr>
            <p:ph type="ctrTitle" idx="4294967295"/>
          </p:nvPr>
        </p:nvSpPr>
        <p:spPr>
          <a:xfrm>
            <a:off x="187625" y="266625"/>
            <a:ext cx="6862800" cy="3653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The octopus’ name was Octavia!</a:t>
            </a:r>
            <a:endParaRPr sz="7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64"/>
        <p:cNvGrpSpPr/>
        <p:nvPr/>
      </p:nvGrpSpPr>
      <p:grpSpPr>
        <a:xfrm>
          <a:off x="0" y="0"/>
          <a:ext cx="0" cy="0"/>
          <a:chOff x="0" y="0"/>
          <a:chExt cx="0" cy="0"/>
        </a:xfrm>
      </p:grpSpPr>
      <p:pic>
        <p:nvPicPr>
          <p:cNvPr id="665" name="Google Shape;665;p64"/>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666" name="Google Shape;666;p64"/>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667" name="Google Shape;667;p64"/>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668" name="Google Shape;668;p64"/>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669" name="Google Shape;669;p64"/>
          <p:cNvSpPr txBox="1">
            <a:spLocks noGrp="1"/>
          </p:cNvSpPr>
          <p:nvPr>
            <p:ph type="ctrTitle"/>
          </p:nvPr>
        </p:nvSpPr>
        <p:spPr>
          <a:xfrm>
            <a:off x="109775" y="986550"/>
            <a:ext cx="6110100" cy="409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part of Octavia’s body has taste buds?</a:t>
            </a:r>
            <a:endParaRPr/>
          </a:p>
          <a:p>
            <a:pPr marL="457200" lvl="0" indent="-609600" algn="ctr" rtl="0">
              <a:spcBef>
                <a:spcPts val="0"/>
              </a:spcBef>
              <a:spcAft>
                <a:spcPts val="0"/>
              </a:spcAft>
              <a:buSzPts val="6000"/>
              <a:buAutoNum type="alphaUcPeriod"/>
            </a:pPr>
            <a:r>
              <a:rPr lang="es"/>
              <a:t>Tentacles</a:t>
            </a:r>
            <a:endParaRPr/>
          </a:p>
          <a:p>
            <a:pPr marL="457200" lvl="0" indent="-609600" algn="ctr" rtl="0">
              <a:spcBef>
                <a:spcPts val="0"/>
              </a:spcBef>
              <a:spcAft>
                <a:spcPts val="0"/>
              </a:spcAft>
              <a:buSzPts val="6000"/>
              <a:buAutoNum type="alphaUcPeriod"/>
            </a:pPr>
            <a:r>
              <a:rPr lang="es"/>
              <a:t>Tongue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73"/>
        <p:cNvGrpSpPr/>
        <p:nvPr/>
      </p:nvGrpSpPr>
      <p:grpSpPr>
        <a:xfrm>
          <a:off x="0" y="0"/>
          <a:ext cx="0" cy="0"/>
          <a:chOff x="0" y="0"/>
          <a:chExt cx="0" cy="0"/>
        </a:xfrm>
      </p:grpSpPr>
      <p:pic>
        <p:nvPicPr>
          <p:cNvPr id="674" name="Google Shape;674;p65"/>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675" name="Google Shape;675;p65"/>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676" name="Google Shape;676;p65"/>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677" name="Google Shape;677;p65"/>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678" name="Google Shape;678;p65"/>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679" name="Google Shape;679;p65"/>
          <p:cNvPicPr preferRelativeResize="0"/>
          <p:nvPr/>
        </p:nvPicPr>
        <p:blipFill rotWithShape="1">
          <a:blip r:embed="rId3">
            <a:alphaModFix/>
          </a:blip>
          <a:srcRect l="-6523" t="-7182" r="-6534" b="-7182"/>
          <a:stretch/>
        </p:blipFill>
        <p:spPr>
          <a:xfrm>
            <a:off x="821625" y="3645500"/>
            <a:ext cx="1636449" cy="994925"/>
          </a:xfrm>
          <a:prstGeom prst="rect">
            <a:avLst/>
          </a:prstGeom>
          <a:noFill/>
          <a:ln>
            <a:noFill/>
          </a:ln>
        </p:spPr>
      </p:pic>
      <p:pic>
        <p:nvPicPr>
          <p:cNvPr id="680" name="Google Shape;680;p65"/>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681" name="Google Shape;681;p65"/>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682" name="Google Shape;682;p65"/>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683" name="Google Shape;683;p65"/>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684" name="Google Shape;684;p65"/>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685" name="Google Shape;685;p65"/>
          <p:cNvSpPr txBox="1">
            <a:spLocks noGrp="1"/>
          </p:cNvSpPr>
          <p:nvPr>
            <p:ph type="ctrTitle" idx="4294967295"/>
          </p:nvPr>
        </p:nvSpPr>
        <p:spPr>
          <a:xfrm>
            <a:off x="187625" y="266625"/>
            <a:ext cx="6862800" cy="3653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Octavia has taste buds on her tentacles!</a:t>
            </a:r>
            <a:endParaRPr sz="7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89"/>
        <p:cNvGrpSpPr/>
        <p:nvPr/>
      </p:nvGrpSpPr>
      <p:grpSpPr>
        <a:xfrm>
          <a:off x="0" y="0"/>
          <a:ext cx="0" cy="0"/>
          <a:chOff x="0" y="0"/>
          <a:chExt cx="0" cy="0"/>
        </a:xfrm>
      </p:grpSpPr>
      <p:pic>
        <p:nvPicPr>
          <p:cNvPr id="690" name="Google Shape;690;p66"/>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691" name="Google Shape;691;p66"/>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692" name="Google Shape;692;p66"/>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693" name="Google Shape;693;p66"/>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694" name="Google Shape;694;p66"/>
          <p:cNvSpPr txBox="1">
            <a:spLocks noGrp="1"/>
          </p:cNvSpPr>
          <p:nvPr>
            <p:ph type="ctrTitle"/>
          </p:nvPr>
        </p:nvSpPr>
        <p:spPr>
          <a:xfrm>
            <a:off x="109775" y="69125"/>
            <a:ext cx="6110100" cy="439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How big can Giant Pacific Octopus’ get?</a:t>
            </a:r>
            <a:endParaRPr/>
          </a:p>
          <a:p>
            <a:pPr marL="457200" lvl="0" indent="-533400" algn="ctr" rtl="0">
              <a:spcBef>
                <a:spcPts val="0"/>
              </a:spcBef>
              <a:spcAft>
                <a:spcPts val="0"/>
              </a:spcAft>
              <a:buSzPts val="4800"/>
              <a:buAutoNum type="alphaUcPeriod"/>
            </a:pPr>
            <a:r>
              <a:rPr lang="es" sz="4800"/>
              <a:t>20 feet long</a:t>
            </a:r>
            <a:endParaRPr sz="4800"/>
          </a:p>
          <a:p>
            <a:pPr marL="457200" lvl="0" indent="-533400" algn="ctr" rtl="0">
              <a:spcBef>
                <a:spcPts val="0"/>
              </a:spcBef>
              <a:spcAft>
                <a:spcPts val="0"/>
              </a:spcAft>
              <a:buSzPts val="4800"/>
              <a:buAutoNum type="alphaUcPeriod"/>
            </a:pPr>
            <a:r>
              <a:rPr lang="es" sz="4800"/>
              <a:t>The size of a car</a:t>
            </a:r>
            <a:endParaRPr sz="4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98"/>
        <p:cNvGrpSpPr/>
        <p:nvPr/>
      </p:nvGrpSpPr>
      <p:grpSpPr>
        <a:xfrm>
          <a:off x="0" y="0"/>
          <a:ext cx="0" cy="0"/>
          <a:chOff x="0" y="0"/>
          <a:chExt cx="0" cy="0"/>
        </a:xfrm>
      </p:grpSpPr>
      <p:pic>
        <p:nvPicPr>
          <p:cNvPr id="699" name="Google Shape;699;p67"/>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700" name="Google Shape;700;p67"/>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701" name="Google Shape;701;p67"/>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702" name="Google Shape;702;p67"/>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703" name="Google Shape;703;p67"/>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704" name="Google Shape;704;p67"/>
          <p:cNvPicPr preferRelativeResize="0"/>
          <p:nvPr/>
        </p:nvPicPr>
        <p:blipFill rotWithShape="1">
          <a:blip r:embed="rId3">
            <a:alphaModFix/>
          </a:blip>
          <a:srcRect l="-6523" t="-7182" r="-6534" b="-7182"/>
          <a:stretch/>
        </p:blipFill>
        <p:spPr>
          <a:xfrm>
            <a:off x="187625" y="3780000"/>
            <a:ext cx="1636449" cy="994925"/>
          </a:xfrm>
          <a:prstGeom prst="rect">
            <a:avLst/>
          </a:prstGeom>
          <a:noFill/>
          <a:ln>
            <a:noFill/>
          </a:ln>
        </p:spPr>
      </p:pic>
      <p:pic>
        <p:nvPicPr>
          <p:cNvPr id="705" name="Google Shape;705;p67"/>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706" name="Google Shape;706;p67"/>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707" name="Google Shape;707;p67"/>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708" name="Google Shape;708;p67"/>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709" name="Google Shape;709;p67"/>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710" name="Google Shape;710;p67"/>
          <p:cNvSpPr txBox="1">
            <a:spLocks noGrp="1"/>
          </p:cNvSpPr>
          <p:nvPr>
            <p:ph type="ctrTitle" idx="4294967295"/>
          </p:nvPr>
        </p:nvSpPr>
        <p:spPr>
          <a:xfrm>
            <a:off x="187625" y="266625"/>
            <a:ext cx="6862800" cy="3653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Giant Pacific Octopus’ can grow to be 20 feet long!</a:t>
            </a:r>
            <a:endParaRPr sz="72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14"/>
        <p:cNvGrpSpPr/>
        <p:nvPr/>
      </p:nvGrpSpPr>
      <p:grpSpPr>
        <a:xfrm>
          <a:off x="0" y="0"/>
          <a:ext cx="0" cy="0"/>
          <a:chOff x="0" y="0"/>
          <a:chExt cx="0" cy="0"/>
        </a:xfrm>
      </p:grpSpPr>
      <p:pic>
        <p:nvPicPr>
          <p:cNvPr id="715" name="Google Shape;715;p68"/>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716" name="Google Shape;716;p68"/>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717" name="Google Shape;717;p68"/>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718" name="Google Shape;718;p68"/>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719" name="Google Shape;719;p68"/>
          <p:cNvSpPr txBox="1">
            <a:spLocks noGrp="1"/>
          </p:cNvSpPr>
          <p:nvPr>
            <p:ph type="ctrTitle"/>
          </p:nvPr>
        </p:nvSpPr>
        <p:spPr>
          <a:xfrm>
            <a:off x="109775" y="69125"/>
            <a:ext cx="6110100" cy="439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do they use to keep Octavia in her exhibit?</a:t>
            </a:r>
            <a:endParaRPr/>
          </a:p>
          <a:p>
            <a:pPr marL="457200" lvl="0" indent="-533400" algn="ctr" rtl="0">
              <a:spcBef>
                <a:spcPts val="0"/>
              </a:spcBef>
              <a:spcAft>
                <a:spcPts val="0"/>
              </a:spcAft>
              <a:buSzPts val="4800"/>
              <a:buAutoNum type="alphaUcPeriod"/>
            </a:pPr>
            <a:r>
              <a:rPr lang="es" sz="4800"/>
              <a:t>A gate</a:t>
            </a:r>
            <a:endParaRPr sz="4800"/>
          </a:p>
          <a:p>
            <a:pPr marL="457200" lvl="0" indent="-533400" algn="ctr" rtl="0">
              <a:spcBef>
                <a:spcPts val="0"/>
              </a:spcBef>
              <a:spcAft>
                <a:spcPts val="0"/>
              </a:spcAft>
              <a:buSzPts val="4800"/>
              <a:buAutoNum type="alphaUcPeriod"/>
            </a:pPr>
            <a:r>
              <a:rPr lang="es" sz="4800"/>
              <a:t>Carpet</a:t>
            </a:r>
            <a:endParaRPr sz="4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23"/>
        <p:cNvGrpSpPr/>
        <p:nvPr/>
      </p:nvGrpSpPr>
      <p:grpSpPr>
        <a:xfrm>
          <a:off x="0" y="0"/>
          <a:ext cx="0" cy="0"/>
          <a:chOff x="0" y="0"/>
          <a:chExt cx="0" cy="0"/>
        </a:xfrm>
      </p:grpSpPr>
      <p:pic>
        <p:nvPicPr>
          <p:cNvPr id="724" name="Google Shape;724;p69"/>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725" name="Google Shape;725;p69"/>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726" name="Google Shape;726;p69"/>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727" name="Google Shape;727;p69"/>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728" name="Google Shape;728;p69"/>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729" name="Google Shape;729;p69"/>
          <p:cNvPicPr preferRelativeResize="0"/>
          <p:nvPr/>
        </p:nvPicPr>
        <p:blipFill rotWithShape="1">
          <a:blip r:embed="rId3">
            <a:alphaModFix/>
          </a:blip>
          <a:srcRect l="-6523" t="-7182" r="-6534" b="-7182"/>
          <a:stretch/>
        </p:blipFill>
        <p:spPr>
          <a:xfrm>
            <a:off x="187625" y="3780000"/>
            <a:ext cx="1636449" cy="994925"/>
          </a:xfrm>
          <a:prstGeom prst="rect">
            <a:avLst/>
          </a:prstGeom>
          <a:noFill/>
          <a:ln>
            <a:noFill/>
          </a:ln>
        </p:spPr>
      </p:pic>
      <p:pic>
        <p:nvPicPr>
          <p:cNvPr id="730" name="Google Shape;730;p69"/>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731" name="Google Shape;731;p69"/>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732" name="Google Shape;732;p69"/>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733" name="Google Shape;733;p69"/>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734" name="Google Shape;734;p69"/>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735" name="Google Shape;735;p69"/>
          <p:cNvSpPr txBox="1">
            <a:spLocks noGrp="1"/>
          </p:cNvSpPr>
          <p:nvPr>
            <p:ph type="ctrTitle" idx="4294967295"/>
          </p:nvPr>
        </p:nvSpPr>
        <p:spPr>
          <a:xfrm>
            <a:off x="187625" y="266625"/>
            <a:ext cx="6862800" cy="3653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Carpet keeps Octavia from escaping!</a:t>
            </a:r>
            <a:endParaRPr sz="72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9"/>
        <p:cNvGrpSpPr/>
        <p:nvPr/>
      </p:nvGrpSpPr>
      <p:grpSpPr>
        <a:xfrm>
          <a:off x="0" y="0"/>
          <a:ext cx="0" cy="0"/>
          <a:chOff x="0" y="0"/>
          <a:chExt cx="0" cy="0"/>
        </a:xfrm>
      </p:grpSpPr>
      <p:pic>
        <p:nvPicPr>
          <p:cNvPr id="740" name="Google Shape;740;p70"/>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741" name="Google Shape;741;p70"/>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742" name="Google Shape;742;p70"/>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743" name="Google Shape;743;p70"/>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744" name="Google Shape;744;p70"/>
          <p:cNvSpPr txBox="1">
            <a:spLocks noGrp="1"/>
          </p:cNvSpPr>
          <p:nvPr>
            <p:ph type="title" idx="6"/>
          </p:nvPr>
        </p:nvSpPr>
        <p:spPr>
          <a:xfrm>
            <a:off x="2711600" y="1085350"/>
            <a:ext cx="3795000" cy="198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466269"/>
                </a:solidFill>
              </a:rPr>
              <a:t>What else did we learn abo</a:t>
            </a:r>
            <a:r>
              <a:rPr lang="es" sz="4000"/>
              <a:t>ut</a:t>
            </a:r>
            <a:r>
              <a:rPr lang="es" sz="4000">
                <a:solidFill>
                  <a:srgbClr val="466269"/>
                </a:solidFill>
              </a:rPr>
              <a:t> </a:t>
            </a:r>
            <a:r>
              <a:rPr lang="es" sz="4000"/>
              <a:t>Giant Pacific Octopus</a:t>
            </a:r>
            <a:r>
              <a:rPr lang="es" sz="4000">
                <a:solidFill>
                  <a:srgbClr val="466269"/>
                </a:solidFill>
              </a:rPr>
              <a:t>?</a:t>
            </a:r>
            <a:endParaRPr sz="4000">
              <a:solidFill>
                <a:srgbClr val="466269"/>
              </a:solidFill>
            </a:endParaRPr>
          </a:p>
        </p:txBody>
      </p:sp>
      <p:pic>
        <p:nvPicPr>
          <p:cNvPr id="745" name="Google Shape;745;p70"/>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746" name="Google Shape;746;p70"/>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747" name="Google Shape;747;p70"/>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748" name="Google Shape;748;p70"/>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749" name="Google Shape;749;p70"/>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750" name="Google Shape;750;p70"/>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751" name="Google Shape;751;p70"/>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752" name="Google Shape;752;p70"/>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753" name="Google Shape;753;p70"/>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754" name="Google Shape;754;p70"/>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73"/>
        <p:cNvGrpSpPr/>
        <p:nvPr/>
      </p:nvGrpSpPr>
      <p:grpSpPr>
        <a:xfrm>
          <a:off x="0" y="0"/>
          <a:ext cx="0" cy="0"/>
          <a:chOff x="0" y="0"/>
          <a:chExt cx="0" cy="0"/>
        </a:xfrm>
      </p:grpSpPr>
      <p:pic>
        <p:nvPicPr>
          <p:cNvPr id="774" name="Google Shape;774;p72"/>
          <p:cNvPicPr preferRelativeResize="0"/>
          <p:nvPr/>
        </p:nvPicPr>
        <p:blipFill rotWithShape="1">
          <a:blip r:embed="rId3">
            <a:alphaModFix/>
          </a:blip>
          <a:srcRect l="-8262" t="-11440" r="-8274" b="-11440"/>
          <a:stretch/>
        </p:blipFill>
        <p:spPr>
          <a:xfrm rot="-668793">
            <a:off x="1698214" y="4291434"/>
            <a:ext cx="521742" cy="321338"/>
          </a:xfrm>
          <a:prstGeom prst="rect">
            <a:avLst/>
          </a:prstGeom>
          <a:noFill/>
          <a:ln>
            <a:noFill/>
          </a:ln>
        </p:spPr>
      </p:pic>
      <p:pic>
        <p:nvPicPr>
          <p:cNvPr id="775" name="Google Shape;775;p72"/>
          <p:cNvPicPr preferRelativeResize="0"/>
          <p:nvPr/>
        </p:nvPicPr>
        <p:blipFill rotWithShape="1">
          <a:blip r:embed="rId4">
            <a:alphaModFix/>
          </a:blip>
          <a:srcRect/>
          <a:stretch/>
        </p:blipFill>
        <p:spPr>
          <a:xfrm rot="-1955034">
            <a:off x="491868" y="3212807"/>
            <a:ext cx="673314" cy="780082"/>
          </a:xfrm>
          <a:prstGeom prst="rect">
            <a:avLst/>
          </a:prstGeom>
          <a:noFill/>
          <a:ln>
            <a:noFill/>
          </a:ln>
        </p:spPr>
      </p:pic>
      <p:pic>
        <p:nvPicPr>
          <p:cNvPr id="776" name="Google Shape;776;p72"/>
          <p:cNvPicPr preferRelativeResize="0"/>
          <p:nvPr/>
        </p:nvPicPr>
        <p:blipFill rotWithShape="1">
          <a:blip r:embed="rId3">
            <a:alphaModFix/>
          </a:blip>
          <a:srcRect l="-8262" t="-11440" r="-8274" b="-11440"/>
          <a:stretch/>
        </p:blipFill>
        <p:spPr>
          <a:xfrm rot="8176149">
            <a:off x="6757248" y="4591573"/>
            <a:ext cx="359699" cy="221536"/>
          </a:xfrm>
          <a:prstGeom prst="rect">
            <a:avLst/>
          </a:prstGeom>
          <a:noFill/>
          <a:ln>
            <a:noFill/>
          </a:ln>
        </p:spPr>
      </p:pic>
      <p:pic>
        <p:nvPicPr>
          <p:cNvPr id="777" name="Google Shape;777;p72"/>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778" name="Google Shape;778;p72"/>
          <p:cNvPicPr preferRelativeResize="0"/>
          <p:nvPr/>
        </p:nvPicPr>
        <p:blipFill rotWithShape="1">
          <a:blip r:embed="rId3">
            <a:alphaModFix/>
          </a:blip>
          <a:srcRect l="-8262" t="-11440" r="-8274" b="-11440"/>
          <a:stretch/>
        </p:blipFill>
        <p:spPr>
          <a:xfrm rot="8176149">
            <a:off x="8184673" y="555623"/>
            <a:ext cx="359699" cy="221536"/>
          </a:xfrm>
          <a:prstGeom prst="rect">
            <a:avLst/>
          </a:prstGeom>
          <a:noFill/>
          <a:ln>
            <a:noFill/>
          </a:ln>
        </p:spPr>
      </p:pic>
      <p:pic>
        <p:nvPicPr>
          <p:cNvPr id="779" name="Google Shape;779;p72"/>
          <p:cNvPicPr preferRelativeResize="0"/>
          <p:nvPr/>
        </p:nvPicPr>
        <p:blipFill rotWithShape="1">
          <a:blip r:embed="rId5">
            <a:alphaModFix/>
          </a:blip>
          <a:srcRect b="4933"/>
          <a:stretch/>
        </p:blipFill>
        <p:spPr>
          <a:xfrm>
            <a:off x="2125575" y="2559775"/>
            <a:ext cx="4400100" cy="2583724"/>
          </a:xfrm>
          <a:prstGeom prst="rect">
            <a:avLst/>
          </a:prstGeom>
          <a:noFill/>
          <a:ln>
            <a:noFill/>
          </a:ln>
        </p:spPr>
      </p:pic>
      <p:sp>
        <p:nvSpPr>
          <p:cNvPr id="780" name="Google Shape;780;p72"/>
          <p:cNvSpPr txBox="1">
            <a:spLocks noGrp="1"/>
          </p:cNvSpPr>
          <p:nvPr>
            <p:ph type="ctrTitle"/>
          </p:nvPr>
        </p:nvSpPr>
        <p:spPr>
          <a:xfrm>
            <a:off x="1420950" y="339400"/>
            <a:ext cx="6302100" cy="152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7200"/>
              <a:t>Kinkajou</a:t>
            </a:r>
            <a:endParaRPr sz="7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1"/>
        <p:cNvGrpSpPr/>
        <p:nvPr/>
      </p:nvGrpSpPr>
      <p:grpSpPr>
        <a:xfrm>
          <a:off x="0" y="0"/>
          <a:ext cx="0" cy="0"/>
          <a:chOff x="0" y="0"/>
          <a:chExt cx="0" cy="0"/>
        </a:xfrm>
      </p:grpSpPr>
      <p:pic>
        <p:nvPicPr>
          <p:cNvPr id="152" name="Google Shape;152;p24"/>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153" name="Google Shape;153;p24"/>
          <p:cNvPicPr preferRelativeResize="0"/>
          <p:nvPr/>
        </p:nvPicPr>
        <p:blipFill rotWithShape="1">
          <a:blip r:embed="rId4">
            <a:alphaModFix/>
          </a:blip>
          <a:srcRect/>
          <a:stretch/>
        </p:blipFill>
        <p:spPr>
          <a:xfrm rot="369932">
            <a:off x="13" y="-28925"/>
            <a:ext cx="1200296" cy="1390635"/>
          </a:xfrm>
          <a:prstGeom prst="rect">
            <a:avLst/>
          </a:prstGeom>
          <a:noFill/>
          <a:ln>
            <a:noFill/>
          </a:ln>
        </p:spPr>
      </p:pic>
      <p:pic>
        <p:nvPicPr>
          <p:cNvPr id="154" name="Google Shape;154;p24"/>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155" name="Google Shape;155;p24"/>
          <p:cNvPicPr preferRelativeResize="0"/>
          <p:nvPr/>
        </p:nvPicPr>
        <p:blipFill rotWithShape="1">
          <a:blip r:embed="rId6">
            <a:alphaModFix/>
          </a:blip>
          <a:srcRect l="-9638" t="-4502" r="-9650" b="-3209"/>
          <a:stretch/>
        </p:blipFill>
        <p:spPr>
          <a:xfrm rot="202609" flipH="1">
            <a:off x="-238563" y="2331964"/>
            <a:ext cx="1752927" cy="2885890"/>
          </a:xfrm>
          <a:prstGeom prst="rect">
            <a:avLst/>
          </a:prstGeom>
          <a:noFill/>
          <a:ln>
            <a:noFill/>
          </a:ln>
        </p:spPr>
      </p:pic>
      <p:pic>
        <p:nvPicPr>
          <p:cNvPr id="156" name="Google Shape;156;p24"/>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157" name="Google Shape;157;p24"/>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pic>
        <p:nvPicPr>
          <p:cNvPr id="158" name="Google Shape;158;p24" descr="HAVE YOU EVER SEEN STORMIN NORMAN?!?!&#10;&#10;On episode five we have the opportunity to learn more about one of our favorite animals, Stormin Norman. On this episode you will get to learn all about Norman including where he is from, how he got his name, and other fun facts about him! &#10;&#10;Our new Virtual Field Trips are designed to bring the best of SeaQuest to your digital device. Our goal at SeaQuest is not only to entertain, but to also educate and inform our audience on subjects related to our animals and conservation efforts. These Virtual Field Trips will teach you many unique facts about all of SeaQuest while providing your daily dose of cuteness!&#10;&#10;What cool animals, interactions, conservation topics, or any other SeaQuest feature would you like to learn about on the next episode??&#10;&#10;Grab your FREE Printables HERE:  https://bit.ly/tortoise-printables &amp; bring them into SeaQuest for Free Feeding Tokens! || for a Limited Time!&#10;&#10;For more content, connect with us on our other online platforms:&#10;Snapchat: @seaquestusa&#10;Tik Tok: @seaquestusa&#10;Facebook:&#10;- Folsom: https://www.facebook.com/SeaQuestFolsom&#10;- Fort Lauderdale: https://www.facebook.com/seaquestfortlauderdale&#10;- Fort Worth: https://www.facebook.com/seaquestfortworth&#10;- Las Vegas: https://www.facebook.com/SeaQuestVegas&#10;- Littleton: https://www.facebook.com/SeaquestLittleton&#10;- Lynchburg: https://www.facebook.com/seaquestlynchburg&#10;- Roseville: https://www.facebook.com/seaquestroseville&#10;- Trumbull: https://www.facebook.com/seaquesttrumbull&#10;- Utah: https://www.facebook.com/seaquestutah&#10;- Woodbridge: https://www.facebook.com/seaquestwoodbridge&#10;Instagram:&#10;- Folsom: https://www.instagram.com/seaquestfolsom&#10;- Fort Lauderdale: https://www.instagram.com/seaquestfortlauderdale&#10;- Fort Worth: https://www.instagram.com/seaquestfortworth&#10;- Las Vegas: https://www.instagram.com/seaquestvegas&#10;- Littleton: https://www.instagram.com/seaquestlittleton&#10;- Lynchburg: https://www.instagram.com/seaquestlynchburg&#10;- Roseville: https://www.instagram.com/seaquestroseville&#10;- Trumbull: https://www.instagram.com/seaquesttrumbull&#10;- Utah: https://www.instagram.com/seaquestutah &#10;- Woodbridge: https://www.instagram.com/seaquestwoodbridge&#10;&#10;MOST OF ALL, IF YOU ENJOYED THIS VIDEO MAKE SURE TO LIKE, COMMENT, SHARE, AND SUBSCRIBE FOR FUTURE VIDEOS!" title="Virtual Field Trip Episode 5">
            <a:hlinkClick r:id="rId7"/>
          </p:cNvPr>
          <p:cNvPicPr preferRelativeResize="0"/>
          <p:nvPr/>
        </p:nvPicPr>
        <p:blipFill>
          <a:blip r:embed="rId8">
            <a:alphaModFix/>
          </a:blip>
          <a:stretch>
            <a:fillRect/>
          </a:stretch>
        </p:blipFill>
        <p:spPr>
          <a:xfrm>
            <a:off x="1597822" y="0"/>
            <a:ext cx="5998775" cy="449908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84"/>
        <p:cNvGrpSpPr/>
        <p:nvPr/>
      </p:nvGrpSpPr>
      <p:grpSpPr>
        <a:xfrm>
          <a:off x="0" y="0"/>
          <a:ext cx="0" cy="0"/>
          <a:chOff x="0" y="0"/>
          <a:chExt cx="0" cy="0"/>
        </a:xfrm>
      </p:grpSpPr>
      <p:pic>
        <p:nvPicPr>
          <p:cNvPr id="785" name="Google Shape;785;p73"/>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786" name="Google Shape;786;p73"/>
          <p:cNvPicPr preferRelativeResize="0"/>
          <p:nvPr/>
        </p:nvPicPr>
        <p:blipFill rotWithShape="1">
          <a:blip r:embed="rId4">
            <a:alphaModFix/>
          </a:blip>
          <a:srcRect/>
          <a:stretch/>
        </p:blipFill>
        <p:spPr>
          <a:xfrm rot="369932">
            <a:off x="13" y="-28925"/>
            <a:ext cx="1200296" cy="1390635"/>
          </a:xfrm>
          <a:prstGeom prst="rect">
            <a:avLst/>
          </a:prstGeom>
          <a:noFill/>
          <a:ln>
            <a:noFill/>
          </a:ln>
        </p:spPr>
      </p:pic>
      <p:pic>
        <p:nvPicPr>
          <p:cNvPr id="787" name="Google Shape;787;p73"/>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788" name="Google Shape;788;p73"/>
          <p:cNvPicPr preferRelativeResize="0"/>
          <p:nvPr/>
        </p:nvPicPr>
        <p:blipFill rotWithShape="1">
          <a:blip r:embed="rId6">
            <a:alphaModFix/>
          </a:blip>
          <a:srcRect l="-9638" t="-4502" r="-9650" b="-3209"/>
          <a:stretch/>
        </p:blipFill>
        <p:spPr>
          <a:xfrm rot="202609" flipH="1">
            <a:off x="-238563" y="2331964"/>
            <a:ext cx="1752927" cy="2885890"/>
          </a:xfrm>
          <a:prstGeom prst="rect">
            <a:avLst/>
          </a:prstGeom>
          <a:noFill/>
          <a:ln>
            <a:noFill/>
          </a:ln>
        </p:spPr>
      </p:pic>
      <p:pic>
        <p:nvPicPr>
          <p:cNvPr id="789" name="Google Shape;789;p73"/>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790" name="Google Shape;790;p73"/>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pic>
        <p:nvPicPr>
          <p:cNvPr id="791" name="Google Shape;791;p73" descr="HOW CUTE IS THIS ANIMAL?!?!&#10;&#10;On episode three we have the opportunity to learn more about one of our favorite animals, Honey. Honey is a Kinkajou that can be found at many of our locations, but Honey is located in our Trumbull location. On this episode you will get to learn all about Honey including where he is from, how he got his name, and other fun facts about him! &#10;&#10;Our new Virtual Field Trips are designed to bring the best of SeaQuest to your digital device. Our goal at SeaQuest is not only to entertain, but to also educate and inform our audience on subjects related to our animals and conservation efforts. These Virtual Field Trips will teach you many unique facts about all of SeaQuest while providing your daily dose of cuteness!&#10;&#10;What cool animals, interactions, conservation topics, or any other SeaQuest feature would you like to learn about on the next episode??&#10;&#10;Grab your FREE Printables HERE:  https://bit.ly/kinkajou-printables &amp; bring them into SeaQuest for Free Feeding Tokens! || for a Limited Time!&#10;&#10;For more content, connect with us on our other online platforms:&#10;Snapchat: @seaquestusa&#10;Tik Tok: @seaquestusa&#10;Facebook:&#10;- Folsom: https://www.facebook.com/SeaQuestFolsom&#10;- Fort Lauderdale: https://www.facebook.com/seaquestfortlauderdale&#10;- Fort Worth: https://www.facebook.com/seaquestfortworth&#10;- Las Vegas: https://www.facebook.com/SeaQuestVegas&#10;- Littleton: https://www.facebook.com/SeaquestLittleton&#10;- Lynchburg: https://www.facebook.com/seaquestlynchburg&#10;- Roseville: https://www.facebook.com/seaquestroseville&#10;- Trumbull: https://www.facebook.com/seaquesttrumbull&#10;- Utah: https://www.facebook.com/seaquestutah&#10;- Woodbridge: https://www.facebook.com/seaquestwoodbridge&#10;Instagram:&#10;- Folsom: https://www.instagram.com/seaquestfolsom&#10;- Fort Lauderdale: https://www.instagram.com/seaquestfortlauderdale&#10;- Fort Worth: https://www.instagram.com/seaquestfortworth&#10;- Las Vegas: https://www.instagram.com/seaquestvegas&#10;- Littleton: https://www.instagram.com/seaquestlittleton&#10;- Lynchburg: https://www.instagram.com/seaquestlynchburg&#10;- Roseville: https://www.instagram.com/seaquestroseville&#10;- Trumbull: https://www.instagram.com/seaquesttrumbull&#10;- Utah: https://www.instagram.com/seaquestutah &#10;- Woodbridge: https://www.instagram.com/seaquestwoodbridge&#10;&#10;MOST OF ALL, IF YOU ENJOYED THIS VIDEO MAKE SURE TO LIKE, COMMENT, SHARE, AND SUBSCRIBE FOR FUTURE VIDEOS!" title="Virtual Field Trip: Episode 3">
            <a:hlinkClick r:id="rId7"/>
          </p:cNvPr>
          <p:cNvPicPr preferRelativeResize="0"/>
          <p:nvPr/>
        </p:nvPicPr>
        <p:blipFill>
          <a:blip r:embed="rId8">
            <a:alphaModFix/>
          </a:blip>
          <a:stretch>
            <a:fillRect/>
          </a:stretch>
        </p:blipFill>
        <p:spPr>
          <a:xfrm>
            <a:off x="1597822" y="0"/>
            <a:ext cx="6233350" cy="467501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95"/>
        <p:cNvGrpSpPr/>
        <p:nvPr/>
      </p:nvGrpSpPr>
      <p:grpSpPr>
        <a:xfrm>
          <a:off x="0" y="0"/>
          <a:ext cx="0" cy="0"/>
          <a:chOff x="0" y="0"/>
          <a:chExt cx="0" cy="0"/>
        </a:xfrm>
      </p:grpSpPr>
      <p:pic>
        <p:nvPicPr>
          <p:cNvPr id="796" name="Google Shape;796;p74"/>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797" name="Google Shape;797;p74"/>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798" name="Google Shape;798;p74"/>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799" name="Google Shape;799;p74"/>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800" name="Google Shape;800;p74"/>
          <p:cNvSpPr txBox="1">
            <a:spLocks noGrp="1"/>
          </p:cNvSpPr>
          <p:nvPr>
            <p:ph type="ctrTitle"/>
          </p:nvPr>
        </p:nvSpPr>
        <p:spPr>
          <a:xfrm>
            <a:off x="109775" y="345625"/>
            <a:ext cx="6110100" cy="393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are some snack Kinkajous might eat in the wild?</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04"/>
        <p:cNvGrpSpPr/>
        <p:nvPr/>
      </p:nvGrpSpPr>
      <p:grpSpPr>
        <a:xfrm>
          <a:off x="0" y="0"/>
          <a:ext cx="0" cy="0"/>
          <a:chOff x="0" y="0"/>
          <a:chExt cx="0" cy="0"/>
        </a:xfrm>
      </p:grpSpPr>
      <p:pic>
        <p:nvPicPr>
          <p:cNvPr id="805" name="Google Shape;805;p75"/>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806" name="Google Shape;806;p75"/>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807" name="Google Shape;807;p75"/>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808" name="Google Shape;808;p75"/>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809" name="Google Shape;809;p75"/>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810" name="Google Shape;810;p75"/>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811" name="Google Shape;811;p75"/>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812" name="Google Shape;812;p75"/>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813" name="Google Shape;813;p75"/>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814" name="Google Shape;814;p75"/>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815" name="Google Shape;815;p75"/>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816" name="Google Shape;816;p75"/>
          <p:cNvSpPr txBox="1">
            <a:spLocks noGrp="1"/>
          </p:cNvSpPr>
          <p:nvPr>
            <p:ph type="ctrTitle" idx="4294967295"/>
          </p:nvPr>
        </p:nvSpPr>
        <p:spPr>
          <a:xfrm>
            <a:off x="187625" y="79000"/>
            <a:ext cx="6862800" cy="38412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Honey, Termites, fruits &amp; vegetables!</a:t>
            </a:r>
            <a:endParaRPr sz="72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20"/>
        <p:cNvGrpSpPr/>
        <p:nvPr/>
      </p:nvGrpSpPr>
      <p:grpSpPr>
        <a:xfrm>
          <a:off x="0" y="0"/>
          <a:ext cx="0" cy="0"/>
          <a:chOff x="0" y="0"/>
          <a:chExt cx="0" cy="0"/>
        </a:xfrm>
      </p:grpSpPr>
      <p:pic>
        <p:nvPicPr>
          <p:cNvPr id="821" name="Google Shape;821;p76"/>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822" name="Google Shape;822;p76"/>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823" name="Google Shape;823;p76"/>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824" name="Google Shape;824;p76"/>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825" name="Google Shape;825;p76"/>
          <p:cNvSpPr txBox="1">
            <a:spLocks noGrp="1"/>
          </p:cNvSpPr>
          <p:nvPr>
            <p:ph type="ctrTitle"/>
          </p:nvPr>
        </p:nvSpPr>
        <p:spPr>
          <a:xfrm>
            <a:off x="109775" y="345625"/>
            <a:ext cx="6110100" cy="360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is a group of kinkajous called?</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29"/>
        <p:cNvGrpSpPr/>
        <p:nvPr/>
      </p:nvGrpSpPr>
      <p:grpSpPr>
        <a:xfrm>
          <a:off x="0" y="0"/>
          <a:ext cx="0" cy="0"/>
          <a:chOff x="0" y="0"/>
          <a:chExt cx="0" cy="0"/>
        </a:xfrm>
      </p:grpSpPr>
      <p:pic>
        <p:nvPicPr>
          <p:cNvPr id="830" name="Google Shape;830;p77"/>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831" name="Google Shape;831;p77"/>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832" name="Google Shape;832;p77"/>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833" name="Google Shape;833;p77"/>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834" name="Google Shape;834;p77"/>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835" name="Google Shape;835;p77"/>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836" name="Google Shape;836;p77"/>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837" name="Google Shape;837;p77"/>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838" name="Google Shape;838;p77"/>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839" name="Google Shape;839;p77"/>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840" name="Google Shape;840;p77"/>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841" name="Google Shape;841;p77"/>
          <p:cNvSpPr txBox="1">
            <a:spLocks noGrp="1"/>
          </p:cNvSpPr>
          <p:nvPr>
            <p:ph type="ctrTitle" idx="4294967295"/>
          </p:nvPr>
        </p:nvSpPr>
        <p:spPr>
          <a:xfrm>
            <a:off x="1066475" y="1765850"/>
            <a:ext cx="59841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A troop!</a:t>
            </a:r>
            <a:endParaRPr sz="96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5"/>
        <p:cNvGrpSpPr/>
        <p:nvPr/>
      </p:nvGrpSpPr>
      <p:grpSpPr>
        <a:xfrm>
          <a:off x="0" y="0"/>
          <a:ext cx="0" cy="0"/>
          <a:chOff x="0" y="0"/>
          <a:chExt cx="0" cy="0"/>
        </a:xfrm>
      </p:grpSpPr>
      <p:pic>
        <p:nvPicPr>
          <p:cNvPr id="846" name="Google Shape;846;p78"/>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847" name="Google Shape;847;p78"/>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848" name="Google Shape;848;p78"/>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849" name="Google Shape;849;p78"/>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850" name="Google Shape;850;p78"/>
          <p:cNvSpPr txBox="1">
            <a:spLocks noGrp="1"/>
          </p:cNvSpPr>
          <p:nvPr>
            <p:ph type="title" idx="6"/>
          </p:nvPr>
        </p:nvSpPr>
        <p:spPr>
          <a:xfrm>
            <a:off x="2711600" y="1596650"/>
            <a:ext cx="3795000" cy="14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466269"/>
                </a:solidFill>
              </a:rPr>
              <a:t>What else did we learn abo</a:t>
            </a:r>
            <a:r>
              <a:rPr lang="es" sz="4000"/>
              <a:t>ut</a:t>
            </a:r>
            <a:r>
              <a:rPr lang="es" sz="4000">
                <a:solidFill>
                  <a:srgbClr val="466269"/>
                </a:solidFill>
              </a:rPr>
              <a:t> Kinkajous?</a:t>
            </a:r>
            <a:endParaRPr sz="4000">
              <a:solidFill>
                <a:srgbClr val="466269"/>
              </a:solidFill>
            </a:endParaRPr>
          </a:p>
        </p:txBody>
      </p:sp>
      <p:pic>
        <p:nvPicPr>
          <p:cNvPr id="851" name="Google Shape;851;p78"/>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852" name="Google Shape;852;p78"/>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853" name="Google Shape;853;p78"/>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854" name="Google Shape;854;p78"/>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855" name="Google Shape;855;p78"/>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856" name="Google Shape;856;p78"/>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857" name="Google Shape;857;p78"/>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858" name="Google Shape;858;p78"/>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859" name="Google Shape;859;p78"/>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860" name="Google Shape;860;p78"/>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79"/>
        <p:cNvGrpSpPr/>
        <p:nvPr/>
      </p:nvGrpSpPr>
      <p:grpSpPr>
        <a:xfrm>
          <a:off x="0" y="0"/>
          <a:ext cx="0" cy="0"/>
          <a:chOff x="0" y="0"/>
          <a:chExt cx="0" cy="0"/>
        </a:xfrm>
      </p:grpSpPr>
      <p:pic>
        <p:nvPicPr>
          <p:cNvPr id="880" name="Google Shape;880;p80"/>
          <p:cNvPicPr preferRelativeResize="0"/>
          <p:nvPr/>
        </p:nvPicPr>
        <p:blipFill rotWithShape="1">
          <a:blip r:embed="rId3">
            <a:alphaModFix/>
          </a:blip>
          <a:srcRect l="-8262" t="-11440" r="-8274" b="-11440"/>
          <a:stretch/>
        </p:blipFill>
        <p:spPr>
          <a:xfrm rot="-668793">
            <a:off x="1698214" y="4291434"/>
            <a:ext cx="521742" cy="321338"/>
          </a:xfrm>
          <a:prstGeom prst="rect">
            <a:avLst/>
          </a:prstGeom>
          <a:noFill/>
          <a:ln>
            <a:noFill/>
          </a:ln>
        </p:spPr>
      </p:pic>
      <p:pic>
        <p:nvPicPr>
          <p:cNvPr id="881" name="Google Shape;881;p80"/>
          <p:cNvPicPr preferRelativeResize="0"/>
          <p:nvPr/>
        </p:nvPicPr>
        <p:blipFill rotWithShape="1">
          <a:blip r:embed="rId4">
            <a:alphaModFix/>
          </a:blip>
          <a:srcRect/>
          <a:stretch/>
        </p:blipFill>
        <p:spPr>
          <a:xfrm rot="-1955034">
            <a:off x="491868" y="3212807"/>
            <a:ext cx="673314" cy="780082"/>
          </a:xfrm>
          <a:prstGeom prst="rect">
            <a:avLst/>
          </a:prstGeom>
          <a:noFill/>
          <a:ln>
            <a:noFill/>
          </a:ln>
        </p:spPr>
      </p:pic>
      <p:pic>
        <p:nvPicPr>
          <p:cNvPr id="882" name="Google Shape;882;p80"/>
          <p:cNvPicPr preferRelativeResize="0"/>
          <p:nvPr/>
        </p:nvPicPr>
        <p:blipFill rotWithShape="1">
          <a:blip r:embed="rId3">
            <a:alphaModFix/>
          </a:blip>
          <a:srcRect l="-8262" t="-11440" r="-8274" b="-11440"/>
          <a:stretch/>
        </p:blipFill>
        <p:spPr>
          <a:xfrm rot="8176149">
            <a:off x="6757248" y="4591573"/>
            <a:ext cx="359699" cy="221536"/>
          </a:xfrm>
          <a:prstGeom prst="rect">
            <a:avLst/>
          </a:prstGeom>
          <a:noFill/>
          <a:ln>
            <a:noFill/>
          </a:ln>
        </p:spPr>
      </p:pic>
      <p:pic>
        <p:nvPicPr>
          <p:cNvPr id="883" name="Google Shape;883;p80"/>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884" name="Google Shape;884;p80"/>
          <p:cNvPicPr preferRelativeResize="0"/>
          <p:nvPr/>
        </p:nvPicPr>
        <p:blipFill rotWithShape="1">
          <a:blip r:embed="rId3">
            <a:alphaModFix/>
          </a:blip>
          <a:srcRect l="-8262" t="-11440" r="-8274" b="-11440"/>
          <a:stretch/>
        </p:blipFill>
        <p:spPr>
          <a:xfrm rot="8176149">
            <a:off x="8184673" y="555623"/>
            <a:ext cx="359699" cy="221536"/>
          </a:xfrm>
          <a:prstGeom prst="rect">
            <a:avLst/>
          </a:prstGeom>
          <a:noFill/>
          <a:ln>
            <a:noFill/>
          </a:ln>
        </p:spPr>
      </p:pic>
      <p:pic>
        <p:nvPicPr>
          <p:cNvPr id="885" name="Google Shape;885;p80"/>
          <p:cNvPicPr preferRelativeResize="0"/>
          <p:nvPr/>
        </p:nvPicPr>
        <p:blipFill rotWithShape="1">
          <a:blip r:embed="rId5">
            <a:alphaModFix/>
          </a:blip>
          <a:srcRect b="4933"/>
          <a:stretch/>
        </p:blipFill>
        <p:spPr>
          <a:xfrm>
            <a:off x="2125575" y="2559775"/>
            <a:ext cx="4400100" cy="2583724"/>
          </a:xfrm>
          <a:prstGeom prst="rect">
            <a:avLst/>
          </a:prstGeom>
          <a:noFill/>
          <a:ln>
            <a:noFill/>
          </a:ln>
        </p:spPr>
      </p:pic>
      <p:sp>
        <p:nvSpPr>
          <p:cNvPr id="886" name="Google Shape;886;p80"/>
          <p:cNvSpPr txBox="1">
            <a:spLocks noGrp="1"/>
          </p:cNvSpPr>
          <p:nvPr>
            <p:ph type="ctrTitle"/>
          </p:nvPr>
        </p:nvSpPr>
        <p:spPr>
          <a:xfrm>
            <a:off x="1420950" y="339400"/>
            <a:ext cx="6302100" cy="152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7200"/>
              <a:t>Axolotl</a:t>
            </a:r>
            <a:endParaRPr sz="72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90"/>
        <p:cNvGrpSpPr/>
        <p:nvPr/>
      </p:nvGrpSpPr>
      <p:grpSpPr>
        <a:xfrm>
          <a:off x="0" y="0"/>
          <a:ext cx="0" cy="0"/>
          <a:chOff x="0" y="0"/>
          <a:chExt cx="0" cy="0"/>
        </a:xfrm>
      </p:grpSpPr>
      <p:pic>
        <p:nvPicPr>
          <p:cNvPr id="891" name="Google Shape;891;p81"/>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892" name="Google Shape;892;p81"/>
          <p:cNvPicPr preferRelativeResize="0"/>
          <p:nvPr/>
        </p:nvPicPr>
        <p:blipFill rotWithShape="1">
          <a:blip r:embed="rId4">
            <a:alphaModFix/>
          </a:blip>
          <a:srcRect/>
          <a:stretch/>
        </p:blipFill>
        <p:spPr>
          <a:xfrm rot="369932">
            <a:off x="13" y="-28925"/>
            <a:ext cx="1200296" cy="1390635"/>
          </a:xfrm>
          <a:prstGeom prst="rect">
            <a:avLst/>
          </a:prstGeom>
          <a:noFill/>
          <a:ln>
            <a:noFill/>
          </a:ln>
        </p:spPr>
      </p:pic>
      <p:pic>
        <p:nvPicPr>
          <p:cNvPr id="893" name="Google Shape;893;p81"/>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894" name="Google Shape;894;p81"/>
          <p:cNvPicPr preferRelativeResize="0"/>
          <p:nvPr/>
        </p:nvPicPr>
        <p:blipFill rotWithShape="1">
          <a:blip r:embed="rId6">
            <a:alphaModFix/>
          </a:blip>
          <a:srcRect l="-9638" t="-4502" r="-9650" b="-3209"/>
          <a:stretch/>
        </p:blipFill>
        <p:spPr>
          <a:xfrm rot="202609" flipH="1">
            <a:off x="-238563" y="2331964"/>
            <a:ext cx="1752927" cy="2885890"/>
          </a:xfrm>
          <a:prstGeom prst="rect">
            <a:avLst/>
          </a:prstGeom>
          <a:noFill/>
          <a:ln>
            <a:noFill/>
          </a:ln>
        </p:spPr>
      </p:pic>
      <p:pic>
        <p:nvPicPr>
          <p:cNvPr id="895" name="Google Shape;895;p81"/>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896" name="Google Shape;896;p81"/>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pic>
        <p:nvPicPr>
          <p:cNvPr id="897" name="Google Shape;897;p81" descr="HAVE YOU EVER SEEN AN ALBINO AXOLOTL?!? &#10;&#10;On Episode 9 we have the opportunity to learn from Maddy from our Trumbull, CT location. On this episode you will get to learn about Axolotls and how they are critically endangered, why and so much more! She also shows you 3 different types! &#10;&#10;Our new Virtual Field Trips are designed to bring the best of SeaQuest to your digital device. Our goal at SeaQuest is not only to entertain, but to also educate and inform our audience on subjects related to our animals and conservation efforts. These Virtual Field Trips will teach you many unique facts about all of SeaQuest while providing your daily dose of cuteness!&#10;&#10;Grab your FREE Printables HERE: https://bit.ly/Axolotl-printables&#10;&amp; bring them into SeaQuest for Free Feeding Tokens! || for a Limited Time!&#10;&#10;What cool animals, interactions, conservation topics, or any other SeaQuest feature would you like to learn about on the next episode??&#10;&#10;For more content, connect with us on our other online platforms:&#10;Snapchat: @seaquestusa&#10;Tik Tok: @seaquestusa&#10;Facebook:&#10;- Folsom: https://www.facebook.com/SeaQuestFolsom&#10;- Fort Lauderdale: https://www.facebook.com/seaquestfortlauderdale&#10;- Fort Worth: https://www.facebook.com/seaquestfortworth&#10;- Las Vegas: https://www.facebook.com/SeaQuestVegas&#10;- Littleton: https://www.facebook.com/SeaquestLittleton&#10;- Lynchburg: https://www.facebook.com/seaquestlynchburg&#10;- Roseville: https://www.facebook.com/seaquestroseville&#10;- Trumbull: https://www.facebook.com/seaquesttrumbull&#10;- Utah: https://www.facebook.com/seaquestutah&#10;- Woodbridge: https://www.facebook.com/seaquestwoodbridge&#10;Instagram:&#10;- Folsom: https://www.instagram.com/seaquestfolsom&#10;- Fort Lauderdale: https://www.instagram.com/seaquestfortlauderdale&#10;- Fort Worth: https://www.instagram.com/seaquestfortworth&#10;- Las Vegas: https://www.instagram.com/seaquestvegas&#10;- Littleton: https://www.instagram.com/seaquestlittleton&#10;- Lynchburg: https://www.instagram.com/seaquestlynchburg&#10;- Roseville: https://www.instagram.com/seaquestroseville&#10;- Trumbull: https://www.instagram.com/seaquesttrumbull&#10;- Utah: https://www.instagram.com/seaquestutah &#10;- Woodbridge: https://www.instagram.com/seaquestwoodbridge&#10;&#10;MOST OF ALL, IF YOU ENJOYED THIS VIDEO MAKE SURE TO LIKE, COMMENT, SHARE, AND SUBSCRIBE FOR FUTURE VIDEOS!" title="Virtual Field Trip Episode 9">
            <a:hlinkClick r:id="rId7"/>
          </p:cNvPr>
          <p:cNvPicPr preferRelativeResize="0"/>
          <p:nvPr/>
        </p:nvPicPr>
        <p:blipFill>
          <a:blip r:embed="rId8">
            <a:alphaModFix/>
          </a:blip>
          <a:stretch>
            <a:fillRect/>
          </a:stretch>
        </p:blipFill>
        <p:spPr>
          <a:xfrm>
            <a:off x="1760097" y="73400"/>
            <a:ext cx="6144800" cy="46086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01"/>
        <p:cNvGrpSpPr/>
        <p:nvPr/>
      </p:nvGrpSpPr>
      <p:grpSpPr>
        <a:xfrm>
          <a:off x="0" y="0"/>
          <a:ext cx="0" cy="0"/>
          <a:chOff x="0" y="0"/>
          <a:chExt cx="0" cy="0"/>
        </a:xfrm>
      </p:grpSpPr>
      <p:pic>
        <p:nvPicPr>
          <p:cNvPr id="902" name="Google Shape;902;p82"/>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903" name="Google Shape;903;p82"/>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904" name="Google Shape;904;p82"/>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905" name="Google Shape;905;p82"/>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906" name="Google Shape;906;p82"/>
          <p:cNvSpPr txBox="1">
            <a:spLocks noGrp="1"/>
          </p:cNvSpPr>
          <p:nvPr>
            <p:ph type="ctrTitle"/>
          </p:nvPr>
        </p:nvSpPr>
        <p:spPr>
          <a:xfrm>
            <a:off x="109775" y="345625"/>
            <a:ext cx="6110100" cy="463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Axolotls are a “full aquatic ____”?</a:t>
            </a:r>
            <a:endParaRPr/>
          </a:p>
          <a:p>
            <a:pPr marL="457200" lvl="0" indent="-609600" algn="ctr" rtl="0">
              <a:spcBef>
                <a:spcPts val="0"/>
              </a:spcBef>
              <a:spcAft>
                <a:spcPts val="0"/>
              </a:spcAft>
              <a:buSzPts val="6000"/>
              <a:buAutoNum type="alphaUcPeriod"/>
            </a:pPr>
            <a:r>
              <a:rPr lang="es"/>
              <a:t>Snake</a:t>
            </a:r>
            <a:endParaRPr/>
          </a:p>
          <a:p>
            <a:pPr marL="457200" lvl="0" indent="-609600" algn="ctr" rtl="0">
              <a:spcBef>
                <a:spcPts val="0"/>
              </a:spcBef>
              <a:spcAft>
                <a:spcPts val="0"/>
              </a:spcAft>
              <a:buSzPts val="6000"/>
              <a:buAutoNum type="alphaUcPeriod"/>
            </a:pPr>
            <a:r>
              <a:rPr lang="es"/>
              <a:t>Salamander</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10"/>
        <p:cNvGrpSpPr/>
        <p:nvPr/>
      </p:nvGrpSpPr>
      <p:grpSpPr>
        <a:xfrm>
          <a:off x="0" y="0"/>
          <a:ext cx="0" cy="0"/>
          <a:chOff x="0" y="0"/>
          <a:chExt cx="0" cy="0"/>
        </a:xfrm>
      </p:grpSpPr>
      <p:pic>
        <p:nvPicPr>
          <p:cNvPr id="911" name="Google Shape;911;p83"/>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912" name="Google Shape;912;p83"/>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913" name="Google Shape;913;p83"/>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914" name="Google Shape;914;p83"/>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915" name="Google Shape;915;p83"/>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916" name="Google Shape;916;p83"/>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917" name="Google Shape;917;p83"/>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918" name="Google Shape;918;p83"/>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919" name="Google Shape;919;p83"/>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920" name="Google Shape;920;p83"/>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921" name="Google Shape;921;p83"/>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922" name="Google Shape;922;p83"/>
          <p:cNvSpPr txBox="1">
            <a:spLocks noGrp="1"/>
          </p:cNvSpPr>
          <p:nvPr>
            <p:ph type="ctrTitle" idx="4294967295"/>
          </p:nvPr>
        </p:nvSpPr>
        <p:spPr>
          <a:xfrm>
            <a:off x="98750" y="764488"/>
            <a:ext cx="74652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Salamander!</a:t>
            </a:r>
            <a:endParaRPr sz="9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2"/>
        <p:cNvGrpSpPr/>
        <p:nvPr/>
      </p:nvGrpSpPr>
      <p:grpSpPr>
        <a:xfrm>
          <a:off x="0" y="0"/>
          <a:ext cx="0" cy="0"/>
          <a:chOff x="0" y="0"/>
          <a:chExt cx="0" cy="0"/>
        </a:xfrm>
      </p:grpSpPr>
      <p:pic>
        <p:nvPicPr>
          <p:cNvPr id="163" name="Google Shape;163;p25"/>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64" name="Google Shape;164;p25"/>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65" name="Google Shape;165;p25"/>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66" name="Google Shape;166;p25"/>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67" name="Google Shape;167;p25"/>
          <p:cNvSpPr txBox="1">
            <a:spLocks noGrp="1"/>
          </p:cNvSpPr>
          <p:nvPr>
            <p:ph type="ctrTitle"/>
          </p:nvPr>
        </p:nvSpPr>
        <p:spPr>
          <a:xfrm>
            <a:off x="109775" y="345625"/>
            <a:ext cx="6110100" cy="403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Where do Sulcata Tortoises live?</a:t>
            </a:r>
            <a:endParaRPr/>
          </a:p>
          <a:p>
            <a:pPr marL="457200" lvl="0" indent="-609600" algn="ctr" rtl="0">
              <a:spcBef>
                <a:spcPts val="0"/>
              </a:spcBef>
              <a:spcAft>
                <a:spcPts val="0"/>
              </a:spcAft>
              <a:buSzPts val="6000"/>
              <a:buAutoNum type="alphaUcPeriod"/>
            </a:pPr>
            <a:r>
              <a:rPr lang="es"/>
              <a:t>Asia</a:t>
            </a:r>
            <a:endParaRPr/>
          </a:p>
          <a:p>
            <a:pPr marL="457200" lvl="0" indent="-609600" algn="ctr" rtl="0">
              <a:spcBef>
                <a:spcPts val="0"/>
              </a:spcBef>
              <a:spcAft>
                <a:spcPts val="0"/>
              </a:spcAft>
              <a:buSzPts val="6000"/>
              <a:buAutoNum type="alphaUcPeriod"/>
            </a:pPr>
            <a:r>
              <a:rPr lang="es"/>
              <a:t>Africa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26"/>
        <p:cNvGrpSpPr/>
        <p:nvPr/>
      </p:nvGrpSpPr>
      <p:grpSpPr>
        <a:xfrm>
          <a:off x="0" y="0"/>
          <a:ext cx="0" cy="0"/>
          <a:chOff x="0" y="0"/>
          <a:chExt cx="0" cy="0"/>
        </a:xfrm>
      </p:grpSpPr>
      <p:pic>
        <p:nvPicPr>
          <p:cNvPr id="927" name="Google Shape;927;p84"/>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928" name="Google Shape;928;p84"/>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929" name="Google Shape;929;p84"/>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930" name="Google Shape;930;p84"/>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931" name="Google Shape;931;p84"/>
          <p:cNvSpPr txBox="1">
            <a:spLocks noGrp="1"/>
          </p:cNvSpPr>
          <p:nvPr>
            <p:ph type="ctrTitle"/>
          </p:nvPr>
        </p:nvSpPr>
        <p:spPr>
          <a:xfrm>
            <a:off x="109775" y="345625"/>
            <a:ext cx="6110100" cy="463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Where is the only place you can find Axolotls?</a:t>
            </a:r>
            <a:endParaRPr/>
          </a:p>
          <a:p>
            <a:pPr marL="457200" lvl="0" indent="-609600" algn="ctr" rtl="0">
              <a:spcBef>
                <a:spcPts val="0"/>
              </a:spcBef>
              <a:spcAft>
                <a:spcPts val="0"/>
              </a:spcAft>
              <a:buSzPts val="6000"/>
              <a:buAutoNum type="alphaUcPeriod"/>
            </a:pPr>
            <a:r>
              <a:rPr lang="es"/>
              <a:t>Mexico</a:t>
            </a:r>
            <a:endParaRPr/>
          </a:p>
          <a:p>
            <a:pPr marL="457200" lvl="0" indent="-609600" algn="ctr" rtl="0">
              <a:spcBef>
                <a:spcPts val="0"/>
              </a:spcBef>
              <a:spcAft>
                <a:spcPts val="0"/>
              </a:spcAft>
              <a:buSzPts val="6000"/>
              <a:buAutoNum type="alphaUcPeriod"/>
            </a:pPr>
            <a:r>
              <a:rPr lang="es"/>
              <a:t>United States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35"/>
        <p:cNvGrpSpPr/>
        <p:nvPr/>
      </p:nvGrpSpPr>
      <p:grpSpPr>
        <a:xfrm>
          <a:off x="0" y="0"/>
          <a:ext cx="0" cy="0"/>
          <a:chOff x="0" y="0"/>
          <a:chExt cx="0" cy="0"/>
        </a:xfrm>
      </p:grpSpPr>
      <p:pic>
        <p:nvPicPr>
          <p:cNvPr id="936" name="Google Shape;936;p85"/>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937" name="Google Shape;937;p85"/>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938" name="Google Shape;938;p85"/>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939" name="Google Shape;939;p85"/>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940" name="Google Shape;940;p85"/>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941" name="Google Shape;941;p85"/>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942" name="Google Shape;942;p85"/>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943" name="Google Shape;943;p85"/>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944" name="Google Shape;944;p85"/>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945" name="Google Shape;945;p85"/>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946" name="Google Shape;946;p85"/>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947" name="Google Shape;947;p85"/>
          <p:cNvSpPr txBox="1">
            <a:spLocks noGrp="1"/>
          </p:cNvSpPr>
          <p:nvPr>
            <p:ph type="ctrTitle" idx="4294967295"/>
          </p:nvPr>
        </p:nvSpPr>
        <p:spPr>
          <a:xfrm>
            <a:off x="98750" y="764488"/>
            <a:ext cx="74652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Axolotls are found in a tiny lake in Mexico!</a:t>
            </a:r>
            <a:endParaRPr sz="72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51"/>
        <p:cNvGrpSpPr/>
        <p:nvPr/>
      </p:nvGrpSpPr>
      <p:grpSpPr>
        <a:xfrm>
          <a:off x="0" y="0"/>
          <a:ext cx="0" cy="0"/>
          <a:chOff x="0" y="0"/>
          <a:chExt cx="0" cy="0"/>
        </a:xfrm>
      </p:grpSpPr>
      <p:pic>
        <p:nvPicPr>
          <p:cNvPr id="952" name="Google Shape;952;p86"/>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953" name="Google Shape;953;p86"/>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954" name="Google Shape;954;p86"/>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955" name="Google Shape;955;p86"/>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956" name="Google Shape;956;p86"/>
          <p:cNvSpPr txBox="1">
            <a:spLocks noGrp="1"/>
          </p:cNvSpPr>
          <p:nvPr>
            <p:ph type="ctrTitle"/>
          </p:nvPr>
        </p:nvSpPr>
        <p:spPr>
          <a:xfrm>
            <a:off x="109775" y="345625"/>
            <a:ext cx="6110100" cy="3594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Axolotls are:</a:t>
            </a:r>
            <a:endParaRPr/>
          </a:p>
          <a:p>
            <a:pPr marL="457200" lvl="0" indent="-609600" algn="ctr" rtl="0">
              <a:spcBef>
                <a:spcPts val="0"/>
              </a:spcBef>
              <a:spcAft>
                <a:spcPts val="0"/>
              </a:spcAft>
              <a:buSzPts val="6000"/>
              <a:buAutoNum type="alphaUcPeriod"/>
            </a:pPr>
            <a:r>
              <a:rPr lang="es"/>
              <a:t>Carnivores</a:t>
            </a:r>
            <a:endParaRPr/>
          </a:p>
          <a:p>
            <a:pPr marL="457200" lvl="0" indent="-609600" algn="ctr" rtl="0">
              <a:spcBef>
                <a:spcPts val="0"/>
              </a:spcBef>
              <a:spcAft>
                <a:spcPts val="0"/>
              </a:spcAft>
              <a:buSzPts val="6000"/>
              <a:buAutoNum type="alphaUcPeriod"/>
            </a:pPr>
            <a:r>
              <a:rPr lang="es"/>
              <a:t>Herbivores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60"/>
        <p:cNvGrpSpPr/>
        <p:nvPr/>
      </p:nvGrpSpPr>
      <p:grpSpPr>
        <a:xfrm>
          <a:off x="0" y="0"/>
          <a:ext cx="0" cy="0"/>
          <a:chOff x="0" y="0"/>
          <a:chExt cx="0" cy="0"/>
        </a:xfrm>
      </p:grpSpPr>
      <p:pic>
        <p:nvPicPr>
          <p:cNvPr id="961" name="Google Shape;961;p87"/>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962" name="Google Shape;962;p87"/>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963" name="Google Shape;963;p87"/>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964" name="Google Shape;964;p87"/>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965" name="Google Shape;965;p87"/>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966" name="Google Shape;966;p87"/>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967" name="Google Shape;967;p87"/>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968" name="Google Shape;968;p87"/>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969" name="Google Shape;969;p87"/>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970" name="Google Shape;970;p87"/>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971" name="Google Shape;971;p87"/>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972" name="Google Shape;972;p87"/>
          <p:cNvSpPr txBox="1">
            <a:spLocks noGrp="1"/>
          </p:cNvSpPr>
          <p:nvPr>
            <p:ph type="ctrTitle" idx="4294967295"/>
          </p:nvPr>
        </p:nvSpPr>
        <p:spPr>
          <a:xfrm>
            <a:off x="98750" y="764488"/>
            <a:ext cx="74652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Axolotls are Carnivores!</a:t>
            </a:r>
            <a:endParaRPr sz="72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6"/>
        <p:cNvGrpSpPr/>
        <p:nvPr/>
      </p:nvGrpSpPr>
      <p:grpSpPr>
        <a:xfrm>
          <a:off x="0" y="0"/>
          <a:ext cx="0" cy="0"/>
          <a:chOff x="0" y="0"/>
          <a:chExt cx="0" cy="0"/>
        </a:xfrm>
      </p:grpSpPr>
      <p:pic>
        <p:nvPicPr>
          <p:cNvPr id="977" name="Google Shape;977;p88"/>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978" name="Google Shape;978;p88"/>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979" name="Google Shape;979;p88"/>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980" name="Google Shape;980;p88"/>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981" name="Google Shape;981;p88"/>
          <p:cNvSpPr txBox="1">
            <a:spLocks noGrp="1"/>
          </p:cNvSpPr>
          <p:nvPr>
            <p:ph type="title" idx="6"/>
          </p:nvPr>
        </p:nvSpPr>
        <p:spPr>
          <a:xfrm>
            <a:off x="2711600" y="1596650"/>
            <a:ext cx="3795000" cy="14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466269"/>
                </a:solidFill>
              </a:rPr>
              <a:t>What else did we learn abo</a:t>
            </a:r>
            <a:r>
              <a:rPr lang="es" sz="4000"/>
              <a:t>ut</a:t>
            </a:r>
            <a:r>
              <a:rPr lang="es" sz="4000">
                <a:solidFill>
                  <a:srgbClr val="466269"/>
                </a:solidFill>
              </a:rPr>
              <a:t> </a:t>
            </a:r>
            <a:r>
              <a:rPr lang="es" sz="4000"/>
              <a:t>Axolotl</a:t>
            </a:r>
            <a:r>
              <a:rPr lang="es" sz="4000">
                <a:solidFill>
                  <a:srgbClr val="466269"/>
                </a:solidFill>
              </a:rPr>
              <a:t>s?</a:t>
            </a:r>
            <a:endParaRPr sz="4000">
              <a:solidFill>
                <a:srgbClr val="466269"/>
              </a:solidFill>
            </a:endParaRPr>
          </a:p>
        </p:txBody>
      </p:sp>
      <p:pic>
        <p:nvPicPr>
          <p:cNvPr id="982" name="Google Shape;982;p88"/>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983" name="Google Shape;983;p88"/>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984" name="Google Shape;984;p88"/>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985" name="Google Shape;985;p88"/>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986" name="Google Shape;986;p88"/>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987" name="Google Shape;987;p88"/>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988" name="Google Shape;988;p88"/>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989" name="Google Shape;989;p88"/>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990" name="Google Shape;990;p88"/>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991" name="Google Shape;991;p88"/>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10"/>
        <p:cNvGrpSpPr/>
        <p:nvPr/>
      </p:nvGrpSpPr>
      <p:grpSpPr>
        <a:xfrm>
          <a:off x="0" y="0"/>
          <a:ext cx="0" cy="0"/>
          <a:chOff x="0" y="0"/>
          <a:chExt cx="0" cy="0"/>
        </a:xfrm>
      </p:grpSpPr>
      <p:pic>
        <p:nvPicPr>
          <p:cNvPr id="1011" name="Google Shape;1011;p90"/>
          <p:cNvPicPr preferRelativeResize="0"/>
          <p:nvPr/>
        </p:nvPicPr>
        <p:blipFill rotWithShape="1">
          <a:blip r:embed="rId3">
            <a:alphaModFix/>
          </a:blip>
          <a:srcRect l="-8262" t="-11440" r="-8274" b="-11440"/>
          <a:stretch/>
        </p:blipFill>
        <p:spPr>
          <a:xfrm rot="-668793">
            <a:off x="1698214" y="4291434"/>
            <a:ext cx="521742" cy="321338"/>
          </a:xfrm>
          <a:prstGeom prst="rect">
            <a:avLst/>
          </a:prstGeom>
          <a:noFill/>
          <a:ln>
            <a:noFill/>
          </a:ln>
        </p:spPr>
      </p:pic>
      <p:pic>
        <p:nvPicPr>
          <p:cNvPr id="1012" name="Google Shape;1012;p90"/>
          <p:cNvPicPr preferRelativeResize="0"/>
          <p:nvPr/>
        </p:nvPicPr>
        <p:blipFill rotWithShape="1">
          <a:blip r:embed="rId4">
            <a:alphaModFix/>
          </a:blip>
          <a:srcRect/>
          <a:stretch/>
        </p:blipFill>
        <p:spPr>
          <a:xfrm rot="-1955034">
            <a:off x="491868" y="3212807"/>
            <a:ext cx="673314" cy="780082"/>
          </a:xfrm>
          <a:prstGeom prst="rect">
            <a:avLst/>
          </a:prstGeom>
          <a:noFill/>
          <a:ln>
            <a:noFill/>
          </a:ln>
        </p:spPr>
      </p:pic>
      <p:pic>
        <p:nvPicPr>
          <p:cNvPr id="1013" name="Google Shape;1013;p90"/>
          <p:cNvPicPr preferRelativeResize="0"/>
          <p:nvPr/>
        </p:nvPicPr>
        <p:blipFill rotWithShape="1">
          <a:blip r:embed="rId3">
            <a:alphaModFix/>
          </a:blip>
          <a:srcRect l="-8262" t="-11440" r="-8274" b="-11440"/>
          <a:stretch/>
        </p:blipFill>
        <p:spPr>
          <a:xfrm rot="8176149">
            <a:off x="6757248" y="4591573"/>
            <a:ext cx="359699" cy="221536"/>
          </a:xfrm>
          <a:prstGeom prst="rect">
            <a:avLst/>
          </a:prstGeom>
          <a:noFill/>
          <a:ln>
            <a:noFill/>
          </a:ln>
        </p:spPr>
      </p:pic>
      <p:pic>
        <p:nvPicPr>
          <p:cNvPr id="1014" name="Google Shape;1014;p90"/>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1015" name="Google Shape;1015;p90"/>
          <p:cNvPicPr preferRelativeResize="0"/>
          <p:nvPr/>
        </p:nvPicPr>
        <p:blipFill rotWithShape="1">
          <a:blip r:embed="rId3">
            <a:alphaModFix/>
          </a:blip>
          <a:srcRect l="-8262" t="-11440" r="-8274" b="-11440"/>
          <a:stretch/>
        </p:blipFill>
        <p:spPr>
          <a:xfrm rot="8176149">
            <a:off x="8184673" y="555623"/>
            <a:ext cx="359699" cy="221536"/>
          </a:xfrm>
          <a:prstGeom prst="rect">
            <a:avLst/>
          </a:prstGeom>
          <a:noFill/>
          <a:ln>
            <a:noFill/>
          </a:ln>
        </p:spPr>
      </p:pic>
      <p:pic>
        <p:nvPicPr>
          <p:cNvPr id="1016" name="Google Shape;1016;p90"/>
          <p:cNvPicPr preferRelativeResize="0"/>
          <p:nvPr/>
        </p:nvPicPr>
        <p:blipFill rotWithShape="1">
          <a:blip r:embed="rId5">
            <a:alphaModFix/>
          </a:blip>
          <a:srcRect b="4933"/>
          <a:stretch/>
        </p:blipFill>
        <p:spPr>
          <a:xfrm>
            <a:off x="2125575" y="2559775"/>
            <a:ext cx="4400100" cy="2583724"/>
          </a:xfrm>
          <a:prstGeom prst="rect">
            <a:avLst/>
          </a:prstGeom>
          <a:noFill/>
          <a:ln>
            <a:noFill/>
          </a:ln>
        </p:spPr>
      </p:pic>
      <p:sp>
        <p:nvSpPr>
          <p:cNvPr id="1017" name="Google Shape;1017;p90"/>
          <p:cNvSpPr txBox="1">
            <a:spLocks noGrp="1"/>
          </p:cNvSpPr>
          <p:nvPr>
            <p:ph type="ctrTitle"/>
          </p:nvPr>
        </p:nvSpPr>
        <p:spPr>
          <a:xfrm>
            <a:off x="1420950" y="339400"/>
            <a:ext cx="6302100" cy="237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7200"/>
              <a:t>Asian Small Clawed Otter</a:t>
            </a:r>
            <a:endParaRPr sz="72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21"/>
        <p:cNvGrpSpPr/>
        <p:nvPr/>
      </p:nvGrpSpPr>
      <p:grpSpPr>
        <a:xfrm>
          <a:off x="0" y="0"/>
          <a:ext cx="0" cy="0"/>
          <a:chOff x="0" y="0"/>
          <a:chExt cx="0" cy="0"/>
        </a:xfrm>
      </p:grpSpPr>
      <p:pic>
        <p:nvPicPr>
          <p:cNvPr id="1022" name="Google Shape;1022;p91"/>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1023" name="Google Shape;1023;p91"/>
          <p:cNvPicPr preferRelativeResize="0"/>
          <p:nvPr/>
        </p:nvPicPr>
        <p:blipFill rotWithShape="1">
          <a:blip r:embed="rId4">
            <a:alphaModFix/>
          </a:blip>
          <a:srcRect/>
          <a:stretch/>
        </p:blipFill>
        <p:spPr>
          <a:xfrm rot="369932">
            <a:off x="13" y="-28925"/>
            <a:ext cx="1200296" cy="1390635"/>
          </a:xfrm>
          <a:prstGeom prst="rect">
            <a:avLst/>
          </a:prstGeom>
          <a:noFill/>
          <a:ln>
            <a:noFill/>
          </a:ln>
        </p:spPr>
      </p:pic>
      <p:pic>
        <p:nvPicPr>
          <p:cNvPr id="1024" name="Google Shape;1024;p91"/>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1025" name="Google Shape;1025;p91"/>
          <p:cNvPicPr preferRelativeResize="0"/>
          <p:nvPr/>
        </p:nvPicPr>
        <p:blipFill rotWithShape="1">
          <a:blip r:embed="rId6">
            <a:alphaModFix/>
          </a:blip>
          <a:srcRect l="-9638" t="-4502" r="-9650" b="-3209"/>
          <a:stretch/>
        </p:blipFill>
        <p:spPr>
          <a:xfrm rot="202609" flipH="1">
            <a:off x="-238563" y="2331964"/>
            <a:ext cx="1752927" cy="2885890"/>
          </a:xfrm>
          <a:prstGeom prst="rect">
            <a:avLst/>
          </a:prstGeom>
          <a:noFill/>
          <a:ln>
            <a:noFill/>
          </a:ln>
        </p:spPr>
      </p:pic>
      <p:pic>
        <p:nvPicPr>
          <p:cNvPr id="1026" name="Google Shape;1026;p91"/>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1027" name="Google Shape;1027;p91"/>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pic>
        <p:nvPicPr>
          <p:cNvPr id="1028" name="Google Shape;1028;p91">
            <a:hlinkClick r:id="rId7"/>
          </p:cNvPr>
          <p:cNvPicPr preferRelativeResize="0"/>
          <p:nvPr/>
        </p:nvPicPr>
        <p:blipFill rotWithShape="1">
          <a:blip r:embed="rId8">
            <a:alphaModFix/>
          </a:blip>
          <a:srcRect l="5014" t="20411" r="49522" b="27887"/>
          <a:stretch/>
        </p:blipFill>
        <p:spPr>
          <a:xfrm>
            <a:off x="1409575" y="377526"/>
            <a:ext cx="6351773" cy="40629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32"/>
        <p:cNvGrpSpPr/>
        <p:nvPr/>
      </p:nvGrpSpPr>
      <p:grpSpPr>
        <a:xfrm>
          <a:off x="0" y="0"/>
          <a:ext cx="0" cy="0"/>
          <a:chOff x="0" y="0"/>
          <a:chExt cx="0" cy="0"/>
        </a:xfrm>
      </p:grpSpPr>
      <p:pic>
        <p:nvPicPr>
          <p:cNvPr id="1033" name="Google Shape;1033;p92"/>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034" name="Google Shape;1034;p92"/>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035" name="Google Shape;1035;p92"/>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036" name="Google Shape;1036;p92"/>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037" name="Google Shape;1037;p92"/>
          <p:cNvSpPr txBox="1">
            <a:spLocks noGrp="1"/>
          </p:cNvSpPr>
          <p:nvPr>
            <p:ph type="ctrTitle"/>
          </p:nvPr>
        </p:nvSpPr>
        <p:spPr>
          <a:xfrm>
            <a:off x="109775" y="345625"/>
            <a:ext cx="6110100" cy="434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a:t>What do the otters get if they touch their nose to the red ball?</a:t>
            </a:r>
            <a:endParaRPr sz="4800"/>
          </a:p>
          <a:p>
            <a:pPr marL="457200" lvl="0" indent="-609600" algn="ctr" rtl="0">
              <a:spcBef>
                <a:spcPts val="0"/>
              </a:spcBef>
              <a:spcAft>
                <a:spcPts val="0"/>
              </a:spcAft>
              <a:buSzPts val="6000"/>
              <a:buAutoNum type="alphaUcPeriod"/>
            </a:pPr>
            <a:r>
              <a:rPr lang="es"/>
              <a:t>Pet</a:t>
            </a:r>
            <a:endParaRPr/>
          </a:p>
          <a:p>
            <a:pPr marL="457200" lvl="0" indent="-609600" algn="ctr" rtl="0">
              <a:spcBef>
                <a:spcPts val="0"/>
              </a:spcBef>
              <a:spcAft>
                <a:spcPts val="0"/>
              </a:spcAft>
              <a:buSzPts val="6000"/>
              <a:buAutoNum type="alphaUcPeriod"/>
            </a:pPr>
            <a:r>
              <a:rPr lang="es"/>
              <a:t>A treat</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41"/>
        <p:cNvGrpSpPr/>
        <p:nvPr/>
      </p:nvGrpSpPr>
      <p:grpSpPr>
        <a:xfrm>
          <a:off x="0" y="0"/>
          <a:ext cx="0" cy="0"/>
          <a:chOff x="0" y="0"/>
          <a:chExt cx="0" cy="0"/>
        </a:xfrm>
      </p:grpSpPr>
      <p:pic>
        <p:nvPicPr>
          <p:cNvPr id="1042" name="Google Shape;1042;p93"/>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043" name="Google Shape;1043;p93"/>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044" name="Google Shape;1044;p93"/>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045" name="Google Shape;1045;p93"/>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046" name="Google Shape;1046;p93"/>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047" name="Google Shape;1047;p93"/>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048" name="Google Shape;1048;p93"/>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049" name="Google Shape;1049;p93"/>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050" name="Google Shape;1050;p93"/>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051" name="Google Shape;1051;p93"/>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052" name="Google Shape;1052;p93"/>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053" name="Google Shape;1053;p93"/>
          <p:cNvSpPr txBox="1">
            <a:spLocks noGrp="1"/>
          </p:cNvSpPr>
          <p:nvPr>
            <p:ph type="ctrTitle" idx="4294967295"/>
          </p:nvPr>
        </p:nvSpPr>
        <p:spPr>
          <a:xfrm>
            <a:off x="1066475" y="1765850"/>
            <a:ext cx="59841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A treat!</a:t>
            </a:r>
            <a:endParaRPr sz="96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57"/>
        <p:cNvGrpSpPr/>
        <p:nvPr/>
      </p:nvGrpSpPr>
      <p:grpSpPr>
        <a:xfrm>
          <a:off x="0" y="0"/>
          <a:ext cx="0" cy="0"/>
          <a:chOff x="0" y="0"/>
          <a:chExt cx="0" cy="0"/>
        </a:xfrm>
      </p:grpSpPr>
      <p:pic>
        <p:nvPicPr>
          <p:cNvPr id="1058" name="Google Shape;1058;p94"/>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059" name="Google Shape;1059;p94"/>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060" name="Google Shape;1060;p94"/>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061" name="Google Shape;1061;p94"/>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062" name="Google Shape;1062;p94"/>
          <p:cNvSpPr txBox="1">
            <a:spLocks noGrp="1"/>
          </p:cNvSpPr>
          <p:nvPr>
            <p:ph type="ctrTitle"/>
          </p:nvPr>
        </p:nvSpPr>
        <p:spPr>
          <a:xfrm>
            <a:off x="109775" y="345625"/>
            <a:ext cx="6110100" cy="332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a:t>Why do otters have an undercoat?</a:t>
            </a:r>
            <a:endParaRPr sz="4800"/>
          </a:p>
          <a:p>
            <a:pPr marL="457200" lvl="0" indent="-533400" algn="ctr" rtl="0">
              <a:spcBef>
                <a:spcPts val="0"/>
              </a:spcBef>
              <a:spcAft>
                <a:spcPts val="0"/>
              </a:spcAft>
              <a:buSzPts val="4800"/>
              <a:buAutoNum type="alphaUcPeriod"/>
            </a:pPr>
            <a:r>
              <a:rPr lang="es" sz="4800"/>
              <a:t>To keep them warm</a:t>
            </a:r>
            <a:endParaRPr sz="4800"/>
          </a:p>
          <a:p>
            <a:pPr marL="457200" lvl="0" indent="-533400" algn="ctr" rtl="0">
              <a:spcBef>
                <a:spcPts val="0"/>
              </a:spcBef>
              <a:spcAft>
                <a:spcPts val="0"/>
              </a:spcAft>
              <a:buSzPts val="4800"/>
              <a:buAutoNum type="alphaUcPeriod"/>
            </a:pPr>
            <a:r>
              <a:rPr lang="es" sz="4800"/>
              <a:t>Camouflage</a:t>
            </a:r>
            <a:endParaRPr sz="4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1"/>
        <p:cNvGrpSpPr/>
        <p:nvPr/>
      </p:nvGrpSpPr>
      <p:grpSpPr>
        <a:xfrm>
          <a:off x="0" y="0"/>
          <a:ext cx="0" cy="0"/>
          <a:chOff x="0" y="0"/>
          <a:chExt cx="0" cy="0"/>
        </a:xfrm>
      </p:grpSpPr>
      <p:pic>
        <p:nvPicPr>
          <p:cNvPr id="172" name="Google Shape;172;p26"/>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73" name="Google Shape;173;p26"/>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74" name="Google Shape;174;p26"/>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75" name="Google Shape;175;p26"/>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76" name="Google Shape;176;p26"/>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77" name="Google Shape;177;p26"/>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78" name="Google Shape;178;p26"/>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79" name="Google Shape;179;p26"/>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80" name="Google Shape;180;p26"/>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81" name="Google Shape;181;p26"/>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82" name="Google Shape;182;p26"/>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83" name="Google Shape;183;p26"/>
          <p:cNvSpPr txBox="1">
            <a:spLocks noGrp="1"/>
          </p:cNvSpPr>
          <p:nvPr>
            <p:ph type="ctrTitle" idx="4294967295"/>
          </p:nvPr>
        </p:nvSpPr>
        <p:spPr>
          <a:xfrm>
            <a:off x="1066475" y="1765850"/>
            <a:ext cx="59841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Africa!</a:t>
            </a:r>
            <a:endParaRPr sz="96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66"/>
        <p:cNvGrpSpPr/>
        <p:nvPr/>
      </p:nvGrpSpPr>
      <p:grpSpPr>
        <a:xfrm>
          <a:off x="0" y="0"/>
          <a:ext cx="0" cy="0"/>
          <a:chOff x="0" y="0"/>
          <a:chExt cx="0" cy="0"/>
        </a:xfrm>
      </p:grpSpPr>
      <p:pic>
        <p:nvPicPr>
          <p:cNvPr id="1067" name="Google Shape;1067;p95"/>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068" name="Google Shape;1068;p95"/>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069" name="Google Shape;1069;p95"/>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070" name="Google Shape;1070;p95"/>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071" name="Google Shape;1071;p95"/>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072" name="Google Shape;1072;p95"/>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073" name="Google Shape;1073;p95"/>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074" name="Google Shape;1074;p95"/>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075" name="Google Shape;1075;p95"/>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076" name="Google Shape;1076;p95"/>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077" name="Google Shape;1077;p95"/>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078" name="Google Shape;1078;p95"/>
          <p:cNvSpPr txBox="1">
            <a:spLocks noGrp="1"/>
          </p:cNvSpPr>
          <p:nvPr>
            <p:ph type="ctrTitle" idx="4294967295"/>
          </p:nvPr>
        </p:nvSpPr>
        <p:spPr>
          <a:xfrm>
            <a:off x="1066475" y="839350"/>
            <a:ext cx="5984100" cy="30807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6000"/>
              <a:t>Undercoats keep otters warm!</a:t>
            </a:r>
            <a:endParaRPr sz="60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82"/>
        <p:cNvGrpSpPr/>
        <p:nvPr/>
      </p:nvGrpSpPr>
      <p:grpSpPr>
        <a:xfrm>
          <a:off x="0" y="0"/>
          <a:ext cx="0" cy="0"/>
          <a:chOff x="0" y="0"/>
          <a:chExt cx="0" cy="0"/>
        </a:xfrm>
      </p:grpSpPr>
      <p:pic>
        <p:nvPicPr>
          <p:cNvPr id="1083" name="Google Shape;1083;p96"/>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1084" name="Google Shape;1084;p96"/>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1085" name="Google Shape;1085;p96"/>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1086" name="Google Shape;1086;p96"/>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1087" name="Google Shape;1087;p96"/>
          <p:cNvSpPr txBox="1">
            <a:spLocks noGrp="1"/>
          </p:cNvSpPr>
          <p:nvPr>
            <p:ph type="title" idx="6"/>
          </p:nvPr>
        </p:nvSpPr>
        <p:spPr>
          <a:xfrm>
            <a:off x="2711600" y="1164325"/>
            <a:ext cx="3795000" cy="190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466269"/>
                </a:solidFill>
              </a:rPr>
              <a:t>What else did we learn abo</a:t>
            </a:r>
            <a:r>
              <a:rPr lang="es" sz="4000"/>
              <a:t>ut</a:t>
            </a:r>
            <a:r>
              <a:rPr lang="es" sz="4000">
                <a:solidFill>
                  <a:srgbClr val="466269"/>
                </a:solidFill>
              </a:rPr>
              <a:t> </a:t>
            </a:r>
            <a:r>
              <a:rPr lang="es" sz="4000"/>
              <a:t>Asian Small Clawed Otter</a:t>
            </a:r>
            <a:r>
              <a:rPr lang="es" sz="4000">
                <a:solidFill>
                  <a:srgbClr val="466269"/>
                </a:solidFill>
              </a:rPr>
              <a:t>s?</a:t>
            </a:r>
            <a:endParaRPr sz="4000">
              <a:solidFill>
                <a:srgbClr val="466269"/>
              </a:solidFill>
            </a:endParaRPr>
          </a:p>
        </p:txBody>
      </p:sp>
      <p:pic>
        <p:nvPicPr>
          <p:cNvPr id="1088" name="Google Shape;1088;p96"/>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1089" name="Google Shape;1089;p96"/>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1090" name="Google Shape;1090;p96"/>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1091" name="Google Shape;1091;p96"/>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1092" name="Google Shape;1092;p96"/>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1093" name="Google Shape;1093;p96"/>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1094" name="Google Shape;1094;p96"/>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1095" name="Google Shape;1095;p96"/>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1096" name="Google Shape;1096;p96"/>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1097" name="Google Shape;1097;p96"/>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16"/>
        <p:cNvGrpSpPr/>
        <p:nvPr/>
      </p:nvGrpSpPr>
      <p:grpSpPr>
        <a:xfrm>
          <a:off x="0" y="0"/>
          <a:ext cx="0" cy="0"/>
          <a:chOff x="0" y="0"/>
          <a:chExt cx="0" cy="0"/>
        </a:xfrm>
      </p:grpSpPr>
      <p:pic>
        <p:nvPicPr>
          <p:cNvPr id="1117" name="Google Shape;1117;p98"/>
          <p:cNvPicPr preferRelativeResize="0"/>
          <p:nvPr/>
        </p:nvPicPr>
        <p:blipFill rotWithShape="1">
          <a:blip r:embed="rId3">
            <a:alphaModFix/>
          </a:blip>
          <a:srcRect l="-8262" t="-11440" r="-8274" b="-11440"/>
          <a:stretch/>
        </p:blipFill>
        <p:spPr>
          <a:xfrm rot="-668793">
            <a:off x="1698214" y="4291434"/>
            <a:ext cx="521742" cy="321338"/>
          </a:xfrm>
          <a:prstGeom prst="rect">
            <a:avLst/>
          </a:prstGeom>
          <a:noFill/>
          <a:ln>
            <a:noFill/>
          </a:ln>
        </p:spPr>
      </p:pic>
      <p:pic>
        <p:nvPicPr>
          <p:cNvPr id="1118" name="Google Shape;1118;p98"/>
          <p:cNvPicPr preferRelativeResize="0"/>
          <p:nvPr/>
        </p:nvPicPr>
        <p:blipFill rotWithShape="1">
          <a:blip r:embed="rId4">
            <a:alphaModFix/>
          </a:blip>
          <a:srcRect/>
          <a:stretch/>
        </p:blipFill>
        <p:spPr>
          <a:xfrm rot="-1955034">
            <a:off x="491868" y="3212807"/>
            <a:ext cx="673314" cy="780082"/>
          </a:xfrm>
          <a:prstGeom prst="rect">
            <a:avLst/>
          </a:prstGeom>
          <a:noFill/>
          <a:ln>
            <a:noFill/>
          </a:ln>
        </p:spPr>
      </p:pic>
      <p:pic>
        <p:nvPicPr>
          <p:cNvPr id="1119" name="Google Shape;1119;p98"/>
          <p:cNvPicPr preferRelativeResize="0"/>
          <p:nvPr/>
        </p:nvPicPr>
        <p:blipFill rotWithShape="1">
          <a:blip r:embed="rId3">
            <a:alphaModFix/>
          </a:blip>
          <a:srcRect l="-8262" t="-11440" r="-8274" b="-11440"/>
          <a:stretch/>
        </p:blipFill>
        <p:spPr>
          <a:xfrm rot="8176149">
            <a:off x="6757248" y="4591573"/>
            <a:ext cx="359699" cy="221536"/>
          </a:xfrm>
          <a:prstGeom prst="rect">
            <a:avLst/>
          </a:prstGeom>
          <a:noFill/>
          <a:ln>
            <a:noFill/>
          </a:ln>
        </p:spPr>
      </p:pic>
      <p:pic>
        <p:nvPicPr>
          <p:cNvPr id="1120" name="Google Shape;1120;p98"/>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1121" name="Google Shape;1121;p98"/>
          <p:cNvPicPr preferRelativeResize="0"/>
          <p:nvPr/>
        </p:nvPicPr>
        <p:blipFill rotWithShape="1">
          <a:blip r:embed="rId3">
            <a:alphaModFix/>
          </a:blip>
          <a:srcRect l="-8262" t="-11440" r="-8274" b="-11440"/>
          <a:stretch/>
        </p:blipFill>
        <p:spPr>
          <a:xfrm rot="8176149">
            <a:off x="8184673" y="555623"/>
            <a:ext cx="359699" cy="221536"/>
          </a:xfrm>
          <a:prstGeom prst="rect">
            <a:avLst/>
          </a:prstGeom>
          <a:noFill/>
          <a:ln>
            <a:noFill/>
          </a:ln>
        </p:spPr>
      </p:pic>
      <p:pic>
        <p:nvPicPr>
          <p:cNvPr id="1122" name="Google Shape;1122;p98"/>
          <p:cNvPicPr preferRelativeResize="0"/>
          <p:nvPr/>
        </p:nvPicPr>
        <p:blipFill rotWithShape="1">
          <a:blip r:embed="rId5">
            <a:alphaModFix/>
          </a:blip>
          <a:srcRect b="4933"/>
          <a:stretch/>
        </p:blipFill>
        <p:spPr>
          <a:xfrm>
            <a:off x="2125575" y="2559775"/>
            <a:ext cx="4400100" cy="2583724"/>
          </a:xfrm>
          <a:prstGeom prst="rect">
            <a:avLst/>
          </a:prstGeom>
          <a:noFill/>
          <a:ln>
            <a:noFill/>
          </a:ln>
        </p:spPr>
      </p:pic>
      <p:sp>
        <p:nvSpPr>
          <p:cNvPr id="1123" name="Google Shape;1123;p98"/>
          <p:cNvSpPr txBox="1">
            <a:spLocks noGrp="1"/>
          </p:cNvSpPr>
          <p:nvPr>
            <p:ph type="ctrTitle"/>
          </p:nvPr>
        </p:nvSpPr>
        <p:spPr>
          <a:xfrm>
            <a:off x="1233900" y="339400"/>
            <a:ext cx="6676200" cy="188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7200"/>
              <a:t>Green Moray Eel</a:t>
            </a:r>
            <a:endParaRPr sz="72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27"/>
        <p:cNvGrpSpPr/>
        <p:nvPr/>
      </p:nvGrpSpPr>
      <p:grpSpPr>
        <a:xfrm>
          <a:off x="0" y="0"/>
          <a:ext cx="0" cy="0"/>
          <a:chOff x="0" y="0"/>
          <a:chExt cx="0" cy="0"/>
        </a:xfrm>
      </p:grpSpPr>
      <p:pic>
        <p:nvPicPr>
          <p:cNvPr id="1128" name="Google Shape;1128;p99"/>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1129" name="Google Shape;1129;p99"/>
          <p:cNvPicPr preferRelativeResize="0"/>
          <p:nvPr/>
        </p:nvPicPr>
        <p:blipFill rotWithShape="1">
          <a:blip r:embed="rId4">
            <a:alphaModFix/>
          </a:blip>
          <a:srcRect/>
          <a:stretch/>
        </p:blipFill>
        <p:spPr>
          <a:xfrm rot="369932">
            <a:off x="13" y="-28925"/>
            <a:ext cx="1200296" cy="1390635"/>
          </a:xfrm>
          <a:prstGeom prst="rect">
            <a:avLst/>
          </a:prstGeom>
          <a:noFill/>
          <a:ln>
            <a:noFill/>
          </a:ln>
        </p:spPr>
      </p:pic>
      <p:pic>
        <p:nvPicPr>
          <p:cNvPr id="1130" name="Google Shape;1130;p99"/>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1131" name="Google Shape;1131;p99"/>
          <p:cNvPicPr preferRelativeResize="0"/>
          <p:nvPr/>
        </p:nvPicPr>
        <p:blipFill rotWithShape="1">
          <a:blip r:embed="rId6">
            <a:alphaModFix/>
          </a:blip>
          <a:srcRect l="-9638" t="-4502" r="-9650" b="-3209"/>
          <a:stretch/>
        </p:blipFill>
        <p:spPr>
          <a:xfrm rot="202609" flipH="1">
            <a:off x="-238563" y="2331964"/>
            <a:ext cx="1752927" cy="2885890"/>
          </a:xfrm>
          <a:prstGeom prst="rect">
            <a:avLst/>
          </a:prstGeom>
          <a:noFill/>
          <a:ln>
            <a:noFill/>
          </a:ln>
        </p:spPr>
      </p:pic>
      <p:pic>
        <p:nvPicPr>
          <p:cNvPr id="1132" name="Google Shape;1132;p99"/>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1133" name="Google Shape;1133;p99"/>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pic>
        <p:nvPicPr>
          <p:cNvPr id="1134" name="Google Shape;1134;p99">
            <a:hlinkClick r:id="rId7"/>
          </p:cNvPr>
          <p:cNvPicPr preferRelativeResize="0"/>
          <p:nvPr/>
        </p:nvPicPr>
        <p:blipFill rotWithShape="1">
          <a:blip r:embed="rId8">
            <a:alphaModFix/>
          </a:blip>
          <a:srcRect l="26167" t="23008" r="34682" b="23952"/>
          <a:stretch/>
        </p:blipFill>
        <p:spPr>
          <a:xfrm>
            <a:off x="2063612" y="392500"/>
            <a:ext cx="5628600" cy="428950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38"/>
        <p:cNvGrpSpPr/>
        <p:nvPr/>
      </p:nvGrpSpPr>
      <p:grpSpPr>
        <a:xfrm>
          <a:off x="0" y="0"/>
          <a:ext cx="0" cy="0"/>
          <a:chOff x="0" y="0"/>
          <a:chExt cx="0" cy="0"/>
        </a:xfrm>
      </p:grpSpPr>
      <p:pic>
        <p:nvPicPr>
          <p:cNvPr id="1139" name="Google Shape;1139;p100"/>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140" name="Google Shape;1140;p100"/>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141" name="Google Shape;1141;p100"/>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142" name="Google Shape;1142;p100"/>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143" name="Google Shape;1143;p100"/>
          <p:cNvSpPr txBox="1">
            <a:spLocks noGrp="1"/>
          </p:cNvSpPr>
          <p:nvPr>
            <p:ph type="ctrTitle"/>
          </p:nvPr>
        </p:nvSpPr>
        <p:spPr>
          <a:xfrm>
            <a:off x="109775" y="345625"/>
            <a:ext cx="6110100" cy="415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Do eels have scales?</a:t>
            </a:r>
            <a:endParaRPr/>
          </a:p>
          <a:p>
            <a:pPr marL="457200" lvl="0" indent="-609600" algn="ctr" rtl="0">
              <a:spcBef>
                <a:spcPts val="0"/>
              </a:spcBef>
              <a:spcAft>
                <a:spcPts val="0"/>
              </a:spcAft>
              <a:buSzPts val="6000"/>
              <a:buAutoNum type="alphaUcPeriod"/>
            </a:pPr>
            <a:r>
              <a:rPr lang="es"/>
              <a:t>Yes</a:t>
            </a:r>
            <a:endParaRPr/>
          </a:p>
          <a:p>
            <a:pPr marL="457200" lvl="0" indent="-609600" algn="ctr" rtl="0">
              <a:spcBef>
                <a:spcPts val="0"/>
              </a:spcBef>
              <a:spcAft>
                <a:spcPts val="0"/>
              </a:spcAft>
              <a:buSzPts val="6000"/>
              <a:buAutoNum type="alphaUcPeriod"/>
            </a:pPr>
            <a:r>
              <a:rPr lang="es"/>
              <a:t>No</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47"/>
        <p:cNvGrpSpPr/>
        <p:nvPr/>
      </p:nvGrpSpPr>
      <p:grpSpPr>
        <a:xfrm>
          <a:off x="0" y="0"/>
          <a:ext cx="0" cy="0"/>
          <a:chOff x="0" y="0"/>
          <a:chExt cx="0" cy="0"/>
        </a:xfrm>
      </p:grpSpPr>
      <p:pic>
        <p:nvPicPr>
          <p:cNvPr id="1148" name="Google Shape;1148;p101"/>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149" name="Google Shape;1149;p101"/>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150" name="Google Shape;1150;p101"/>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151" name="Google Shape;1151;p101"/>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152" name="Google Shape;1152;p101"/>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153" name="Google Shape;1153;p101"/>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154" name="Google Shape;1154;p101"/>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155" name="Google Shape;1155;p101"/>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156" name="Google Shape;1156;p101"/>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157" name="Google Shape;1157;p101"/>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158" name="Google Shape;1158;p101"/>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159" name="Google Shape;1159;p101"/>
          <p:cNvSpPr txBox="1">
            <a:spLocks noGrp="1"/>
          </p:cNvSpPr>
          <p:nvPr>
            <p:ph type="ctrTitle" idx="4294967295"/>
          </p:nvPr>
        </p:nvSpPr>
        <p:spPr>
          <a:xfrm>
            <a:off x="1066475" y="1321200"/>
            <a:ext cx="5984100" cy="25989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No scales!</a:t>
            </a:r>
            <a:endParaRPr sz="96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63"/>
        <p:cNvGrpSpPr/>
        <p:nvPr/>
      </p:nvGrpSpPr>
      <p:grpSpPr>
        <a:xfrm>
          <a:off x="0" y="0"/>
          <a:ext cx="0" cy="0"/>
          <a:chOff x="0" y="0"/>
          <a:chExt cx="0" cy="0"/>
        </a:xfrm>
      </p:grpSpPr>
      <p:pic>
        <p:nvPicPr>
          <p:cNvPr id="1164" name="Google Shape;1164;p102"/>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165" name="Google Shape;1165;p102"/>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166" name="Google Shape;1166;p102"/>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167" name="Google Shape;1167;p102"/>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168" name="Google Shape;1168;p102"/>
          <p:cNvSpPr txBox="1">
            <a:spLocks noGrp="1"/>
          </p:cNvSpPr>
          <p:nvPr>
            <p:ph type="ctrTitle"/>
          </p:nvPr>
        </p:nvSpPr>
        <p:spPr>
          <a:xfrm>
            <a:off x="109775" y="345625"/>
            <a:ext cx="6110100" cy="415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How do eels breathe?</a:t>
            </a:r>
            <a:endParaRPr/>
          </a:p>
          <a:p>
            <a:pPr marL="457200" lvl="0" indent="-609600" algn="ctr" rtl="0">
              <a:spcBef>
                <a:spcPts val="0"/>
              </a:spcBef>
              <a:spcAft>
                <a:spcPts val="0"/>
              </a:spcAft>
              <a:buSzPts val="6000"/>
              <a:buAutoNum type="alphaUcPeriod"/>
            </a:pPr>
            <a:r>
              <a:rPr lang="es"/>
              <a:t>Mouth</a:t>
            </a:r>
            <a:endParaRPr/>
          </a:p>
          <a:p>
            <a:pPr marL="457200" lvl="0" indent="-609600" algn="ctr" rtl="0">
              <a:spcBef>
                <a:spcPts val="0"/>
              </a:spcBef>
              <a:spcAft>
                <a:spcPts val="0"/>
              </a:spcAft>
              <a:buSzPts val="6000"/>
              <a:buAutoNum type="alphaUcPeriod"/>
            </a:pPr>
            <a:r>
              <a:rPr lang="es"/>
              <a:t>Nose</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72"/>
        <p:cNvGrpSpPr/>
        <p:nvPr/>
      </p:nvGrpSpPr>
      <p:grpSpPr>
        <a:xfrm>
          <a:off x="0" y="0"/>
          <a:ext cx="0" cy="0"/>
          <a:chOff x="0" y="0"/>
          <a:chExt cx="0" cy="0"/>
        </a:xfrm>
      </p:grpSpPr>
      <p:pic>
        <p:nvPicPr>
          <p:cNvPr id="1173" name="Google Shape;1173;p103"/>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174" name="Google Shape;1174;p103"/>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175" name="Google Shape;1175;p103"/>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176" name="Google Shape;1176;p103"/>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177" name="Google Shape;1177;p103"/>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178" name="Google Shape;1178;p103"/>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179" name="Google Shape;1179;p103"/>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180" name="Google Shape;1180;p103"/>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181" name="Google Shape;1181;p103"/>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182" name="Google Shape;1182;p103"/>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183" name="Google Shape;1183;p103"/>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184" name="Google Shape;1184;p103"/>
          <p:cNvSpPr txBox="1">
            <a:spLocks noGrp="1"/>
          </p:cNvSpPr>
          <p:nvPr>
            <p:ph type="ctrTitle" idx="4294967295"/>
          </p:nvPr>
        </p:nvSpPr>
        <p:spPr>
          <a:xfrm>
            <a:off x="1066475" y="1321200"/>
            <a:ext cx="5984100" cy="25989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6000"/>
              <a:t>Eels breathe through their mouths!</a:t>
            </a:r>
            <a:endParaRPr sz="60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88"/>
        <p:cNvGrpSpPr/>
        <p:nvPr/>
      </p:nvGrpSpPr>
      <p:grpSpPr>
        <a:xfrm>
          <a:off x="0" y="0"/>
          <a:ext cx="0" cy="0"/>
          <a:chOff x="0" y="0"/>
          <a:chExt cx="0" cy="0"/>
        </a:xfrm>
      </p:grpSpPr>
      <p:pic>
        <p:nvPicPr>
          <p:cNvPr id="1189" name="Google Shape;1189;p104"/>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190" name="Google Shape;1190;p104"/>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191" name="Google Shape;1191;p104"/>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192" name="Google Shape;1192;p104"/>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193" name="Google Shape;1193;p104"/>
          <p:cNvSpPr txBox="1">
            <a:spLocks noGrp="1"/>
          </p:cNvSpPr>
          <p:nvPr>
            <p:ph type="ctrTitle"/>
          </p:nvPr>
        </p:nvSpPr>
        <p:spPr>
          <a:xfrm>
            <a:off x="109775" y="345625"/>
            <a:ext cx="6110100" cy="459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Which is stronger for an eel?</a:t>
            </a:r>
            <a:endParaRPr/>
          </a:p>
          <a:p>
            <a:pPr marL="457200" lvl="0" indent="-609600" algn="ctr" rtl="0">
              <a:spcBef>
                <a:spcPts val="0"/>
              </a:spcBef>
              <a:spcAft>
                <a:spcPts val="0"/>
              </a:spcAft>
              <a:buSzPts val="6000"/>
              <a:buAutoNum type="alphaUcPeriod"/>
            </a:pPr>
            <a:r>
              <a:rPr lang="es"/>
              <a:t>Smell</a:t>
            </a:r>
            <a:endParaRPr/>
          </a:p>
          <a:p>
            <a:pPr marL="457200" lvl="0" indent="-609600" algn="ctr" rtl="0">
              <a:spcBef>
                <a:spcPts val="0"/>
              </a:spcBef>
              <a:spcAft>
                <a:spcPts val="0"/>
              </a:spcAft>
              <a:buSzPts val="6000"/>
              <a:buAutoNum type="alphaUcPeriod"/>
            </a:pPr>
            <a:r>
              <a:rPr lang="es"/>
              <a:t>Hearing</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97"/>
        <p:cNvGrpSpPr/>
        <p:nvPr/>
      </p:nvGrpSpPr>
      <p:grpSpPr>
        <a:xfrm>
          <a:off x="0" y="0"/>
          <a:ext cx="0" cy="0"/>
          <a:chOff x="0" y="0"/>
          <a:chExt cx="0" cy="0"/>
        </a:xfrm>
      </p:grpSpPr>
      <p:pic>
        <p:nvPicPr>
          <p:cNvPr id="1198" name="Google Shape;1198;p105"/>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199" name="Google Shape;1199;p105"/>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200" name="Google Shape;1200;p105"/>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201" name="Google Shape;1201;p105"/>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202" name="Google Shape;1202;p105"/>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203" name="Google Shape;1203;p105"/>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204" name="Google Shape;1204;p105"/>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205" name="Google Shape;1205;p105"/>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206" name="Google Shape;1206;p105"/>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207" name="Google Shape;1207;p105"/>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208" name="Google Shape;1208;p105"/>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209" name="Google Shape;1209;p105"/>
          <p:cNvSpPr txBox="1">
            <a:spLocks noGrp="1"/>
          </p:cNvSpPr>
          <p:nvPr>
            <p:ph type="ctrTitle" idx="4294967295"/>
          </p:nvPr>
        </p:nvSpPr>
        <p:spPr>
          <a:xfrm>
            <a:off x="1066475" y="1321200"/>
            <a:ext cx="5984100" cy="25989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6000"/>
              <a:t>Eels have an amazing sense of smell!</a:t>
            </a:r>
            <a:endParaRPr sz="6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7"/>
        <p:cNvGrpSpPr/>
        <p:nvPr/>
      </p:nvGrpSpPr>
      <p:grpSpPr>
        <a:xfrm>
          <a:off x="0" y="0"/>
          <a:ext cx="0" cy="0"/>
          <a:chOff x="0" y="0"/>
          <a:chExt cx="0" cy="0"/>
        </a:xfrm>
      </p:grpSpPr>
      <p:pic>
        <p:nvPicPr>
          <p:cNvPr id="188" name="Google Shape;188;p27"/>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89" name="Google Shape;189;p27"/>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90" name="Google Shape;190;p27"/>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91" name="Google Shape;191;p27"/>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92" name="Google Shape;192;p27"/>
          <p:cNvSpPr txBox="1">
            <a:spLocks noGrp="1"/>
          </p:cNvSpPr>
          <p:nvPr>
            <p:ph type="ctrTitle"/>
          </p:nvPr>
        </p:nvSpPr>
        <p:spPr>
          <a:xfrm>
            <a:off x="109775" y="345625"/>
            <a:ext cx="6110100" cy="403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is Norman’s favorite food?</a:t>
            </a:r>
            <a:endParaRPr/>
          </a:p>
          <a:p>
            <a:pPr marL="45720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3"/>
        <p:cNvGrpSpPr/>
        <p:nvPr/>
      </p:nvGrpSpPr>
      <p:grpSpPr>
        <a:xfrm>
          <a:off x="0" y="0"/>
          <a:ext cx="0" cy="0"/>
          <a:chOff x="0" y="0"/>
          <a:chExt cx="0" cy="0"/>
        </a:xfrm>
      </p:grpSpPr>
      <p:pic>
        <p:nvPicPr>
          <p:cNvPr id="1214" name="Google Shape;1214;p106"/>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1215" name="Google Shape;1215;p106"/>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1216" name="Google Shape;1216;p106"/>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1217" name="Google Shape;1217;p106"/>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1218" name="Google Shape;1218;p106"/>
          <p:cNvSpPr txBox="1">
            <a:spLocks noGrp="1"/>
          </p:cNvSpPr>
          <p:nvPr>
            <p:ph type="title" idx="6"/>
          </p:nvPr>
        </p:nvSpPr>
        <p:spPr>
          <a:xfrm>
            <a:off x="2711600" y="1164325"/>
            <a:ext cx="3795000" cy="190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466269"/>
                </a:solidFill>
              </a:rPr>
              <a:t>What else did we learn abo</a:t>
            </a:r>
            <a:r>
              <a:rPr lang="es" sz="4000"/>
              <a:t>ut</a:t>
            </a:r>
            <a:r>
              <a:rPr lang="es" sz="4000">
                <a:solidFill>
                  <a:srgbClr val="466269"/>
                </a:solidFill>
              </a:rPr>
              <a:t> </a:t>
            </a:r>
            <a:r>
              <a:rPr lang="es" sz="4000"/>
              <a:t>Green Moray Eel</a:t>
            </a:r>
            <a:r>
              <a:rPr lang="es" sz="4000">
                <a:solidFill>
                  <a:srgbClr val="466269"/>
                </a:solidFill>
              </a:rPr>
              <a:t>s?</a:t>
            </a:r>
            <a:endParaRPr sz="4000">
              <a:solidFill>
                <a:srgbClr val="466269"/>
              </a:solidFill>
            </a:endParaRPr>
          </a:p>
        </p:txBody>
      </p:sp>
      <p:pic>
        <p:nvPicPr>
          <p:cNvPr id="1219" name="Google Shape;1219;p106"/>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1220" name="Google Shape;1220;p106"/>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1221" name="Google Shape;1221;p106"/>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1222" name="Google Shape;1222;p106"/>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1223" name="Google Shape;1223;p106"/>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1224" name="Google Shape;1224;p106"/>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1225" name="Google Shape;1225;p106"/>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1226" name="Google Shape;1226;p106"/>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1227" name="Google Shape;1227;p106"/>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1228" name="Google Shape;1228;p106"/>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47"/>
        <p:cNvGrpSpPr/>
        <p:nvPr/>
      </p:nvGrpSpPr>
      <p:grpSpPr>
        <a:xfrm>
          <a:off x="0" y="0"/>
          <a:ext cx="0" cy="0"/>
          <a:chOff x="0" y="0"/>
          <a:chExt cx="0" cy="0"/>
        </a:xfrm>
      </p:grpSpPr>
      <p:pic>
        <p:nvPicPr>
          <p:cNvPr id="1248" name="Google Shape;1248;p108"/>
          <p:cNvPicPr preferRelativeResize="0"/>
          <p:nvPr/>
        </p:nvPicPr>
        <p:blipFill rotWithShape="1">
          <a:blip r:embed="rId3">
            <a:alphaModFix/>
          </a:blip>
          <a:srcRect l="-8262" t="-11440" r="-8274" b="-11440"/>
          <a:stretch/>
        </p:blipFill>
        <p:spPr>
          <a:xfrm rot="-668793">
            <a:off x="1698214" y="4291434"/>
            <a:ext cx="521742" cy="321338"/>
          </a:xfrm>
          <a:prstGeom prst="rect">
            <a:avLst/>
          </a:prstGeom>
          <a:noFill/>
          <a:ln>
            <a:noFill/>
          </a:ln>
        </p:spPr>
      </p:pic>
      <p:pic>
        <p:nvPicPr>
          <p:cNvPr id="1249" name="Google Shape;1249;p108"/>
          <p:cNvPicPr preferRelativeResize="0"/>
          <p:nvPr/>
        </p:nvPicPr>
        <p:blipFill rotWithShape="1">
          <a:blip r:embed="rId4">
            <a:alphaModFix/>
          </a:blip>
          <a:srcRect/>
          <a:stretch/>
        </p:blipFill>
        <p:spPr>
          <a:xfrm rot="-1955034">
            <a:off x="491868" y="3212807"/>
            <a:ext cx="673314" cy="780082"/>
          </a:xfrm>
          <a:prstGeom prst="rect">
            <a:avLst/>
          </a:prstGeom>
          <a:noFill/>
          <a:ln>
            <a:noFill/>
          </a:ln>
        </p:spPr>
      </p:pic>
      <p:pic>
        <p:nvPicPr>
          <p:cNvPr id="1250" name="Google Shape;1250;p108"/>
          <p:cNvPicPr preferRelativeResize="0"/>
          <p:nvPr/>
        </p:nvPicPr>
        <p:blipFill rotWithShape="1">
          <a:blip r:embed="rId3">
            <a:alphaModFix/>
          </a:blip>
          <a:srcRect l="-8262" t="-11440" r="-8274" b="-11440"/>
          <a:stretch/>
        </p:blipFill>
        <p:spPr>
          <a:xfrm rot="8176149">
            <a:off x="6757248" y="4591573"/>
            <a:ext cx="359699" cy="221536"/>
          </a:xfrm>
          <a:prstGeom prst="rect">
            <a:avLst/>
          </a:prstGeom>
          <a:noFill/>
          <a:ln>
            <a:noFill/>
          </a:ln>
        </p:spPr>
      </p:pic>
      <p:pic>
        <p:nvPicPr>
          <p:cNvPr id="1251" name="Google Shape;1251;p108"/>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1252" name="Google Shape;1252;p108"/>
          <p:cNvPicPr preferRelativeResize="0"/>
          <p:nvPr/>
        </p:nvPicPr>
        <p:blipFill rotWithShape="1">
          <a:blip r:embed="rId3">
            <a:alphaModFix/>
          </a:blip>
          <a:srcRect l="-8262" t="-11440" r="-8274" b="-11440"/>
          <a:stretch/>
        </p:blipFill>
        <p:spPr>
          <a:xfrm rot="8176149">
            <a:off x="8184673" y="555623"/>
            <a:ext cx="359699" cy="221536"/>
          </a:xfrm>
          <a:prstGeom prst="rect">
            <a:avLst/>
          </a:prstGeom>
          <a:noFill/>
          <a:ln>
            <a:noFill/>
          </a:ln>
        </p:spPr>
      </p:pic>
      <p:pic>
        <p:nvPicPr>
          <p:cNvPr id="1253" name="Google Shape;1253;p108"/>
          <p:cNvPicPr preferRelativeResize="0"/>
          <p:nvPr/>
        </p:nvPicPr>
        <p:blipFill rotWithShape="1">
          <a:blip r:embed="rId5">
            <a:alphaModFix/>
          </a:blip>
          <a:srcRect b="4933"/>
          <a:stretch/>
        </p:blipFill>
        <p:spPr>
          <a:xfrm>
            <a:off x="2125575" y="2559775"/>
            <a:ext cx="4400100" cy="2583724"/>
          </a:xfrm>
          <a:prstGeom prst="rect">
            <a:avLst/>
          </a:prstGeom>
          <a:noFill/>
          <a:ln>
            <a:noFill/>
          </a:ln>
        </p:spPr>
      </p:pic>
      <p:sp>
        <p:nvSpPr>
          <p:cNvPr id="1254" name="Google Shape;1254;p108"/>
          <p:cNvSpPr txBox="1">
            <a:spLocks noGrp="1"/>
          </p:cNvSpPr>
          <p:nvPr>
            <p:ph type="ctrTitle"/>
          </p:nvPr>
        </p:nvSpPr>
        <p:spPr>
          <a:xfrm>
            <a:off x="1233900" y="339400"/>
            <a:ext cx="6676200" cy="217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7200"/>
              <a:t>CUVIER DWARF CAIMANS</a:t>
            </a:r>
            <a:endParaRPr sz="72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58"/>
        <p:cNvGrpSpPr/>
        <p:nvPr/>
      </p:nvGrpSpPr>
      <p:grpSpPr>
        <a:xfrm>
          <a:off x="0" y="0"/>
          <a:ext cx="0" cy="0"/>
          <a:chOff x="0" y="0"/>
          <a:chExt cx="0" cy="0"/>
        </a:xfrm>
      </p:grpSpPr>
      <p:pic>
        <p:nvPicPr>
          <p:cNvPr id="1259" name="Google Shape;1259;p109"/>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1260" name="Google Shape;1260;p109"/>
          <p:cNvPicPr preferRelativeResize="0"/>
          <p:nvPr/>
        </p:nvPicPr>
        <p:blipFill rotWithShape="1">
          <a:blip r:embed="rId4">
            <a:alphaModFix/>
          </a:blip>
          <a:srcRect/>
          <a:stretch/>
        </p:blipFill>
        <p:spPr>
          <a:xfrm rot="369932">
            <a:off x="13" y="-28925"/>
            <a:ext cx="1200296" cy="1390635"/>
          </a:xfrm>
          <a:prstGeom prst="rect">
            <a:avLst/>
          </a:prstGeom>
          <a:noFill/>
          <a:ln>
            <a:noFill/>
          </a:ln>
        </p:spPr>
      </p:pic>
      <p:pic>
        <p:nvPicPr>
          <p:cNvPr id="1261" name="Google Shape;1261;p109"/>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1262" name="Google Shape;1262;p109"/>
          <p:cNvPicPr preferRelativeResize="0"/>
          <p:nvPr/>
        </p:nvPicPr>
        <p:blipFill rotWithShape="1">
          <a:blip r:embed="rId6">
            <a:alphaModFix/>
          </a:blip>
          <a:srcRect l="-9638" t="-4502" r="-9650" b="-3209"/>
          <a:stretch/>
        </p:blipFill>
        <p:spPr>
          <a:xfrm rot="202609" flipH="1">
            <a:off x="-238563" y="2331964"/>
            <a:ext cx="1752927" cy="2885890"/>
          </a:xfrm>
          <a:prstGeom prst="rect">
            <a:avLst/>
          </a:prstGeom>
          <a:noFill/>
          <a:ln>
            <a:noFill/>
          </a:ln>
        </p:spPr>
      </p:pic>
      <p:pic>
        <p:nvPicPr>
          <p:cNvPr id="1263" name="Google Shape;1263;p109"/>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1264" name="Google Shape;1264;p109"/>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pic>
        <p:nvPicPr>
          <p:cNvPr id="1265" name="Google Shape;1265;p109">
            <a:hlinkClick r:id="rId7"/>
          </p:cNvPr>
          <p:cNvPicPr preferRelativeResize="0"/>
          <p:nvPr/>
        </p:nvPicPr>
        <p:blipFill rotWithShape="1">
          <a:blip r:embed="rId8">
            <a:alphaModFix/>
          </a:blip>
          <a:srcRect l="25755" t="28234" r="40569" b="26697"/>
          <a:stretch/>
        </p:blipFill>
        <p:spPr>
          <a:xfrm>
            <a:off x="1729275" y="162300"/>
            <a:ext cx="5933851" cy="446670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69"/>
        <p:cNvGrpSpPr/>
        <p:nvPr/>
      </p:nvGrpSpPr>
      <p:grpSpPr>
        <a:xfrm>
          <a:off x="0" y="0"/>
          <a:ext cx="0" cy="0"/>
          <a:chOff x="0" y="0"/>
          <a:chExt cx="0" cy="0"/>
        </a:xfrm>
      </p:grpSpPr>
      <p:pic>
        <p:nvPicPr>
          <p:cNvPr id="1270" name="Google Shape;1270;p110"/>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271" name="Google Shape;1271;p110"/>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272" name="Google Shape;1272;p110"/>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273" name="Google Shape;1273;p110"/>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274" name="Google Shape;1274;p110"/>
          <p:cNvSpPr txBox="1">
            <a:spLocks noGrp="1"/>
          </p:cNvSpPr>
          <p:nvPr>
            <p:ph type="ctrTitle"/>
          </p:nvPr>
        </p:nvSpPr>
        <p:spPr>
          <a:xfrm>
            <a:off x="109775" y="345625"/>
            <a:ext cx="6110100" cy="392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makes Caimans different from alligators &amp; crocodiles?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78"/>
        <p:cNvGrpSpPr/>
        <p:nvPr/>
      </p:nvGrpSpPr>
      <p:grpSpPr>
        <a:xfrm>
          <a:off x="0" y="0"/>
          <a:ext cx="0" cy="0"/>
          <a:chOff x="0" y="0"/>
          <a:chExt cx="0" cy="0"/>
        </a:xfrm>
      </p:grpSpPr>
      <p:pic>
        <p:nvPicPr>
          <p:cNvPr id="1279" name="Google Shape;1279;p111"/>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280" name="Google Shape;1280;p111"/>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281" name="Google Shape;1281;p111"/>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282" name="Google Shape;1282;p111"/>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283" name="Google Shape;1283;p111"/>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284" name="Google Shape;1284;p111"/>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285" name="Google Shape;1285;p111"/>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286" name="Google Shape;1286;p111"/>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287" name="Google Shape;1287;p111"/>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288" name="Google Shape;1288;p111"/>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289" name="Google Shape;1289;p111"/>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290" name="Google Shape;1290;p111"/>
          <p:cNvSpPr txBox="1">
            <a:spLocks noGrp="1"/>
          </p:cNvSpPr>
          <p:nvPr>
            <p:ph type="ctrTitle" idx="4294967295"/>
          </p:nvPr>
        </p:nvSpPr>
        <p:spPr>
          <a:xfrm>
            <a:off x="0" y="705463"/>
            <a:ext cx="79287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Osteoderms!</a:t>
            </a:r>
            <a:endParaRPr sz="96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94"/>
        <p:cNvGrpSpPr/>
        <p:nvPr/>
      </p:nvGrpSpPr>
      <p:grpSpPr>
        <a:xfrm>
          <a:off x="0" y="0"/>
          <a:ext cx="0" cy="0"/>
          <a:chOff x="0" y="0"/>
          <a:chExt cx="0" cy="0"/>
        </a:xfrm>
      </p:grpSpPr>
      <p:pic>
        <p:nvPicPr>
          <p:cNvPr id="1295" name="Google Shape;1295;p112"/>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296" name="Google Shape;1296;p112"/>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297" name="Google Shape;1297;p112"/>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298" name="Google Shape;1298;p112"/>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299" name="Google Shape;1299;p112"/>
          <p:cNvSpPr txBox="1">
            <a:spLocks noGrp="1"/>
          </p:cNvSpPr>
          <p:nvPr>
            <p:ph type="ctrTitle"/>
          </p:nvPr>
        </p:nvSpPr>
        <p:spPr>
          <a:xfrm>
            <a:off x="109775" y="345625"/>
            <a:ext cx="6110100" cy="392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a:t>Why do Caimans have 2 sets of eyelids?</a:t>
            </a:r>
            <a:endParaRPr sz="4800"/>
          </a:p>
          <a:p>
            <a:pPr marL="457200" lvl="0" indent="-533400" algn="ctr" rtl="0">
              <a:spcBef>
                <a:spcPts val="0"/>
              </a:spcBef>
              <a:spcAft>
                <a:spcPts val="0"/>
              </a:spcAft>
              <a:buSzPts val="4800"/>
              <a:buAutoNum type="alphaUcPeriod"/>
            </a:pPr>
            <a:r>
              <a:rPr lang="es" sz="4800"/>
              <a:t>Protection</a:t>
            </a:r>
            <a:endParaRPr sz="4800"/>
          </a:p>
          <a:p>
            <a:pPr marL="457200" lvl="0" indent="-533400" algn="ctr" rtl="0">
              <a:spcBef>
                <a:spcPts val="0"/>
              </a:spcBef>
              <a:spcAft>
                <a:spcPts val="0"/>
              </a:spcAft>
              <a:buSzPts val="4800"/>
              <a:buAutoNum type="alphaUcPeriod"/>
            </a:pPr>
            <a:r>
              <a:rPr lang="es" sz="4800"/>
              <a:t>Underwater Vision</a:t>
            </a:r>
            <a:endParaRPr sz="48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03"/>
        <p:cNvGrpSpPr/>
        <p:nvPr/>
      </p:nvGrpSpPr>
      <p:grpSpPr>
        <a:xfrm>
          <a:off x="0" y="0"/>
          <a:ext cx="0" cy="0"/>
          <a:chOff x="0" y="0"/>
          <a:chExt cx="0" cy="0"/>
        </a:xfrm>
      </p:grpSpPr>
      <p:pic>
        <p:nvPicPr>
          <p:cNvPr id="1304" name="Google Shape;1304;p113"/>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305" name="Google Shape;1305;p113"/>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306" name="Google Shape;1306;p113"/>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307" name="Google Shape;1307;p113"/>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308" name="Google Shape;1308;p113"/>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309" name="Google Shape;1309;p113"/>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310" name="Google Shape;1310;p113"/>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311" name="Google Shape;1311;p113"/>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312" name="Google Shape;1312;p113"/>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313" name="Google Shape;1313;p113"/>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314" name="Google Shape;1314;p113"/>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315" name="Google Shape;1315;p113"/>
          <p:cNvSpPr txBox="1">
            <a:spLocks noGrp="1"/>
          </p:cNvSpPr>
          <p:nvPr>
            <p:ph type="ctrTitle" idx="4294967295"/>
          </p:nvPr>
        </p:nvSpPr>
        <p:spPr>
          <a:xfrm>
            <a:off x="0" y="705463"/>
            <a:ext cx="79287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Their “goggles” help them see underwater!</a:t>
            </a:r>
            <a:endParaRPr sz="72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19"/>
        <p:cNvGrpSpPr/>
        <p:nvPr/>
      </p:nvGrpSpPr>
      <p:grpSpPr>
        <a:xfrm>
          <a:off x="0" y="0"/>
          <a:ext cx="0" cy="0"/>
          <a:chOff x="0" y="0"/>
          <a:chExt cx="0" cy="0"/>
        </a:xfrm>
      </p:grpSpPr>
      <p:pic>
        <p:nvPicPr>
          <p:cNvPr id="1320" name="Google Shape;1320;p114"/>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321" name="Google Shape;1321;p114"/>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322" name="Google Shape;1322;p114"/>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323" name="Google Shape;1323;p114"/>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324" name="Google Shape;1324;p114"/>
          <p:cNvSpPr txBox="1">
            <a:spLocks noGrp="1"/>
          </p:cNvSpPr>
          <p:nvPr>
            <p:ph type="ctrTitle"/>
          </p:nvPr>
        </p:nvSpPr>
        <p:spPr>
          <a:xfrm>
            <a:off x="109775" y="345625"/>
            <a:ext cx="6110100" cy="3204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do Caimans have instead of teeth?</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28"/>
        <p:cNvGrpSpPr/>
        <p:nvPr/>
      </p:nvGrpSpPr>
      <p:grpSpPr>
        <a:xfrm>
          <a:off x="0" y="0"/>
          <a:ext cx="0" cy="0"/>
          <a:chOff x="0" y="0"/>
          <a:chExt cx="0" cy="0"/>
        </a:xfrm>
      </p:grpSpPr>
      <p:pic>
        <p:nvPicPr>
          <p:cNvPr id="1329" name="Google Shape;1329;p115"/>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330" name="Google Shape;1330;p115"/>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331" name="Google Shape;1331;p115"/>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332" name="Google Shape;1332;p115"/>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333" name="Google Shape;1333;p115"/>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334" name="Google Shape;1334;p115"/>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335" name="Google Shape;1335;p115"/>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336" name="Google Shape;1336;p115"/>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337" name="Google Shape;1337;p115"/>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338" name="Google Shape;1338;p115"/>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339" name="Google Shape;1339;p115"/>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340" name="Google Shape;1340;p115"/>
          <p:cNvSpPr txBox="1">
            <a:spLocks noGrp="1"/>
          </p:cNvSpPr>
          <p:nvPr>
            <p:ph type="ctrTitle" idx="4294967295"/>
          </p:nvPr>
        </p:nvSpPr>
        <p:spPr>
          <a:xfrm>
            <a:off x="0" y="705463"/>
            <a:ext cx="79287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7200"/>
              <a:t>Stones &amp; Pebbles!</a:t>
            </a:r>
            <a:endParaRPr sz="72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4"/>
        <p:cNvGrpSpPr/>
        <p:nvPr/>
      </p:nvGrpSpPr>
      <p:grpSpPr>
        <a:xfrm>
          <a:off x="0" y="0"/>
          <a:ext cx="0" cy="0"/>
          <a:chOff x="0" y="0"/>
          <a:chExt cx="0" cy="0"/>
        </a:xfrm>
      </p:grpSpPr>
      <p:pic>
        <p:nvPicPr>
          <p:cNvPr id="1345" name="Google Shape;1345;p116"/>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1346" name="Google Shape;1346;p116"/>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1347" name="Google Shape;1347;p116"/>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1348" name="Google Shape;1348;p116"/>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1349" name="Google Shape;1349;p116"/>
          <p:cNvSpPr txBox="1">
            <a:spLocks noGrp="1"/>
          </p:cNvSpPr>
          <p:nvPr>
            <p:ph type="title" idx="6"/>
          </p:nvPr>
        </p:nvSpPr>
        <p:spPr>
          <a:xfrm>
            <a:off x="2711600" y="1164325"/>
            <a:ext cx="3795000" cy="190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466269"/>
                </a:solidFill>
              </a:rPr>
              <a:t>What else did we learn abo</a:t>
            </a:r>
            <a:r>
              <a:rPr lang="es" sz="4000"/>
              <a:t>ut</a:t>
            </a:r>
            <a:r>
              <a:rPr lang="es" sz="4000">
                <a:solidFill>
                  <a:srgbClr val="466269"/>
                </a:solidFill>
              </a:rPr>
              <a:t> </a:t>
            </a:r>
            <a:r>
              <a:rPr lang="es" sz="4000"/>
              <a:t>Cuvier Dwarf Caimans</a:t>
            </a:r>
            <a:r>
              <a:rPr lang="es" sz="4000">
                <a:solidFill>
                  <a:srgbClr val="466269"/>
                </a:solidFill>
              </a:rPr>
              <a:t>?</a:t>
            </a:r>
            <a:endParaRPr sz="4000">
              <a:solidFill>
                <a:srgbClr val="466269"/>
              </a:solidFill>
            </a:endParaRPr>
          </a:p>
        </p:txBody>
      </p:sp>
      <p:pic>
        <p:nvPicPr>
          <p:cNvPr id="1350" name="Google Shape;1350;p116"/>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1351" name="Google Shape;1351;p116"/>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1352" name="Google Shape;1352;p116"/>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1353" name="Google Shape;1353;p116"/>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1354" name="Google Shape;1354;p116"/>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1355" name="Google Shape;1355;p116"/>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1356" name="Google Shape;1356;p116"/>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1357" name="Google Shape;1357;p116"/>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1358" name="Google Shape;1358;p116"/>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1359" name="Google Shape;1359;p116"/>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6"/>
        <p:cNvGrpSpPr/>
        <p:nvPr/>
      </p:nvGrpSpPr>
      <p:grpSpPr>
        <a:xfrm>
          <a:off x="0" y="0"/>
          <a:ext cx="0" cy="0"/>
          <a:chOff x="0" y="0"/>
          <a:chExt cx="0" cy="0"/>
        </a:xfrm>
      </p:grpSpPr>
      <p:pic>
        <p:nvPicPr>
          <p:cNvPr id="197" name="Google Shape;197;p28"/>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98" name="Google Shape;198;p28"/>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99" name="Google Shape;199;p28"/>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200" name="Google Shape;200;p28"/>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201" name="Google Shape;201;p28"/>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202" name="Google Shape;202;p28"/>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203" name="Google Shape;203;p28"/>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204" name="Google Shape;204;p28"/>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205" name="Google Shape;205;p28"/>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206" name="Google Shape;206;p28"/>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207" name="Google Shape;207;p28"/>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208" name="Google Shape;208;p28"/>
          <p:cNvSpPr txBox="1">
            <a:spLocks noGrp="1"/>
          </p:cNvSpPr>
          <p:nvPr>
            <p:ph type="ctrTitle" idx="4294967295"/>
          </p:nvPr>
        </p:nvSpPr>
        <p:spPr>
          <a:xfrm>
            <a:off x="1066475" y="1765850"/>
            <a:ext cx="5984100" cy="21543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Yellow Squash!</a:t>
            </a:r>
            <a:endParaRPr sz="96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78"/>
        <p:cNvGrpSpPr/>
        <p:nvPr/>
      </p:nvGrpSpPr>
      <p:grpSpPr>
        <a:xfrm>
          <a:off x="0" y="0"/>
          <a:ext cx="0" cy="0"/>
          <a:chOff x="0" y="0"/>
          <a:chExt cx="0" cy="0"/>
        </a:xfrm>
      </p:grpSpPr>
      <p:pic>
        <p:nvPicPr>
          <p:cNvPr id="1379" name="Google Shape;1379;p118"/>
          <p:cNvPicPr preferRelativeResize="0"/>
          <p:nvPr/>
        </p:nvPicPr>
        <p:blipFill rotWithShape="1">
          <a:blip r:embed="rId3">
            <a:alphaModFix/>
          </a:blip>
          <a:srcRect l="-8262" t="-11440" r="-8274" b="-11440"/>
          <a:stretch/>
        </p:blipFill>
        <p:spPr>
          <a:xfrm rot="-668793">
            <a:off x="1698214" y="4291434"/>
            <a:ext cx="521742" cy="321338"/>
          </a:xfrm>
          <a:prstGeom prst="rect">
            <a:avLst/>
          </a:prstGeom>
          <a:noFill/>
          <a:ln>
            <a:noFill/>
          </a:ln>
        </p:spPr>
      </p:pic>
      <p:pic>
        <p:nvPicPr>
          <p:cNvPr id="1380" name="Google Shape;1380;p118"/>
          <p:cNvPicPr preferRelativeResize="0"/>
          <p:nvPr/>
        </p:nvPicPr>
        <p:blipFill rotWithShape="1">
          <a:blip r:embed="rId4">
            <a:alphaModFix/>
          </a:blip>
          <a:srcRect/>
          <a:stretch/>
        </p:blipFill>
        <p:spPr>
          <a:xfrm rot="-1955034">
            <a:off x="491868" y="3212807"/>
            <a:ext cx="673314" cy="780082"/>
          </a:xfrm>
          <a:prstGeom prst="rect">
            <a:avLst/>
          </a:prstGeom>
          <a:noFill/>
          <a:ln>
            <a:noFill/>
          </a:ln>
        </p:spPr>
      </p:pic>
      <p:pic>
        <p:nvPicPr>
          <p:cNvPr id="1381" name="Google Shape;1381;p118"/>
          <p:cNvPicPr preferRelativeResize="0"/>
          <p:nvPr/>
        </p:nvPicPr>
        <p:blipFill rotWithShape="1">
          <a:blip r:embed="rId3">
            <a:alphaModFix/>
          </a:blip>
          <a:srcRect l="-8262" t="-11440" r="-8274" b="-11440"/>
          <a:stretch/>
        </p:blipFill>
        <p:spPr>
          <a:xfrm rot="8176149">
            <a:off x="6757248" y="4591573"/>
            <a:ext cx="359699" cy="221536"/>
          </a:xfrm>
          <a:prstGeom prst="rect">
            <a:avLst/>
          </a:prstGeom>
          <a:noFill/>
          <a:ln>
            <a:noFill/>
          </a:ln>
        </p:spPr>
      </p:pic>
      <p:pic>
        <p:nvPicPr>
          <p:cNvPr id="1382" name="Google Shape;1382;p118"/>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1383" name="Google Shape;1383;p118"/>
          <p:cNvPicPr preferRelativeResize="0"/>
          <p:nvPr/>
        </p:nvPicPr>
        <p:blipFill rotWithShape="1">
          <a:blip r:embed="rId3">
            <a:alphaModFix/>
          </a:blip>
          <a:srcRect l="-8262" t="-11440" r="-8274" b="-11440"/>
          <a:stretch/>
        </p:blipFill>
        <p:spPr>
          <a:xfrm rot="8176149">
            <a:off x="8184673" y="555623"/>
            <a:ext cx="359699" cy="221536"/>
          </a:xfrm>
          <a:prstGeom prst="rect">
            <a:avLst/>
          </a:prstGeom>
          <a:noFill/>
          <a:ln>
            <a:noFill/>
          </a:ln>
        </p:spPr>
      </p:pic>
      <p:pic>
        <p:nvPicPr>
          <p:cNvPr id="1384" name="Google Shape;1384;p118"/>
          <p:cNvPicPr preferRelativeResize="0"/>
          <p:nvPr/>
        </p:nvPicPr>
        <p:blipFill rotWithShape="1">
          <a:blip r:embed="rId5">
            <a:alphaModFix/>
          </a:blip>
          <a:srcRect b="4933"/>
          <a:stretch/>
        </p:blipFill>
        <p:spPr>
          <a:xfrm>
            <a:off x="2125575" y="2559775"/>
            <a:ext cx="4400100" cy="2583724"/>
          </a:xfrm>
          <a:prstGeom prst="rect">
            <a:avLst/>
          </a:prstGeom>
          <a:noFill/>
          <a:ln>
            <a:noFill/>
          </a:ln>
        </p:spPr>
      </p:pic>
      <p:sp>
        <p:nvSpPr>
          <p:cNvPr id="1385" name="Google Shape;1385;p118"/>
          <p:cNvSpPr txBox="1">
            <a:spLocks noGrp="1"/>
          </p:cNvSpPr>
          <p:nvPr>
            <p:ph type="ctrTitle"/>
          </p:nvPr>
        </p:nvSpPr>
        <p:spPr>
          <a:xfrm>
            <a:off x="1233900" y="339400"/>
            <a:ext cx="6676200" cy="217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7200"/>
              <a:t>Snakes</a:t>
            </a:r>
            <a:endParaRPr sz="72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89"/>
        <p:cNvGrpSpPr/>
        <p:nvPr/>
      </p:nvGrpSpPr>
      <p:grpSpPr>
        <a:xfrm>
          <a:off x="0" y="0"/>
          <a:ext cx="0" cy="0"/>
          <a:chOff x="0" y="0"/>
          <a:chExt cx="0" cy="0"/>
        </a:xfrm>
      </p:grpSpPr>
      <p:pic>
        <p:nvPicPr>
          <p:cNvPr id="1390" name="Google Shape;1390;p119"/>
          <p:cNvPicPr preferRelativeResize="0"/>
          <p:nvPr/>
        </p:nvPicPr>
        <p:blipFill rotWithShape="1">
          <a:blip r:embed="rId3">
            <a:alphaModFix/>
          </a:blip>
          <a:srcRect l="23157" t="-15946" r="7" b="43692"/>
          <a:stretch/>
        </p:blipFill>
        <p:spPr>
          <a:xfrm>
            <a:off x="1" y="4682000"/>
            <a:ext cx="2577126" cy="461500"/>
          </a:xfrm>
          <a:prstGeom prst="rect">
            <a:avLst/>
          </a:prstGeom>
          <a:noFill/>
          <a:ln>
            <a:noFill/>
          </a:ln>
        </p:spPr>
      </p:pic>
      <p:pic>
        <p:nvPicPr>
          <p:cNvPr id="1391" name="Google Shape;1391;p119"/>
          <p:cNvPicPr preferRelativeResize="0"/>
          <p:nvPr/>
        </p:nvPicPr>
        <p:blipFill rotWithShape="1">
          <a:blip r:embed="rId4">
            <a:alphaModFix/>
          </a:blip>
          <a:srcRect/>
          <a:stretch/>
        </p:blipFill>
        <p:spPr>
          <a:xfrm rot="369932">
            <a:off x="13" y="-28925"/>
            <a:ext cx="1200296" cy="1390635"/>
          </a:xfrm>
          <a:prstGeom prst="rect">
            <a:avLst/>
          </a:prstGeom>
          <a:noFill/>
          <a:ln>
            <a:noFill/>
          </a:ln>
        </p:spPr>
      </p:pic>
      <p:pic>
        <p:nvPicPr>
          <p:cNvPr id="1392" name="Google Shape;1392;p119"/>
          <p:cNvPicPr preferRelativeResize="0"/>
          <p:nvPr/>
        </p:nvPicPr>
        <p:blipFill rotWithShape="1">
          <a:blip r:embed="rId5">
            <a:alphaModFix/>
          </a:blip>
          <a:srcRect l="-8262" t="-11440" r="-8274" b="-11440"/>
          <a:stretch/>
        </p:blipFill>
        <p:spPr>
          <a:xfrm rot="-668793">
            <a:off x="465052" y="2248321"/>
            <a:ext cx="521742" cy="321338"/>
          </a:xfrm>
          <a:prstGeom prst="rect">
            <a:avLst/>
          </a:prstGeom>
          <a:noFill/>
          <a:ln>
            <a:noFill/>
          </a:ln>
        </p:spPr>
      </p:pic>
      <p:pic>
        <p:nvPicPr>
          <p:cNvPr id="1393" name="Google Shape;1393;p119"/>
          <p:cNvPicPr preferRelativeResize="0"/>
          <p:nvPr/>
        </p:nvPicPr>
        <p:blipFill rotWithShape="1">
          <a:blip r:embed="rId6">
            <a:alphaModFix/>
          </a:blip>
          <a:srcRect l="-9638" t="-4502" r="-9650" b="-3209"/>
          <a:stretch/>
        </p:blipFill>
        <p:spPr>
          <a:xfrm rot="202609" flipH="1">
            <a:off x="-238563" y="2331964"/>
            <a:ext cx="1752927" cy="2885890"/>
          </a:xfrm>
          <a:prstGeom prst="rect">
            <a:avLst/>
          </a:prstGeom>
          <a:noFill/>
          <a:ln>
            <a:noFill/>
          </a:ln>
        </p:spPr>
      </p:pic>
      <p:pic>
        <p:nvPicPr>
          <p:cNvPr id="1394" name="Google Shape;1394;p119"/>
          <p:cNvPicPr preferRelativeResize="0"/>
          <p:nvPr/>
        </p:nvPicPr>
        <p:blipFill rotWithShape="1">
          <a:blip r:embed="rId4">
            <a:alphaModFix/>
          </a:blip>
          <a:srcRect/>
          <a:stretch/>
        </p:blipFill>
        <p:spPr>
          <a:xfrm rot="1406855">
            <a:off x="7894868" y="4062057"/>
            <a:ext cx="673314" cy="780082"/>
          </a:xfrm>
          <a:prstGeom prst="rect">
            <a:avLst/>
          </a:prstGeom>
          <a:noFill/>
          <a:ln>
            <a:noFill/>
          </a:ln>
        </p:spPr>
      </p:pic>
      <p:pic>
        <p:nvPicPr>
          <p:cNvPr id="1395" name="Google Shape;1395;p119"/>
          <p:cNvPicPr preferRelativeResize="0"/>
          <p:nvPr/>
        </p:nvPicPr>
        <p:blipFill rotWithShape="1">
          <a:blip r:embed="rId5">
            <a:alphaModFix/>
          </a:blip>
          <a:srcRect l="-8262" t="-11440" r="-8274" b="-11440"/>
          <a:stretch/>
        </p:blipFill>
        <p:spPr>
          <a:xfrm rot="8176149">
            <a:off x="8184673" y="555623"/>
            <a:ext cx="359699" cy="221536"/>
          </a:xfrm>
          <a:prstGeom prst="rect">
            <a:avLst/>
          </a:prstGeom>
          <a:noFill/>
          <a:ln>
            <a:noFill/>
          </a:ln>
        </p:spPr>
      </p:pic>
      <p:pic>
        <p:nvPicPr>
          <p:cNvPr id="1396" name="Google Shape;1396;p119">
            <a:hlinkClick r:id="rId7"/>
          </p:cNvPr>
          <p:cNvPicPr preferRelativeResize="0"/>
          <p:nvPr/>
        </p:nvPicPr>
        <p:blipFill rotWithShape="1">
          <a:blip r:embed="rId8">
            <a:alphaModFix/>
          </a:blip>
          <a:srcRect l="22001" t="39819" r="56532" b="32227"/>
          <a:stretch/>
        </p:blipFill>
        <p:spPr>
          <a:xfrm>
            <a:off x="1711875" y="0"/>
            <a:ext cx="6055598" cy="443597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0"/>
        <p:cNvGrpSpPr/>
        <p:nvPr/>
      </p:nvGrpSpPr>
      <p:grpSpPr>
        <a:xfrm>
          <a:off x="0" y="0"/>
          <a:ext cx="0" cy="0"/>
          <a:chOff x="0" y="0"/>
          <a:chExt cx="0" cy="0"/>
        </a:xfrm>
      </p:grpSpPr>
      <p:pic>
        <p:nvPicPr>
          <p:cNvPr id="1401" name="Google Shape;1401;p120"/>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402" name="Google Shape;1402;p120"/>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403" name="Google Shape;1403;p120"/>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404" name="Google Shape;1404;p120"/>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405" name="Google Shape;1405;p120"/>
          <p:cNvSpPr txBox="1">
            <a:spLocks noGrp="1"/>
          </p:cNvSpPr>
          <p:nvPr>
            <p:ph type="ctrTitle"/>
          </p:nvPr>
        </p:nvSpPr>
        <p:spPr>
          <a:xfrm>
            <a:off x="109775" y="345625"/>
            <a:ext cx="6110100" cy="47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What is a king snake’s coloring for?</a:t>
            </a:r>
            <a:endParaRPr/>
          </a:p>
          <a:p>
            <a:pPr marL="457200" lvl="0" indent="-609600" algn="ctr" rtl="0">
              <a:spcBef>
                <a:spcPts val="0"/>
              </a:spcBef>
              <a:spcAft>
                <a:spcPts val="0"/>
              </a:spcAft>
              <a:buSzPts val="6000"/>
              <a:buAutoNum type="alphaUcPeriod"/>
            </a:pPr>
            <a:r>
              <a:rPr lang="es"/>
              <a:t>To be seen</a:t>
            </a:r>
            <a:endParaRPr/>
          </a:p>
          <a:p>
            <a:pPr marL="457200" lvl="0" indent="-609600" algn="ctr" rtl="0">
              <a:spcBef>
                <a:spcPts val="0"/>
              </a:spcBef>
              <a:spcAft>
                <a:spcPts val="0"/>
              </a:spcAft>
              <a:buSzPts val="6000"/>
              <a:buAutoNum type="alphaUcPeriod"/>
            </a:pPr>
            <a:r>
              <a:rPr lang="es"/>
              <a:t>To camouflage</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9"/>
        <p:cNvGrpSpPr/>
        <p:nvPr/>
      </p:nvGrpSpPr>
      <p:grpSpPr>
        <a:xfrm>
          <a:off x="0" y="0"/>
          <a:ext cx="0" cy="0"/>
          <a:chOff x="0" y="0"/>
          <a:chExt cx="0" cy="0"/>
        </a:xfrm>
      </p:grpSpPr>
      <p:pic>
        <p:nvPicPr>
          <p:cNvPr id="1410" name="Google Shape;1410;p121"/>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411" name="Google Shape;1411;p121"/>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412" name="Google Shape;1412;p121"/>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413" name="Google Shape;1413;p121"/>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414" name="Google Shape;1414;p121"/>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415" name="Google Shape;1415;p121"/>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416" name="Google Shape;1416;p121"/>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417" name="Google Shape;1417;p121"/>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418" name="Google Shape;1418;p121"/>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419" name="Google Shape;1419;p121"/>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420" name="Google Shape;1420;p121"/>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421" name="Google Shape;1421;p121"/>
          <p:cNvSpPr txBox="1">
            <a:spLocks noGrp="1"/>
          </p:cNvSpPr>
          <p:nvPr>
            <p:ph type="ctrTitle" idx="4294967295"/>
          </p:nvPr>
        </p:nvSpPr>
        <p:spPr>
          <a:xfrm>
            <a:off x="1066475" y="1085900"/>
            <a:ext cx="5984100" cy="28341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To be seen!</a:t>
            </a:r>
            <a:endParaRPr sz="96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25"/>
        <p:cNvGrpSpPr/>
        <p:nvPr/>
      </p:nvGrpSpPr>
      <p:grpSpPr>
        <a:xfrm>
          <a:off x="0" y="0"/>
          <a:ext cx="0" cy="0"/>
          <a:chOff x="0" y="0"/>
          <a:chExt cx="0" cy="0"/>
        </a:xfrm>
      </p:grpSpPr>
      <p:pic>
        <p:nvPicPr>
          <p:cNvPr id="1426" name="Google Shape;1426;p122"/>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427" name="Google Shape;1427;p122"/>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428" name="Google Shape;1428;p122"/>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429" name="Google Shape;1429;p122"/>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430" name="Google Shape;1430;p122"/>
          <p:cNvSpPr txBox="1">
            <a:spLocks noGrp="1"/>
          </p:cNvSpPr>
          <p:nvPr>
            <p:ph type="ctrTitle"/>
          </p:nvPr>
        </p:nvSpPr>
        <p:spPr>
          <a:xfrm>
            <a:off x="109775" y="345625"/>
            <a:ext cx="6110100" cy="47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Why are king snakes called that?</a:t>
            </a:r>
            <a:endParaRPr/>
          </a:p>
          <a:p>
            <a:pPr marL="457200" lvl="0" indent="-457200" algn="ctr" rtl="0">
              <a:spcBef>
                <a:spcPts val="0"/>
              </a:spcBef>
              <a:spcAft>
                <a:spcPts val="0"/>
              </a:spcAft>
              <a:buSzPts val="3600"/>
              <a:buAutoNum type="alphaUcPeriod"/>
            </a:pPr>
            <a:r>
              <a:rPr lang="es" sz="3600"/>
              <a:t>Their heads look like crowns</a:t>
            </a:r>
            <a:endParaRPr sz="3600"/>
          </a:p>
          <a:p>
            <a:pPr marL="457200" lvl="0" indent="-457200" algn="ctr" rtl="0">
              <a:spcBef>
                <a:spcPts val="0"/>
              </a:spcBef>
              <a:spcAft>
                <a:spcPts val="0"/>
              </a:spcAft>
              <a:buSzPts val="3600"/>
              <a:buAutoNum type="alphaUcPeriod"/>
            </a:pPr>
            <a:r>
              <a:rPr lang="es" sz="3600"/>
              <a:t>They eat other snakes</a:t>
            </a:r>
            <a:endParaRPr sz="36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34"/>
        <p:cNvGrpSpPr/>
        <p:nvPr/>
      </p:nvGrpSpPr>
      <p:grpSpPr>
        <a:xfrm>
          <a:off x="0" y="0"/>
          <a:ext cx="0" cy="0"/>
          <a:chOff x="0" y="0"/>
          <a:chExt cx="0" cy="0"/>
        </a:xfrm>
      </p:grpSpPr>
      <p:pic>
        <p:nvPicPr>
          <p:cNvPr id="1435" name="Google Shape;1435;p123"/>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436" name="Google Shape;1436;p123"/>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437" name="Google Shape;1437;p123"/>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438" name="Google Shape;1438;p123"/>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439" name="Google Shape;1439;p123"/>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440" name="Google Shape;1440;p123"/>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441" name="Google Shape;1441;p123"/>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442" name="Google Shape;1442;p123"/>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443" name="Google Shape;1443;p123"/>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444" name="Google Shape;1444;p123"/>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445" name="Google Shape;1445;p123"/>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446" name="Google Shape;1446;p123"/>
          <p:cNvSpPr txBox="1">
            <a:spLocks noGrp="1"/>
          </p:cNvSpPr>
          <p:nvPr>
            <p:ph type="ctrTitle" idx="4294967295"/>
          </p:nvPr>
        </p:nvSpPr>
        <p:spPr>
          <a:xfrm>
            <a:off x="1066475" y="369550"/>
            <a:ext cx="5984100" cy="35505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They eat other snakes!</a:t>
            </a:r>
            <a:endParaRPr sz="96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50"/>
        <p:cNvGrpSpPr/>
        <p:nvPr/>
      </p:nvGrpSpPr>
      <p:grpSpPr>
        <a:xfrm>
          <a:off x="0" y="0"/>
          <a:ext cx="0" cy="0"/>
          <a:chOff x="0" y="0"/>
          <a:chExt cx="0" cy="0"/>
        </a:xfrm>
      </p:grpSpPr>
      <p:pic>
        <p:nvPicPr>
          <p:cNvPr id="1451" name="Google Shape;1451;p124"/>
          <p:cNvPicPr preferRelativeResize="0"/>
          <p:nvPr/>
        </p:nvPicPr>
        <p:blipFill>
          <a:blip r:embed="rId3">
            <a:alphaModFix/>
          </a:blip>
          <a:stretch>
            <a:fillRect/>
          </a:stretch>
        </p:blipFill>
        <p:spPr>
          <a:xfrm>
            <a:off x="4119950" y="1411100"/>
            <a:ext cx="1045150" cy="2321300"/>
          </a:xfrm>
          <a:prstGeom prst="rect">
            <a:avLst/>
          </a:prstGeom>
          <a:noFill/>
          <a:ln>
            <a:noFill/>
          </a:ln>
        </p:spPr>
      </p:pic>
      <p:pic>
        <p:nvPicPr>
          <p:cNvPr id="1452" name="Google Shape;1452;p124"/>
          <p:cNvPicPr preferRelativeResize="0"/>
          <p:nvPr/>
        </p:nvPicPr>
        <p:blipFill rotWithShape="1">
          <a:blip r:embed="rId4">
            <a:alphaModFix/>
          </a:blip>
          <a:srcRect l="-6763" t="-9700" r="11634" b="9700"/>
          <a:stretch/>
        </p:blipFill>
        <p:spPr>
          <a:xfrm>
            <a:off x="4700533" y="986551"/>
            <a:ext cx="4450523" cy="4156949"/>
          </a:xfrm>
          <a:prstGeom prst="rect">
            <a:avLst/>
          </a:prstGeom>
          <a:noFill/>
          <a:ln>
            <a:noFill/>
          </a:ln>
        </p:spPr>
      </p:pic>
      <p:pic>
        <p:nvPicPr>
          <p:cNvPr id="1453" name="Google Shape;1453;p124"/>
          <p:cNvPicPr preferRelativeResize="0"/>
          <p:nvPr/>
        </p:nvPicPr>
        <p:blipFill>
          <a:blip r:embed="rId5">
            <a:alphaModFix/>
          </a:blip>
          <a:stretch>
            <a:fillRect/>
          </a:stretch>
        </p:blipFill>
        <p:spPr>
          <a:xfrm>
            <a:off x="7156500" y="130000"/>
            <a:ext cx="1693350" cy="1961900"/>
          </a:xfrm>
          <a:prstGeom prst="rect">
            <a:avLst/>
          </a:prstGeom>
          <a:noFill/>
          <a:ln>
            <a:noFill/>
          </a:ln>
        </p:spPr>
      </p:pic>
      <p:pic>
        <p:nvPicPr>
          <p:cNvPr id="1454" name="Google Shape;1454;p124"/>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1455" name="Google Shape;1455;p124"/>
          <p:cNvSpPr txBox="1">
            <a:spLocks noGrp="1"/>
          </p:cNvSpPr>
          <p:nvPr>
            <p:ph type="ctrTitle"/>
          </p:nvPr>
        </p:nvSpPr>
        <p:spPr>
          <a:xfrm>
            <a:off x="109775" y="345625"/>
            <a:ext cx="6110100" cy="396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Why are milk snakes called that?</a:t>
            </a:r>
            <a:endParaRPr/>
          </a:p>
          <a:p>
            <a:pPr marL="457200" lvl="0" indent="-457200" algn="ctr" rtl="0">
              <a:spcBef>
                <a:spcPts val="0"/>
              </a:spcBef>
              <a:spcAft>
                <a:spcPts val="0"/>
              </a:spcAft>
              <a:buSzPts val="3600"/>
              <a:buAutoNum type="alphaUcPeriod"/>
            </a:pPr>
            <a:r>
              <a:rPr lang="es" sz="3600"/>
              <a:t>They can be found in barns</a:t>
            </a:r>
            <a:endParaRPr sz="3600"/>
          </a:p>
          <a:p>
            <a:pPr marL="457200" lvl="0" indent="-457200" algn="ctr" rtl="0">
              <a:spcBef>
                <a:spcPts val="0"/>
              </a:spcBef>
              <a:spcAft>
                <a:spcPts val="0"/>
              </a:spcAft>
              <a:buSzPts val="3600"/>
              <a:buAutoNum type="alphaUcPeriod"/>
            </a:pPr>
            <a:r>
              <a:rPr lang="es" sz="3600"/>
              <a:t>They drink milk</a:t>
            </a:r>
            <a:endParaRPr sz="36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59"/>
        <p:cNvGrpSpPr/>
        <p:nvPr/>
      </p:nvGrpSpPr>
      <p:grpSpPr>
        <a:xfrm>
          <a:off x="0" y="0"/>
          <a:ext cx="0" cy="0"/>
          <a:chOff x="0" y="0"/>
          <a:chExt cx="0" cy="0"/>
        </a:xfrm>
      </p:grpSpPr>
      <p:pic>
        <p:nvPicPr>
          <p:cNvPr id="1460" name="Google Shape;1460;p125"/>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461" name="Google Shape;1461;p125"/>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462" name="Google Shape;1462;p125"/>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463" name="Google Shape;1463;p125"/>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464" name="Google Shape;1464;p125"/>
          <p:cNvPicPr preferRelativeResize="0"/>
          <p:nvPr/>
        </p:nvPicPr>
        <p:blipFill rotWithShape="1">
          <a:blip r:embed="rId6">
            <a:alphaModFix/>
          </a:blip>
          <a:srcRect/>
          <a:stretch/>
        </p:blipFill>
        <p:spPr>
          <a:xfrm>
            <a:off x="6758077" y="1321200"/>
            <a:ext cx="1947111" cy="3550443"/>
          </a:xfrm>
          <a:prstGeom prst="rect">
            <a:avLst/>
          </a:prstGeom>
          <a:noFill/>
          <a:ln>
            <a:noFill/>
          </a:ln>
        </p:spPr>
      </p:pic>
      <p:pic>
        <p:nvPicPr>
          <p:cNvPr id="1465" name="Google Shape;1465;p125"/>
          <p:cNvPicPr preferRelativeResize="0"/>
          <p:nvPr/>
        </p:nvPicPr>
        <p:blipFill rotWithShape="1">
          <a:blip r:embed="rId3">
            <a:alphaModFix/>
          </a:blip>
          <a:srcRect l="-6523" t="-7182" r="-6534" b="-7182"/>
          <a:stretch/>
        </p:blipFill>
        <p:spPr>
          <a:xfrm>
            <a:off x="98750" y="2598962"/>
            <a:ext cx="1636449" cy="994925"/>
          </a:xfrm>
          <a:prstGeom prst="rect">
            <a:avLst/>
          </a:prstGeom>
          <a:noFill/>
          <a:ln>
            <a:noFill/>
          </a:ln>
        </p:spPr>
      </p:pic>
      <p:pic>
        <p:nvPicPr>
          <p:cNvPr id="1466" name="Google Shape;1466;p125"/>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467" name="Google Shape;1467;p125"/>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468" name="Google Shape;1468;p125"/>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469" name="Google Shape;1469;p125"/>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470" name="Google Shape;1470;p125"/>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1471" name="Google Shape;1471;p125"/>
          <p:cNvSpPr txBox="1">
            <a:spLocks noGrp="1"/>
          </p:cNvSpPr>
          <p:nvPr>
            <p:ph type="ctrTitle" idx="4294967295"/>
          </p:nvPr>
        </p:nvSpPr>
        <p:spPr>
          <a:xfrm>
            <a:off x="1066475" y="369550"/>
            <a:ext cx="5984100" cy="35505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 sz="9600"/>
              <a:t>They are found in barns!</a:t>
            </a:r>
            <a:endParaRPr sz="96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5"/>
        <p:cNvGrpSpPr/>
        <p:nvPr/>
      </p:nvGrpSpPr>
      <p:grpSpPr>
        <a:xfrm>
          <a:off x="0" y="0"/>
          <a:ext cx="0" cy="0"/>
          <a:chOff x="0" y="0"/>
          <a:chExt cx="0" cy="0"/>
        </a:xfrm>
      </p:grpSpPr>
      <p:pic>
        <p:nvPicPr>
          <p:cNvPr id="1476" name="Google Shape;1476;p126"/>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1477" name="Google Shape;1477;p126"/>
          <p:cNvPicPr preferRelativeResize="0"/>
          <p:nvPr/>
        </p:nvPicPr>
        <p:blipFill rotWithShape="1">
          <a:blip r:embed="rId4">
            <a:alphaModFix/>
          </a:blip>
          <a:srcRect r="19034" b="13703"/>
          <a:stretch/>
        </p:blipFill>
        <p:spPr>
          <a:xfrm>
            <a:off x="6262275" y="2215448"/>
            <a:ext cx="2881727" cy="2924724"/>
          </a:xfrm>
          <a:prstGeom prst="rect">
            <a:avLst/>
          </a:prstGeom>
          <a:noFill/>
          <a:ln>
            <a:noFill/>
          </a:ln>
        </p:spPr>
      </p:pic>
      <p:pic>
        <p:nvPicPr>
          <p:cNvPr id="1478" name="Google Shape;1478;p126"/>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1479" name="Google Shape;1479;p126"/>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sp>
        <p:nvSpPr>
          <p:cNvPr id="1480" name="Google Shape;1480;p126"/>
          <p:cNvSpPr txBox="1">
            <a:spLocks noGrp="1"/>
          </p:cNvSpPr>
          <p:nvPr>
            <p:ph type="title" idx="6"/>
          </p:nvPr>
        </p:nvSpPr>
        <p:spPr>
          <a:xfrm>
            <a:off x="2516925" y="982175"/>
            <a:ext cx="3989700" cy="208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466269"/>
                </a:solidFill>
              </a:rPr>
              <a:t>What else did we learn abo</a:t>
            </a:r>
            <a:r>
              <a:rPr lang="es" sz="4000"/>
              <a:t>ut Snakes</a:t>
            </a:r>
            <a:r>
              <a:rPr lang="es" sz="4000">
                <a:solidFill>
                  <a:srgbClr val="466269"/>
                </a:solidFill>
              </a:rPr>
              <a:t>?</a:t>
            </a:r>
            <a:endParaRPr sz="4000">
              <a:solidFill>
                <a:srgbClr val="466269"/>
              </a:solidFill>
            </a:endParaRPr>
          </a:p>
        </p:txBody>
      </p:sp>
      <p:pic>
        <p:nvPicPr>
          <p:cNvPr id="1481" name="Google Shape;1481;p126"/>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1482" name="Google Shape;1482;p126"/>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1483" name="Google Shape;1483;p126"/>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1484" name="Google Shape;1484;p126"/>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1485" name="Google Shape;1485;p126"/>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1486" name="Google Shape;1486;p126"/>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1487" name="Google Shape;1487;p126"/>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1488" name="Google Shape;1488;p126"/>
          <p:cNvPicPr preferRelativeResize="0"/>
          <p:nvPr/>
        </p:nvPicPr>
        <p:blipFill>
          <a:blip r:embed="rId10">
            <a:alphaModFix/>
          </a:blip>
          <a:stretch>
            <a:fillRect/>
          </a:stretch>
        </p:blipFill>
        <p:spPr>
          <a:xfrm>
            <a:off x="3996970" y="3774817"/>
            <a:ext cx="447387" cy="1030600"/>
          </a:xfrm>
          <a:prstGeom prst="rect">
            <a:avLst/>
          </a:prstGeom>
          <a:noFill/>
          <a:ln>
            <a:noFill/>
          </a:ln>
        </p:spPr>
      </p:pic>
      <p:pic>
        <p:nvPicPr>
          <p:cNvPr id="1489" name="Google Shape;1489;p126"/>
          <p:cNvPicPr preferRelativeResize="0"/>
          <p:nvPr/>
        </p:nvPicPr>
        <p:blipFill>
          <a:blip r:embed="rId10">
            <a:alphaModFix/>
          </a:blip>
          <a:stretch>
            <a:fillRect/>
          </a:stretch>
        </p:blipFill>
        <p:spPr>
          <a:xfrm>
            <a:off x="4614986" y="470172"/>
            <a:ext cx="267036" cy="615175"/>
          </a:xfrm>
          <a:prstGeom prst="rect">
            <a:avLst/>
          </a:prstGeom>
          <a:noFill/>
          <a:ln>
            <a:noFill/>
          </a:ln>
        </p:spPr>
      </p:pic>
      <p:pic>
        <p:nvPicPr>
          <p:cNvPr id="1490" name="Google Shape;1490;p126"/>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Tree>
  </p:cSld>
  <p:clrMapOvr>
    <a:masterClrMapping/>
  </p:clrMapOvr>
</p:sld>
</file>

<file path=ppt/theme/theme1.xml><?xml version="1.0" encoding="utf-8"?>
<a:theme xmlns:a="http://schemas.openxmlformats.org/drawingml/2006/main" name="Biology Lesson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644</Words>
  <Application>Microsoft Office PowerPoint</Application>
  <PresentationFormat>On-screen Show (16:9)</PresentationFormat>
  <Paragraphs>140</Paragraphs>
  <Slides>98</Slides>
  <Notes>98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Denk One</vt:lpstr>
      <vt:lpstr>Arial</vt:lpstr>
      <vt:lpstr>Fira Sans Extra Condensed Medium</vt:lpstr>
      <vt:lpstr>Abel</vt:lpstr>
      <vt:lpstr>Biology Lesson by SlidesGo</vt:lpstr>
      <vt:lpstr>SeaQuest Virtual Field Trip</vt:lpstr>
      <vt:lpstr>What is SeaQuest?</vt:lpstr>
      <vt:lpstr>9 locations in US Feeding &amp; Petting Programs for Guests Helping vulnerable &amp; endangered species</vt:lpstr>
      <vt:lpstr>Sulcata Tortoise</vt:lpstr>
      <vt:lpstr>PowerPoint Presentation</vt:lpstr>
      <vt:lpstr>Where do Sulcata Tortoises live? Asia Africa</vt:lpstr>
      <vt:lpstr>Africa!</vt:lpstr>
      <vt:lpstr>What is Norman’s favorite food? </vt:lpstr>
      <vt:lpstr>Yellow Squash!</vt:lpstr>
      <vt:lpstr>What kind of mouth does Norman have? Lips Beak</vt:lpstr>
      <vt:lpstr>Beak!</vt:lpstr>
      <vt:lpstr>How old can Sulcata Tortoises get?</vt:lpstr>
      <vt:lpstr>Over 100 years old!</vt:lpstr>
      <vt:lpstr>What else did we learn about Sulcata Tortoises?</vt:lpstr>
      <vt:lpstr>Capybara</vt:lpstr>
      <vt:lpstr>PowerPoint Presentation</vt:lpstr>
      <vt:lpstr>Capybaras are like overgown: Guinea Pigs Mice</vt:lpstr>
      <vt:lpstr>Guinea Pig!</vt:lpstr>
      <vt:lpstr>Do Capybaras like water: Yes No</vt:lpstr>
      <vt:lpstr>Yes!</vt:lpstr>
      <vt:lpstr>What kind of feet do Capybaras have? Hooves Webbed Feet</vt:lpstr>
      <vt:lpstr>Capybaras have webbed feet!</vt:lpstr>
      <vt:lpstr>Which is faster: horses or capybaras?</vt:lpstr>
      <vt:lpstr>They run about the same speed!</vt:lpstr>
      <vt:lpstr>What else did we learn about Capybaras?</vt:lpstr>
      <vt:lpstr>Sloths</vt:lpstr>
      <vt:lpstr>PowerPoint Presentation</vt:lpstr>
      <vt:lpstr>How many toes does Flash have?</vt:lpstr>
      <vt:lpstr>Flash has 3 toes!</vt:lpstr>
      <vt:lpstr>What are some of the foods that FLash eats?</vt:lpstr>
      <vt:lpstr>What kind of insects live in sloth fur? Beetles Lice</vt:lpstr>
      <vt:lpstr>Beetles!</vt:lpstr>
      <vt:lpstr>What does the word “nocturnal” mean? Very Hungry Awake at night</vt:lpstr>
      <vt:lpstr>Nocturnal means awake at night!</vt:lpstr>
      <vt:lpstr>Where do sloths move faster? In the water In a tree</vt:lpstr>
      <vt:lpstr>Sloths can swim 3x faster than they climb!</vt:lpstr>
      <vt:lpstr>What else did we learn about Sloths?</vt:lpstr>
      <vt:lpstr>Giant Pacific Octopus</vt:lpstr>
      <vt:lpstr>PowerPoint Presentation</vt:lpstr>
      <vt:lpstr>What was the octopus’ name? Bridget Octavia</vt:lpstr>
      <vt:lpstr>The octopus’ name was Octavia!</vt:lpstr>
      <vt:lpstr>What part of Octavia’s body has taste buds? Tentacles Tongue</vt:lpstr>
      <vt:lpstr>Octavia has taste buds on her tentacles!</vt:lpstr>
      <vt:lpstr>How big can Giant Pacific Octopus’ get? 20 feet long The size of a car</vt:lpstr>
      <vt:lpstr>Giant Pacific Octopus’ can grow to be 20 feet long!</vt:lpstr>
      <vt:lpstr>What do they use to keep Octavia in her exhibit? A gate Carpet</vt:lpstr>
      <vt:lpstr>Carpet keeps Octavia from escaping!</vt:lpstr>
      <vt:lpstr>What else did we learn about Giant Pacific Octopus?</vt:lpstr>
      <vt:lpstr>Kinkajou</vt:lpstr>
      <vt:lpstr>PowerPoint Presentation</vt:lpstr>
      <vt:lpstr>What are some snack Kinkajous might eat in the wild?</vt:lpstr>
      <vt:lpstr>Honey, Termites, fruits &amp; vegetables!</vt:lpstr>
      <vt:lpstr>What is a group of kinkajous called?</vt:lpstr>
      <vt:lpstr>A troop!</vt:lpstr>
      <vt:lpstr>What else did we learn about Kinkajous?</vt:lpstr>
      <vt:lpstr>Axolotl</vt:lpstr>
      <vt:lpstr>PowerPoint Presentation</vt:lpstr>
      <vt:lpstr>Axolotls are a “full aquatic ____”? Snake Salamander</vt:lpstr>
      <vt:lpstr>Salamander!</vt:lpstr>
      <vt:lpstr>Where is the only place you can find Axolotls? Mexico United States</vt:lpstr>
      <vt:lpstr>Axolotls are found in a tiny lake in Mexico!</vt:lpstr>
      <vt:lpstr>Axolotls are: Carnivores Herbivores</vt:lpstr>
      <vt:lpstr>Axolotls are Carnivores!</vt:lpstr>
      <vt:lpstr>What else did we learn about Axolotls?</vt:lpstr>
      <vt:lpstr>Asian Small Clawed Otter</vt:lpstr>
      <vt:lpstr>PowerPoint Presentation</vt:lpstr>
      <vt:lpstr>What do the otters get if they touch their nose to the red ball? Pet A treat</vt:lpstr>
      <vt:lpstr>A treat!</vt:lpstr>
      <vt:lpstr>Why do otters have an undercoat? To keep them warm Camouflage</vt:lpstr>
      <vt:lpstr>Undercoats keep otters warm!</vt:lpstr>
      <vt:lpstr>What else did we learn about Asian Small Clawed Otters?</vt:lpstr>
      <vt:lpstr>Green Moray Eel</vt:lpstr>
      <vt:lpstr>PowerPoint Presentation</vt:lpstr>
      <vt:lpstr>Do eels have scales? Yes No</vt:lpstr>
      <vt:lpstr>No scales!</vt:lpstr>
      <vt:lpstr>How do eels breathe? Mouth Nose</vt:lpstr>
      <vt:lpstr>Eels breathe through their mouths!</vt:lpstr>
      <vt:lpstr>Which is stronger for an eel? Smell Hearing</vt:lpstr>
      <vt:lpstr>Eels have an amazing sense of smell!</vt:lpstr>
      <vt:lpstr>What else did we learn about Green Moray Eels?</vt:lpstr>
      <vt:lpstr>CUVIER DWARF CAIMANS</vt:lpstr>
      <vt:lpstr>PowerPoint Presentation</vt:lpstr>
      <vt:lpstr>What makes Caimans different from alligators &amp; crocodiles?</vt:lpstr>
      <vt:lpstr>Osteoderms!</vt:lpstr>
      <vt:lpstr>Why do Caimans have 2 sets of eyelids? Protection Underwater Vision</vt:lpstr>
      <vt:lpstr>Their “goggles” help them see underwater!</vt:lpstr>
      <vt:lpstr>What do Caimans have instead of teeth?</vt:lpstr>
      <vt:lpstr>Stones &amp; Pebbles!</vt:lpstr>
      <vt:lpstr>What else did we learn about Cuvier Dwarf Caimans?</vt:lpstr>
      <vt:lpstr>Snakes</vt:lpstr>
      <vt:lpstr>PowerPoint Presentation</vt:lpstr>
      <vt:lpstr>What is a king snake’s coloring for? To be seen To camouflage</vt:lpstr>
      <vt:lpstr>To be seen!</vt:lpstr>
      <vt:lpstr>Why are king snakes called that? Their heads look like crowns They eat other snakes</vt:lpstr>
      <vt:lpstr>They eat other snakes!</vt:lpstr>
      <vt:lpstr>Why are milk snakes called that? They can be found in barns They drink milk</vt:lpstr>
      <vt:lpstr>They are found in barns!</vt:lpstr>
      <vt:lpstr>What else did we learn about Snakes?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SeaQuest Virtual Field Trip</dc:title>
  <dc:creator>Jaclyn Moore</dc:creator>
  <cp:lastModifiedBy>Jaclyn Moore</cp:lastModifiedBy>
  <cp:revision>2</cp:revision>
  <dcterms:modified xsi:type="dcterms:W3CDTF">2021-02-01T20:44:00Z</dcterms:modified>
</cp:coreProperties>
</file>