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C3AD66-3B20-47C5-9EC0-B626935994E3}" v="2" dt="2020-05-18T18:32:54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e Winston" userId="1298c6bf0f04470d" providerId="LiveId" clId="{7AC3AD66-3B20-47C5-9EC0-B626935994E3}"/>
    <pc:docChg chg="custSel modMainMaster">
      <pc:chgData name="Janae Winston" userId="1298c6bf0f04470d" providerId="LiveId" clId="{7AC3AD66-3B20-47C5-9EC0-B626935994E3}" dt="2020-05-18T18:33:04.725" v="15" actId="1076"/>
      <pc:docMkLst>
        <pc:docMk/>
      </pc:docMkLst>
      <pc:sldMasterChg chg="addSp modSp mod modSldLayout">
        <pc:chgData name="Janae Winston" userId="1298c6bf0f04470d" providerId="LiveId" clId="{7AC3AD66-3B20-47C5-9EC0-B626935994E3}" dt="2020-05-18T18:33:04.725" v="15" actId="1076"/>
        <pc:sldMasterMkLst>
          <pc:docMk/>
          <pc:sldMasterMk cId="4233366477" sldId="2147483648"/>
        </pc:sldMasterMkLst>
        <pc:picChg chg="add mod">
          <ac:chgData name="Janae Winston" userId="1298c6bf0f04470d" providerId="LiveId" clId="{7AC3AD66-3B20-47C5-9EC0-B626935994E3}" dt="2020-05-18T18:33:04.725" v="15" actId="1076"/>
          <ac:picMkLst>
            <pc:docMk/>
            <pc:sldMasterMk cId="4233366477" sldId="2147483648"/>
            <ac:picMk id="8" creationId="{FB2245C8-B7D0-4987-83E2-91997886025B}"/>
          </ac:picMkLst>
        </pc:picChg>
        <pc:sldLayoutChg chg="addSp delSp modSp mod">
          <pc:chgData name="Janae Winston" userId="1298c6bf0f04470d" providerId="LiveId" clId="{7AC3AD66-3B20-47C5-9EC0-B626935994E3}" dt="2020-05-18T18:32:45.118" v="9" actId="21"/>
          <pc:sldLayoutMkLst>
            <pc:docMk/>
            <pc:sldMasterMk cId="4233366477" sldId="2147483648"/>
            <pc:sldLayoutMk cId="1405038569" sldId="2147483649"/>
          </pc:sldLayoutMkLst>
          <pc:picChg chg="add del mod">
            <ac:chgData name="Janae Winston" userId="1298c6bf0f04470d" providerId="LiveId" clId="{7AC3AD66-3B20-47C5-9EC0-B626935994E3}" dt="2020-05-18T18:32:45.118" v="9" actId="21"/>
            <ac:picMkLst>
              <pc:docMk/>
              <pc:sldMasterMk cId="4233366477" sldId="2147483648"/>
              <pc:sldLayoutMk cId="1405038569" sldId="2147483649"/>
              <ac:picMk id="8" creationId="{FE1A331F-1EBA-482E-90A9-69AAF87FDD2C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9E362-93DE-41DF-8B6F-71F6B492B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336F02-3E45-4048-85ED-4C8D1A253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0B778-A4C9-4355-A87D-0F5A3C2AA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67701-F16B-4CAA-9712-64F05DC2A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99876-C62C-458C-B0EE-A533BD977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3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DE370-3649-4351-88C3-5D7A5C362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10D4C-C88D-43CF-8513-BCBA20F05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1BB7D-2E1A-40B7-B55F-A52A25398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6380D-EBF6-4654-AD8A-DA913D73E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0DCCD-849E-43E3-84BE-ED43982A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8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C158A5-8800-4006-AA34-1226385032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267CE-3008-42C9-A26A-EC9813964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7171A-B294-40F5-92FF-F18D9DA16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A9796-CEA1-4C3D-8144-47912BAC0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D7852-CCF1-4E6B-A65C-5F00958A8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3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9A8E5-39E6-4508-A86E-B9FF93E33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33111-0723-43C4-AFF8-6825E7D08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1DD3B-3818-4A2F-A481-59A89E82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7165-4E5F-4196-863C-0B8C797B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212FD-28BE-4260-A8C9-66180C4D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0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42063-DF50-4D88-A033-94EC8D380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BB494-29F9-4E11-8895-607248C8C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D8DE6-4EC9-476E-BDA4-92CA44EF1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8232F-02C0-431A-97AF-2E17CBC6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24DF3-D19F-47F5-926B-CB376A89E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7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67F0-A1C2-4CBB-91E4-717802D71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62F80-518B-49E6-A795-9A1F062E23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99338-79A5-40E6-A532-F0C2B81CC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1960D-DAF7-469A-82DA-E4C3369F2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D4DFA-DA85-4CB8-97B5-D89B70180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AB90BB-0B33-4604-B27B-2E5FA6665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9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C2C9-F66B-45E2-A829-082B343B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80757-07F4-4E75-929B-529AD954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C8102-3AA4-419E-98F2-9C7BE1624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FF5912-6212-45B2-A093-832F3CDE8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DE1C6-B84F-4076-819F-6E17E393E5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92C1E-D6FC-46DE-94FF-537CEBD2D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E67A4F-780D-4A19-B904-8B4006E6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57810F-CB9F-4790-86F0-D30C1E93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19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0CD2E-7C2C-4E82-B739-D7E70548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E7F33-1445-4E65-AC46-E622837C2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907DB-A288-486D-A3B6-CABB06675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DCA2E-980E-46AF-AB10-44D8151BD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0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7D8A2-30EB-4792-8639-4506D9A4A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CAE660-A387-4512-98E7-2DDB2B3E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CE2A0-445B-4254-8CD2-D22AB79A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5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15A32-589C-4229-9409-C76DEED4A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A82CF-ADF6-4126-AC59-FA668EADA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3958F-307A-4214-8C2F-6522F3641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F2D9-A823-47BC-A44D-74B22E71A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BB733-F4DE-4EE9-8204-1990B681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618E2-36E0-48AE-9395-88970E20A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FDF2B-CF7D-49F4-A2F1-D54DD5969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04D44C-BE53-465C-8A68-38AF67766C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B6C28D-BCBF-42DD-8772-F0FE8D202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8B7EB-493F-4D17-9BC4-AF2A8F127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0C8C5-AA85-419A-B87D-0F224DB10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C23B5-A4C7-416E-8CD5-342A42F8E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7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6D733-B51C-4FF2-9471-A5AEAA336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32872-2617-44FD-A3D7-F03A004CC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4546D-0992-4A6F-9FDA-0A2D44074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81EA3-831E-42AF-AF2F-A2A40F7AFFD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56005-02AB-4789-BF39-565EDE8D4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5B50-8504-4923-B968-3F17EA9B3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B7EB9-449F-4EE1-8EF6-CAF0C86ACB8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FB2245C8-B7D0-4987-83E2-91997886025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302" y="0"/>
            <a:ext cx="2333492" cy="2333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36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jpe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jpeg"/><Relationship Id="rId4" Type="http://schemas.openxmlformats.org/officeDocument/2006/relationships/image" Target="../media/image4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peg"/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jpeg"/><Relationship Id="rId4" Type="http://schemas.openxmlformats.org/officeDocument/2006/relationships/image" Target="../media/image5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eg"/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3.jpeg"/><Relationship Id="rId4" Type="http://schemas.openxmlformats.org/officeDocument/2006/relationships/image" Target="../media/image6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2" Type="http://schemas.openxmlformats.org/officeDocument/2006/relationships/image" Target="../media/image6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jpeg"/><Relationship Id="rId5" Type="http://schemas.openxmlformats.org/officeDocument/2006/relationships/image" Target="../media/image67.jpeg"/><Relationship Id="rId4" Type="http://schemas.openxmlformats.org/officeDocument/2006/relationships/image" Target="../media/image6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jpeg"/><Relationship Id="rId2" Type="http://schemas.openxmlformats.org/officeDocument/2006/relationships/image" Target="../media/image6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jpeg"/><Relationship Id="rId4" Type="http://schemas.openxmlformats.org/officeDocument/2006/relationships/image" Target="../media/image7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5.jpeg"/><Relationship Id="rId4" Type="http://schemas.openxmlformats.org/officeDocument/2006/relationships/image" Target="../media/image8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jpeg"/><Relationship Id="rId2" Type="http://schemas.openxmlformats.org/officeDocument/2006/relationships/image" Target="../media/image8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4.png"/><Relationship Id="rId4" Type="http://schemas.openxmlformats.org/officeDocument/2006/relationships/image" Target="../media/image8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7.jpeg"/><Relationship Id="rId4" Type="http://schemas.openxmlformats.org/officeDocument/2006/relationships/image" Target="../media/image8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jpeg"/><Relationship Id="rId2" Type="http://schemas.openxmlformats.org/officeDocument/2006/relationships/image" Target="../media/image8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1.jpeg"/><Relationship Id="rId4" Type="http://schemas.openxmlformats.org/officeDocument/2006/relationships/image" Target="../media/image90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jpeg"/><Relationship Id="rId2" Type="http://schemas.openxmlformats.org/officeDocument/2006/relationships/image" Target="../media/image9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5.png"/><Relationship Id="rId4" Type="http://schemas.openxmlformats.org/officeDocument/2006/relationships/image" Target="../media/image9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jpeg"/><Relationship Id="rId5" Type="http://schemas.openxmlformats.org/officeDocument/2006/relationships/image" Target="../media/image99.jpeg"/><Relationship Id="rId4" Type="http://schemas.openxmlformats.org/officeDocument/2006/relationships/image" Target="../media/image9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jpe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246D1-5682-47B4-A109-08EF599DF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057" y="847951"/>
            <a:ext cx="9144000" cy="1006249"/>
          </a:xfrm>
        </p:spPr>
        <p:txBody>
          <a:bodyPr/>
          <a:lstStyle/>
          <a:p>
            <a:r>
              <a:rPr lang="en-US" b="1" dirty="0"/>
              <a:t>Guess the Disney Movie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7CB54-9AD9-427B-BBF1-BFCC11833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1543" y="4115367"/>
            <a:ext cx="6678386" cy="189468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Forget 'Maleficent': These Are The 9 Best Disney Opening Logos Of ...">
            <a:extLst>
              <a:ext uri="{FF2B5EF4-FFF2-40B4-BE49-F238E27FC236}">
                <a16:creationId xmlns:a16="http://schemas.microsoft.com/office/drawing/2014/main" id="{AB64AC98-F824-4488-918F-C4687D6D6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43" y="1849211"/>
            <a:ext cx="8904514" cy="5008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888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F7F98-6F92-4105-BDA2-96505F77B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Old Lady Emoji - Roblox">
            <a:extLst>
              <a:ext uri="{FF2B5EF4-FFF2-40B4-BE49-F238E27FC236}">
                <a16:creationId xmlns:a16="http://schemas.microsoft.com/office/drawing/2014/main" id="{9AAF6590-CA3C-40E9-AAAE-4E523BA036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" y="2732994"/>
            <a:ext cx="2312535" cy="2312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☂️ Umbrella Emoji Meaning with Pictures: from A to Z">
            <a:extLst>
              <a:ext uri="{FF2B5EF4-FFF2-40B4-BE49-F238E27FC236}">
                <a16:creationId xmlns:a16="http://schemas.microsoft.com/office/drawing/2014/main" id="{27D1ADBE-66C7-4FE3-AF49-0107FE13E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1" y="281769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Dancing penguin&quot; Emoticon">
            <a:extLst>
              <a:ext uri="{FF2B5EF4-FFF2-40B4-BE49-F238E27FC236}">
                <a16:creationId xmlns:a16="http://schemas.microsoft.com/office/drawing/2014/main" id="{3E21ED4E-FF95-43CC-8AA0-2F90726F8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429" y="3104918"/>
            <a:ext cx="1828802" cy="182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Facebook Emoji v3 — Grafik Mythos LLC">
            <a:extLst>
              <a:ext uri="{FF2B5EF4-FFF2-40B4-BE49-F238E27FC236}">
                <a16:creationId xmlns:a16="http://schemas.microsoft.com/office/drawing/2014/main" id="{C5CA01EC-483D-4955-B463-3665A34FB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306" y="3234640"/>
            <a:ext cx="3944475" cy="182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27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93B60-CBD4-4F64-B3E4-40B2BAF6C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2" name="Picture 2" descr="Pin by Łïl Ràÿè on Polyvore✨ (With images) | Wilted rose, Rose ...">
            <a:extLst>
              <a:ext uri="{FF2B5EF4-FFF2-40B4-BE49-F238E27FC236}">
                <a16:creationId xmlns:a16="http://schemas.microsoft.com/office/drawing/2014/main" id="{79190F87-CCAD-4FCD-A775-F69458544E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618" y="286441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astle Emoji (U+1F3F0)">
            <a:extLst>
              <a:ext uri="{FF2B5EF4-FFF2-40B4-BE49-F238E27FC236}">
                <a16:creationId xmlns:a16="http://schemas.microsoft.com/office/drawing/2014/main" id="{F02BBB82-37FB-4816-AD7E-37EC82F3C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732" y="286441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Beauty And The Beast | Emoji Meanings | Emoji Stories">
            <a:extLst>
              <a:ext uri="{FF2B5EF4-FFF2-40B4-BE49-F238E27FC236}">
                <a16:creationId xmlns:a16="http://schemas.microsoft.com/office/drawing/2014/main" id="{14264136-1842-4E4F-A9D0-E4EB3B228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456" y="286441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Les Émoticônes au format png, grand format | Dark brown skin tone ...">
            <a:extLst>
              <a:ext uri="{FF2B5EF4-FFF2-40B4-BE49-F238E27FC236}">
                <a16:creationId xmlns:a16="http://schemas.microsoft.com/office/drawing/2014/main" id="{6A150AB7-EC9A-480D-AB35-A9F709F18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295" y="2864416"/>
            <a:ext cx="2410505" cy="241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125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65473-70AA-49FC-9FD9-07784B3DD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Dog Emoji | Dog emoji, Cute puppy breeds, Dog cookies">
            <a:extLst>
              <a:ext uri="{FF2B5EF4-FFF2-40B4-BE49-F238E27FC236}">
                <a16:creationId xmlns:a16="http://schemas.microsoft.com/office/drawing/2014/main" id="{9811BBE9-F9D5-486C-B768-C5108F03268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809" y="28255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Dog Emoji | Dog emoji, Cute puppy breeds, Dog cookies">
            <a:extLst>
              <a:ext uri="{FF2B5EF4-FFF2-40B4-BE49-F238E27FC236}">
                <a16:creationId xmlns:a16="http://schemas.microsoft.com/office/drawing/2014/main" id="{509B5FED-5467-4F15-BA8A-8E106D164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883" y="272755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🍝 Spaghetti Emoji Meaning with Pictures: from A to Z">
            <a:extLst>
              <a:ext uri="{FF2B5EF4-FFF2-40B4-BE49-F238E27FC236}">
                <a16:creationId xmlns:a16="http://schemas.microsoft.com/office/drawing/2014/main" id="{74295BF6-C8C1-4531-97F9-B4AA881C5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846" y="27384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669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🦈 Shark Emoji">
            <a:extLst>
              <a:ext uri="{FF2B5EF4-FFF2-40B4-BE49-F238E27FC236}">
                <a16:creationId xmlns:a16="http://schemas.microsoft.com/office/drawing/2014/main" id="{87E04E50-002A-4254-8DC8-1979F7C9A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628" y="2957189"/>
            <a:ext cx="3897824" cy="204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7C28E7-4539-4B58-8D85-723E05D08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Clown Fish Magnetic Eraser – Splash! Publications">
            <a:extLst>
              <a:ext uri="{FF2B5EF4-FFF2-40B4-BE49-F238E27FC236}">
                <a16:creationId xmlns:a16="http://schemas.microsoft.com/office/drawing/2014/main" id="{6181A782-44A0-4C12-A6DE-EF6E2CD693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51" y="2957190"/>
            <a:ext cx="2513920" cy="204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🛥️ Motor Boat Emoji">
            <a:extLst>
              <a:ext uri="{FF2B5EF4-FFF2-40B4-BE49-F238E27FC236}">
                <a16:creationId xmlns:a16="http://schemas.microsoft.com/office/drawing/2014/main" id="{65AD8DDF-A677-49BF-A048-3B3458111D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209" y="272921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🤿 Diving Mask Emoji">
            <a:extLst>
              <a:ext uri="{FF2B5EF4-FFF2-40B4-BE49-F238E27FC236}">
                <a16:creationId xmlns:a16="http://schemas.microsoft.com/office/drawing/2014/main" id="{C277B895-D657-4A00-8887-2FEC23F46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060" y="2957189"/>
            <a:ext cx="4075882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815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09B97-9B96-4993-9480-5D72047F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Rose Emoji (U+1F339)">
            <a:extLst>
              <a:ext uri="{FF2B5EF4-FFF2-40B4-BE49-F238E27FC236}">
                <a16:creationId xmlns:a16="http://schemas.microsoft.com/office/drawing/2014/main" id="{52D4A8CF-F160-47E4-979E-DC14E40C5D4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337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Sleeping Beauty Clipart Spinning Wheel, HD Png Download - 834x873 ...">
            <a:extLst>
              <a:ext uri="{FF2B5EF4-FFF2-40B4-BE49-F238E27FC236}">
                <a16:creationId xmlns:a16="http://schemas.microsoft.com/office/drawing/2014/main" id="{E82BE1B5-ECB0-4707-9BFF-52818EE33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2733788"/>
            <a:ext cx="20097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Emojipedia - (this one Princess on Apple iOS 12.1) | Fond d écran ...">
            <a:extLst>
              <a:ext uri="{FF2B5EF4-FFF2-40B4-BE49-F238E27FC236}">
                <a16:creationId xmlns:a16="http://schemas.microsoft.com/office/drawing/2014/main" id="{C674911E-54F5-4B19-ACDB-328BBB0CA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2479583"/>
            <a:ext cx="2414588" cy="2651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Picture 8" descr="Sleeping Emoji (With images) | Sleeping emoji, Emoji">
            <a:extLst>
              <a:ext uri="{FF2B5EF4-FFF2-40B4-BE49-F238E27FC236}">
                <a16:creationId xmlns:a16="http://schemas.microsoft.com/office/drawing/2014/main" id="{77C045E0-F567-4126-A1F6-155AD591D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2" y="274467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3388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1F2B0-FCFD-48BD-955A-EBED9B33A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What does 🐈 - Cat Emoji mean?">
            <a:extLst>
              <a:ext uri="{FF2B5EF4-FFF2-40B4-BE49-F238E27FC236}">
                <a16:creationId xmlns:a16="http://schemas.microsoft.com/office/drawing/2014/main" id="{CD6BFF21-4EBD-49CA-8BD9-C701D88D5F6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323" y="286441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og Emoji | Dog emoji, Cute puppy breeds, Dog cookies">
            <a:extLst>
              <a:ext uri="{FF2B5EF4-FFF2-40B4-BE49-F238E27FC236}">
                <a16:creationId xmlns:a16="http://schemas.microsoft.com/office/drawing/2014/main" id="{2E5D68AB-6CFC-473D-B0F2-050ECAB0C2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294" y="286441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Sunset Emoji (U+1F307)">
            <a:extLst>
              <a:ext uri="{FF2B5EF4-FFF2-40B4-BE49-F238E27FC236}">
                <a16:creationId xmlns:a16="http://schemas.microsoft.com/office/drawing/2014/main" id="{5C1BD0C7-B935-42D4-A491-D971221A6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266" y="286441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702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56ED8-D391-402A-8A6D-155C8BFEF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Cowboy Emoji [Download IOS Emojis] | Emoji Island">
            <a:extLst>
              <a:ext uri="{FF2B5EF4-FFF2-40B4-BE49-F238E27FC236}">
                <a16:creationId xmlns:a16="http://schemas.microsoft.com/office/drawing/2014/main" id="{3BAE06F8-7CB4-4358-887B-5B4AFC5050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980" y="284264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👨‍🚀 Man Astronaut Emoji">
            <a:extLst>
              <a:ext uri="{FF2B5EF4-FFF2-40B4-BE49-F238E27FC236}">
                <a16:creationId xmlns:a16="http://schemas.microsoft.com/office/drawing/2014/main" id="{8ABB2A2C-8F5F-4623-AA11-2D55A62C9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295" y="284264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👽 Alien Emoji">
            <a:extLst>
              <a:ext uri="{FF2B5EF4-FFF2-40B4-BE49-F238E27FC236}">
                <a16:creationId xmlns:a16="http://schemas.microsoft.com/office/drawing/2014/main" id="{0651B4AA-2BBB-4E4C-8748-AB78BFC4A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420" y="28815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8" name="Picture 8" descr="Claw Machine Comments - Claw Icon Png, Transparent Png - kindpng">
            <a:extLst>
              <a:ext uri="{FF2B5EF4-FFF2-40B4-BE49-F238E27FC236}">
                <a16:creationId xmlns:a16="http://schemas.microsoft.com/office/drawing/2014/main" id="{B566176C-2FDE-450B-8D37-98F5129BB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35" y="2767237"/>
            <a:ext cx="192405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218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FFF63-2A3C-4394-BD3D-0D67DD3D4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Automobile Emoji (U+1F697)">
            <a:extLst>
              <a:ext uri="{FF2B5EF4-FFF2-40B4-BE49-F238E27FC236}">
                <a16:creationId xmlns:a16="http://schemas.microsoft.com/office/drawing/2014/main" id="{43F398E3-4B8A-4D27-AE99-0800F4ADEF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7" y="292973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🏁 Chequered Flag Emoji">
            <a:extLst>
              <a:ext uri="{FF2B5EF4-FFF2-40B4-BE49-F238E27FC236}">
                <a16:creationId xmlns:a16="http://schemas.microsoft.com/office/drawing/2014/main" id="{301E5977-67C6-40B0-A9DA-8962B713D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009" y="292973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 descr="Transport Tow Truck Icon | Android Iconset | Icons8">
            <a:extLst>
              <a:ext uri="{FF2B5EF4-FFF2-40B4-BE49-F238E27FC236}">
                <a16:creationId xmlns:a16="http://schemas.microsoft.com/office/drawing/2014/main" id="{3891572A-608A-446E-B6A4-E00304717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478" y="2560636"/>
            <a:ext cx="2447923" cy="2447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809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DB8F5-E677-45D5-B9BB-B6773B253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7410" name="Picture 2" descr="👦 Boy Emoji">
            <a:extLst>
              <a:ext uri="{FF2B5EF4-FFF2-40B4-BE49-F238E27FC236}">
                <a16:creationId xmlns:a16="http://schemas.microsoft.com/office/drawing/2014/main" id="{13CD1868-FAD7-4123-A8B1-5F4AF88519C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980" y="279910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🧚‍♀️ Woman Fairy Emoji on WhatsApp 2.19.244">
            <a:extLst>
              <a:ext uri="{FF2B5EF4-FFF2-40B4-BE49-F238E27FC236}">
                <a16:creationId xmlns:a16="http://schemas.microsoft.com/office/drawing/2014/main" id="{ECA567A0-4AC5-45D3-A7B8-7940884BBF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914" y="3069771"/>
            <a:ext cx="1872457" cy="1872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emoji® – The Official Brand | Sailing ship">
            <a:extLst>
              <a:ext uri="{FF2B5EF4-FFF2-40B4-BE49-F238E27FC236}">
                <a16:creationId xmlns:a16="http://schemas.microsoft.com/office/drawing/2014/main" id="{DE29269D-1180-4F98-8E66-E6FFA3801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180" y="293443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Emoji Request - PirateEmoji">
            <a:extLst>
              <a:ext uri="{FF2B5EF4-FFF2-40B4-BE49-F238E27FC236}">
                <a16:creationId xmlns:a16="http://schemas.microsoft.com/office/drawing/2014/main" id="{61EC2089-ABBC-480A-B0A3-12BDAFE1C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3255" y="28815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156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4205B-41E5-41E4-88AF-ECF577CD4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Man Emoji [Free Download iPhone Emojis] | Emoji Island">
            <a:extLst>
              <a:ext uri="{FF2B5EF4-FFF2-40B4-BE49-F238E27FC236}">
                <a16:creationId xmlns:a16="http://schemas.microsoft.com/office/drawing/2014/main" id="{B76E2301-9F5F-46DC-AB97-DF95404FF3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2660310"/>
            <a:ext cx="196215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Gorilla Emoji (U+1F98D)">
            <a:extLst>
              <a:ext uri="{FF2B5EF4-FFF2-40B4-BE49-F238E27FC236}">
                <a16:creationId xmlns:a16="http://schemas.microsoft.com/office/drawing/2014/main" id="{BFD9CB42-6D54-47E3-BF52-4D9C006B2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2" y="293188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6" descr="🌴 Palm Tree Emoji">
            <a:extLst>
              <a:ext uri="{FF2B5EF4-FFF2-40B4-BE49-F238E27FC236}">
                <a16:creationId xmlns:a16="http://schemas.microsoft.com/office/drawing/2014/main" id="{DD360FA7-22D3-4D49-B6F5-7B5D56AC3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031" y="293188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0" name="Picture 8" descr="🐆 Leopard Emoji on Apple iOS 10.3">
            <a:extLst>
              <a:ext uri="{FF2B5EF4-FFF2-40B4-BE49-F238E27FC236}">
                <a16:creationId xmlns:a16="http://schemas.microsoft.com/office/drawing/2014/main" id="{5362A379-4D73-4FE4-BB32-2AA68E8CF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960" y="2819625"/>
            <a:ext cx="2367643" cy="236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80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8DAD7-0CF1-4484-9073-5F8DB0FA0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27161"/>
          </a:xfrm>
        </p:spPr>
        <p:txBody>
          <a:bodyPr>
            <a:normAutofit/>
          </a:bodyPr>
          <a:lstStyle/>
          <a:p>
            <a:r>
              <a:rPr lang="en-US" dirty="0"/>
              <a:t>See how many slides of pictures you can decode to reveal the Disney movie!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DC2D2-E216-46F7-BD2D-A4A1AC0FE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r>
              <a:rPr lang="en-US" dirty="0"/>
              <a:t>Answers are in separate PowerPoint titled “Guess the Disney Movie Answers”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822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9A431-1FC5-48CA-824C-567F03EF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Ponytail Emoji [Free Download iPhone Emojis] | Emogis">
            <a:extLst>
              <a:ext uri="{FF2B5EF4-FFF2-40B4-BE49-F238E27FC236}">
                <a16:creationId xmlns:a16="http://schemas.microsoft.com/office/drawing/2014/main" id="{D6DE924D-E6EF-47A4-A26C-E2768DD2B5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80" y="2842645"/>
            <a:ext cx="2356077" cy="235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0" name="Picture 4" descr="🐁 Mouse Emoji">
            <a:extLst>
              <a:ext uri="{FF2B5EF4-FFF2-40B4-BE49-F238E27FC236}">
                <a16:creationId xmlns:a16="http://schemas.microsoft.com/office/drawing/2014/main" id="{5348C981-05E3-4384-953A-F6F15CBAA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057" y="305559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Dress Emoji (U+1F457)">
            <a:extLst>
              <a:ext uri="{FF2B5EF4-FFF2-40B4-BE49-F238E27FC236}">
                <a16:creationId xmlns:a16="http://schemas.microsoft.com/office/drawing/2014/main" id="{DD0E048E-EC15-4A6E-A99E-48372D976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182" y="326854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4" name="Picture 8" descr="Prince Emoji (U+1F934)">
            <a:extLst>
              <a:ext uri="{FF2B5EF4-FFF2-40B4-BE49-F238E27FC236}">
                <a16:creationId xmlns:a16="http://schemas.microsoft.com/office/drawing/2014/main" id="{2E17621F-A268-4AA8-A7B3-1925D531F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189" y="32685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6" name="Picture 10" descr="👠 High-Heeled Shoe Emoji (U+1F460/U+E13E) (With images) | Red ...">
            <a:extLst>
              <a:ext uri="{FF2B5EF4-FFF2-40B4-BE49-F238E27FC236}">
                <a16:creationId xmlns:a16="http://schemas.microsoft.com/office/drawing/2014/main" id="{0051BD3D-2120-4292-B76B-03E1D4939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314" y="34290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348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D2FF7-09A4-4F6A-9CC0-0CB4C3091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Rabbit Face Emoji (U+1F430/U+E52C) | Bunny emoji, Emoji love, Emoji">
            <a:extLst>
              <a:ext uri="{FF2B5EF4-FFF2-40B4-BE49-F238E27FC236}">
                <a16:creationId xmlns:a16="http://schemas.microsoft.com/office/drawing/2014/main" id="{082F3859-6B69-4A01-9F7F-8E985C38EE4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2087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4" name="Picture 4" descr="🦊 Fox Emoji">
            <a:extLst>
              <a:ext uri="{FF2B5EF4-FFF2-40B4-BE49-F238E27FC236}">
                <a16:creationId xmlns:a16="http://schemas.microsoft.com/office/drawing/2014/main" id="{66A899E8-AA34-4509-8E72-EB6910895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282087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6" descr="Police Officer Police Badge Clipart">
            <a:extLst>
              <a:ext uri="{FF2B5EF4-FFF2-40B4-BE49-F238E27FC236}">
                <a16:creationId xmlns:a16="http://schemas.microsoft.com/office/drawing/2014/main" id="{4BC784E1-D98E-476D-8A9C-F3398B09D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2935174"/>
            <a:ext cx="225742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0" name="Picture 10" descr="Sunset Emoji (U+1F307)">
            <a:extLst>
              <a:ext uri="{FF2B5EF4-FFF2-40B4-BE49-F238E27FC236}">
                <a16:creationId xmlns:a16="http://schemas.microsoft.com/office/drawing/2014/main" id="{5196A4C2-FC8F-448B-8E3E-499E5F174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409" y="293517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854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88FA6-C423-44E8-9C11-A1636B42B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 descr="Boy: Light Skin Tone Emoji (U+1F466, U+1F3FB)">
            <a:extLst>
              <a:ext uri="{FF2B5EF4-FFF2-40B4-BE49-F238E27FC236}">
                <a16:creationId xmlns:a16="http://schemas.microsoft.com/office/drawing/2014/main" id="{31D9864B-4F99-4223-8E60-3696DF8711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214" y="293109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Emojis">
            <a:extLst>
              <a:ext uri="{FF2B5EF4-FFF2-40B4-BE49-F238E27FC236}">
                <a16:creationId xmlns:a16="http://schemas.microsoft.com/office/drawing/2014/main" id="{A4E24C64-75AF-48E8-9FAC-C66D8DC0E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646" y="293109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Baymax | Disney Emoji Blitz Wiki | Fandom">
            <a:extLst>
              <a:ext uri="{FF2B5EF4-FFF2-40B4-BE49-F238E27FC236}">
                <a16:creationId xmlns:a16="http://schemas.microsoft.com/office/drawing/2014/main" id="{4209B1BE-A32A-4E67-9CB7-DB4EC2D4C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355" y="2997767"/>
            <a:ext cx="22002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520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006D8-5E51-434D-936C-A8D551156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 descr="United States Emoji (U+1F1FA, U+1F1F8)">
            <a:extLst>
              <a:ext uri="{FF2B5EF4-FFF2-40B4-BE49-F238E27FC236}">
                <a16:creationId xmlns:a16="http://schemas.microsoft.com/office/drawing/2014/main" id="{64361E28-CFB4-49FD-8AFF-3B19BE4050D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151" y="289707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2" name="Picture 4" descr="Man Emoji [Free Download iPhone Emojis] | Emoji Island">
            <a:extLst>
              <a:ext uri="{FF2B5EF4-FFF2-40B4-BE49-F238E27FC236}">
                <a16:creationId xmlns:a16="http://schemas.microsoft.com/office/drawing/2014/main" id="{9AE5B8E0-0F52-462C-8FD7-FB49B06E7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753" y="2801822"/>
            <a:ext cx="196215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6" descr="💪 Muscle Emoji Meaning with Pictures: from A to Z">
            <a:extLst>
              <a:ext uri="{FF2B5EF4-FFF2-40B4-BE49-F238E27FC236}">
                <a16:creationId xmlns:a16="http://schemas.microsoft.com/office/drawing/2014/main" id="{8DD527C3-198D-447B-AEC8-A147A37E6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193" y="289707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497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CA6D0-FFFD-4137-B5AA-8F40BB17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4" name="Picture 2" descr="Beard Man Emoji | Emogis">
            <a:extLst>
              <a:ext uri="{FF2B5EF4-FFF2-40B4-BE49-F238E27FC236}">
                <a16:creationId xmlns:a16="http://schemas.microsoft.com/office/drawing/2014/main" id="{825EDDE4-ADE4-4687-BF57-9DFF774348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661" y="2728345"/>
            <a:ext cx="192405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8" name="Picture 6" descr="⚡ Lightning Emoji Meaning with Pictures: from A to Z">
            <a:extLst>
              <a:ext uri="{FF2B5EF4-FFF2-40B4-BE49-F238E27FC236}">
                <a16:creationId xmlns:a16="http://schemas.microsoft.com/office/drawing/2014/main" id="{881696BA-0EE6-4CBB-A6A6-978FF5E20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781" y="284264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0" name="Picture 8" descr="Thor Mjxc3xb6lnir Hammer Clip Art - Fortnite Emoji For Discord, HD ...">
            <a:extLst>
              <a:ext uri="{FF2B5EF4-FFF2-40B4-BE49-F238E27FC236}">
                <a16:creationId xmlns:a16="http://schemas.microsoft.com/office/drawing/2014/main" id="{369BBBF3-46C1-4895-8BDA-6B0A0F491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721" y="2842644"/>
            <a:ext cx="192405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330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6" descr="🛡️ Shield Emoji">
            <a:extLst>
              <a:ext uri="{FF2B5EF4-FFF2-40B4-BE49-F238E27FC236}">
                <a16:creationId xmlns:a16="http://schemas.microsoft.com/office/drawing/2014/main" id="{037E55DA-30B3-4257-999D-DA146B0B0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339" y="2770302"/>
            <a:ext cx="4063372" cy="2136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1156A8-BC06-41A2-94A8-07B709D31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78" name="Picture 2" descr="Man Emoji [Free Download iPhone Emojis] | Emoji Island">
            <a:extLst>
              <a:ext uri="{FF2B5EF4-FFF2-40B4-BE49-F238E27FC236}">
                <a16:creationId xmlns:a16="http://schemas.microsoft.com/office/drawing/2014/main" id="{476F850F-22B0-49CD-A3A7-1706E643BC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611" y="2573224"/>
            <a:ext cx="196215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4" descr="emoji® – The Official Brand | Pegasus">
            <a:extLst>
              <a:ext uri="{FF2B5EF4-FFF2-40B4-BE49-F238E27FC236}">
                <a16:creationId xmlns:a16="http://schemas.microsoft.com/office/drawing/2014/main" id="{AA3D23AE-667E-4643-84B0-A9F55A189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761" y="2012610"/>
            <a:ext cx="2894239" cy="2894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💪 Muscle Emoji Meaning with Pictures: from A to Z">
            <a:extLst>
              <a:ext uri="{FF2B5EF4-FFF2-40B4-BE49-F238E27FC236}">
                <a16:creationId xmlns:a16="http://schemas.microsoft.com/office/drawing/2014/main" id="{C3618506-B838-40D8-8F0A-1E411205B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3164" y="296238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137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105BC-868F-4F82-963A-7D4771BBA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2" name="Picture 2" descr="Mouse Face Emoji (U+1F42D)">
            <a:extLst>
              <a:ext uri="{FF2B5EF4-FFF2-40B4-BE49-F238E27FC236}">
                <a16:creationId xmlns:a16="http://schemas.microsoft.com/office/drawing/2014/main" id="{CB82A6A3-FB6A-44FD-8231-16135525C1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32" y="309301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4" name="Picture 4" descr="Mouse Face Emoji (U+1F42D)">
            <a:extLst>
              <a:ext uri="{FF2B5EF4-FFF2-40B4-BE49-F238E27FC236}">
                <a16:creationId xmlns:a16="http://schemas.microsoft.com/office/drawing/2014/main" id="{F2E6DC62-5C69-48D4-BF37-236AA2AD4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257" y="309301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6" name="Picture 6" descr="School Backpack Emoji (U+1F392)">
            <a:extLst>
              <a:ext uri="{FF2B5EF4-FFF2-40B4-BE49-F238E27FC236}">
                <a16:creationId xmlns:a16="http://schemas.microsoft.com/office/drawing/2014/main" id="{7ECE3155-8CDA-46A0-874B-70C051CAB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382" y="309948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8" name="Picture 8" descr="👧 Girl Emoji">
            <a:extLst>
              <a:ext uri="{FF2B5EF4-FFF2-40B4-BE49-F238E27FC236}">
                <a16:creationId xmlns:a16="http://schemas.microsoft.com/office/drawing/2014/main" id="{35E3289C-EF27-4182-8D4F-0B4A10989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244" y="3194844"/>
            <a:ext cx="1957388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0" name="Picture 10" descr="emoji® – The Official Brand | Seagull">
            <a:extLst>
              <a:ext uri="{FF2B5EF4-FFF2-40B4-BE49-F238E27FC236}">
                <a16:creationId xmlns:a16="http://schemas.microsoft.com/office/drawing/2014/main" id="{7408F8C2-6B36-4BAD-ADA7-71219527B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046" y="2786743"/>
            <a:ext cx="2758055" cy="275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2134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C7CE5-7757-4872-AEED-BCD2E7B55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 descr="Boy: Light Skin Tone Emoji (U+1F466, U+1F3FB)">
            <a:extLst>
              <a:ext uri="{FF2B5EF4-FFF2-40B4-BE49-F238E27FC236}">
                <a16:creationId xmlns:a16="http://schemas.microsoft.com/office/drawing/2014/main" id="{027D88D6-3C5C-4778-A601-82643271A5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14" y="290796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Download Bear Emoji Image in PNG | Emoji Island">
            <a:extLst>
              <a:ext uri="{FF2B5EF4-FFF2-40B4-BE49-F238E27FC236}">
                <a16:creationId xmlns:a16="http://schemas.microsoft.com/office/drawing/2014/main" id="{40356226-6B44-4E1D-9A14-7DC23D937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692" y="3009901"/>
            <a:ext cx="22002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0" name="Picture 6" descr="emoji® – The Official Brand | Panther">
            <a:extLst>
              <a:ext uri="{FF2B5EF4-FFF2-40B4-BE49-F238E27FC236}">
                <a16:creationId xmlns:a16="http://schemas.microsoft.com/office/drawing/2014/main" id="{5ACB8A8A-AB30-4BA9-AE23-17BD2B7AC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020" y="2907961"/>
            <a:ext cx="2299494" cy="229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2" name="Picture 8" descr="Tiger Emoji (U+1F405)">
            <a:extLst>
              <a:ext uri="{FF2B5EF4-FFF2-40B4-BE49-F238E27FC236}">
                <a16:creationId xmlns:a16="http://schemas.microsoft.com/office/drawing/2014/main" id="{359458D8-C043-4FAF-89B1-5D3F81A2D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095" y="3009901"/>
            <a:ext cx="2284639" cy="228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3058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C1B52-58A6-4989-828F-94EF3B69D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0" name="Picture 2" descr="Man in Tuxedo: Medium-Light Skin Tone Emoji (U+1F935, U+1F3FC)">
            <a:extLst>
              <a:ext uri="{FF2B5EF4-FFF2-40B4-BE49-F238E27FC236}">
                <a16:creationId xmlns:a16="http://schemas.microsoft.com/office/drawing/2014/main" id="{9B30ED73-F915-4DE6-9AD6-8BC5A39860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180" y="28861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2" name="Picture 4" descr="Microscope Science Emoji Chemistry PNG, Clipart, Angle, Chemistry ...">
            <a:extLst>
              <a:ext uri="{FF2B5EF4-FFF2-40B4-BE49-F238E27FC236}">
                <a16:creationId xmlns:a16="http://schemas.microsoft.com/office/drawing/2014/main" id="{61BE38BC-7E14-4907-9DBD-21C06C600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305" y="3248138"/>
            <a:ext cx="25622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Picture 6" descr="Hammer Emoji (U+1F528)">
            <a:extLst>
              <a:ext uri="{FF2B5EF4-FFF2-40B4-BE49-F238E27FC236}">
                <a16:creationId xmlns:a16="http://schemas.microsoft.com/office/drawing/2014/main" id="{1C1D2AC1-7C6A-4F89-B5E5-6F593DF01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530" y="3248138"/>
            <a:ext cx="1913167" cy="191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6" name="Picture 8" descr="Emoji Keyboard transparent background PNG cliparts free download ...">
            <a:extLst>
              <a:ext uri="{FF2B5EF4-FFF2-40B4-BE49-F238E27FC236}">
                <a16:creationId xmlns:a16="http://schemas.microsoft.com/office/drawing/2014/main" id="{AA7A4D46-F1B5-40EB-BB00-78C332C33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840" y="32481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7941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89E6F-4CB5-4966-925F-E4110374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674" name="Picture 2" descr="Cat, cat full body, domestic cat, emoji, feline, pet, walking cat icon">
            <a:extLst>
              <a:ext uri="{FF2B5EF4-FFF2-40B4-BE49-F238E27FC236}">
                <a16:creationId xmlns:a16="http://schemas.microsoft.com/office/drawing/2014/main" id="{3467EE37-8D7C-411E-AE64-4214AA0537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21" y="2942204"/>
            <a:ext cx="2573792" cy="2573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6" name="Picture 4" descr="three little kittens | three little cats | nursery rhymes | songs ...">
            <a:extLst>
              <a:ext uri="{FF2B5EF4-FFF2-40B4-BE49-F238E27FC236}">
                <a16:creationId xmlns:a16="http://schemas.microsoft.com/office/drawing/2014/main" id="{FE444EF6-C34C-4F99-BD14-AC1AAB37E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64671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8" name="Picture 6" descr="What does 🐈 - Cat Emoji mean?">
            <a:extLst>
              <a:ext uri="{FF2B5EF4-FFF2-40B4-BE49-F238E27FC236}">
                <a16:creationId xmlns:a16="http://schemas.microsoft.com/office/drawing/2014/main" id="{8904810B-7FBC-467C-9E74-160A81A4F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38" y="310379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0" name="Picture 8" descr="Eiffel Tower Emoji , Free Transparent Clipart - ClipartKey">
            <a:extLst>
              <a:ext uri="{FF2B5EF4-FFF2-40B4-BE49-F238E27FC236}">
                <a16:creationId xmlns:a16="http://schemas.microsoft.com/office/drawing/2014/main" id="{CB38D904-78DF-4F0B-B53B-BABFCEBF4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1" y="2889477"/>
            <a:ext cx="178117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585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4EB8D-F1D3-435B-8390-E08617B3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👑 Crown Emoji">
            <a:extLst>
              <a:ext uri="{FF2B5EF4-FFF2-40B4-BE49-F238E27FC236}">
                <a16:creationId xmlns:a16="http://schemas.microsoft.com/office/drawing/2014/main" id="{CD6E6583-2CA0-4FC9-860D-4F4244A5BC0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983525"/>
            <a:ext cx="6620505" cy="348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ownload Frog Emoji Image in PNG | Emoji Island">
            <a:extLst>
              <a:ext uri="{FF2B5EF4-FFF2-40B4-BE49-F238E27FC236}">
                <a16:creationId xmlns:a16="http://schemas.microsoft.com/office/drawing/2014/main" id="{8894AF9D-FA79-4529-9B5D-8E0B4E975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914" y="2500860"/>
            <a:ext cx="2939143" cy="252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519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4" name="Picture 8" descr="🦗 Cricket Emoji">
            <a:extLst>
              <a:ext uri="{FF2B5EF4-FFF2-40B4-BE49-F238E27FC236}">
                <a16:creationId xmlns:a16="http://schemas.microsoft.com/office/drawing/2014/main" id="{5C450115-07B9-44B0-8562-2AE6E3921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910" y="3539330"/>
            <a:ext cx="3283403" cy="1726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FE5667-400E-4F38-8B2A-80052DA69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698" name="Picture 2" descr="Emoji U1f64b 1f3fb - Emoji Girl Black Hair - Free Transparent PNG ...">
            <a:extLst>
              <a:ext uri="{FF2B5EF4-FFF2-40B4-BE49-F238E27FC236}">
                <a16:creationId xmlns:a16="http://schemas.microsoft.com/office/drawing/2014/main" id="{D7D37E6E-4D56-461A-9032-0165E8DA7D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68" y="2846414"/>
            <a:ext cx="188595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0" name="Picture 4" descr="Soldier Emoji &quot; Greeting Card by HippoEmo | Redbubble">
            <a:extLst>
              <a:ext uri="{FF2B5EF4-FFF2-40B4-BE49-F238E27FC236}">
                <a16:creationId xmlns:a16="http://schemas.microsoft.com/office/drawing/2014/main" id="{4F5D952F-AC5D-493C-A396-D06CD4F55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906" y="3082130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6" descr="Download Great Wall Of China Image HQ PNG Image | FreePNGImg">
            <a:extLst>
              <a:ext uri="{FF2B5EF4-FFF2-40B4-BE49-F238E27FC236}">
                <a16:creationId xmlns:a16="http://schemas.microsoft.com/office/drawing/2014/main" id="{24F53CE5-0746-4AA6-8253-887CB7847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426" y="3207995"/>
            <a:ext cx="2215243" cy="221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6" name="Picture 10" descr="Chinese Dragon Emoji &quot; Poster by HippoEmo | Redbubble">
            <a:extLst>
              <a:ext uri="{FF2B5EF4-FFF2-40B4-BE49-F238E27FC236}">
                <a16:creationId xmlns:a16="http://schemas.microsoft.com/office/drawing/2014/main" id="{1167AC2F-144E-4578-A5F0-BFD46D513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000" y="3144041"/>
            <a:ext cx="195262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593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69EAA-9A53-4A03-A667-EBC00364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2" name="Picture 2" descr="emoji® – The Official Brand | Panther">
            <a:extLst>
              <a:ext uri="{FF2B5EF4-FFF2-40B4-BE49-F238E27FC236}">
                <a16:creationId xmlns:a16="http://schemas.microsoft.com/office/drawing/2014/main" id="{EA4F740F-71DF-4E36-9DE7-B1FB70A1E1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715" y="2559616"/>
            <a:ext cx="2987448" cy="298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4" name="Picture 4" descr="Image result for wakanda forever emoji (With images) | Emoji, Fun ...">
            <a:extLst>
              <a:ext uri="{FF2B5EF4-FFF2-40B4-BE49-F238E27FC236}">
                <a16:creationId xmlns:a16="http://schemas.microsoft.com/office/drawing/2014/main" id="{1377DD98-3875-434C-90FD-C1FE42BA6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714" y="298177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6" name="Picture 6" descr="Cityscape Emoji (U+1F3D9)">
            <a:extLst>
              <a:ext uri="{FF2B5EF4-FFF2-40B4-BE49-F238E27FC236}">
                <a16:creationId xmlns:a16="http://schemas.microsoft.com/office/drawing/2014/main" id="{16F7FBEA-6598-455A-A19C-3FFD3746A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266" y="316298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92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snowman emoji iphone Sticker by pokersope">
            <a:extLst>
              <a:ext uri="{FF2B5EF4-FFF2-40B4-BE49-F238E27FC236}">
                <a16:creationId xmlns:a16="http://schemas.microsoft.com/office/drawing/2014/main" id="{4DE06622-F582-4FDB-8F97-19AF20F81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69798"/>
            <a:ext cx="5023077" cy="502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F245E4-0FAB-4C2B-A57E-9D0ED9390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Princess Emoji (U+1F478)">
            <a:extLst>
              <a:ext uri="{FF2B5EF4-FFF2-40B4-BE49-F238E27FC236}">
                <a16:creationId xmlns:a16="http://schemas.microsoft.com/office/drawing/2014/main" id="{71AB0881-7B48-4693-A50C-5B305BD2757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337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👧🏼10 Chronological - Girl: Medium-Light Skin Tone">
            <a:extLst>
              <a:ext uri="{FF2B5EF4-FFF2-40B4-BE49-F238E27FC236}">
                <a16:creationId xmlns:a16="http://schemas.microsoft.com/office/drawing/2014/main" id="{B493CF55-6881-40B6-935D-522E9C700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711" y="278821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astle Emoji (U+1F3F0)">
            <a:extLst>
              <a:ext uri="{FF2B5EF4-FFF2-40B4-BE49-F238E27FC236}">
                <a16:creationId xmlns:a16="http://schemas.microsoft.com/office/drawing/2014/main" id="{00D0A1B6-3A5E-4400-A029-3EDAC307C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22" y="27337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Snowflake Emoji (U+2744, U+FE0F)">
            <a:extLst>
              <a:ext uri="{FF2B5EF4-FFF2-40B4-BE49-F238E27FC236}">
                <a16:creationId xmlns:a16="http://schemas.microsoft.com/office/drawing/2014/main" id="{71C144E7-E736-4421-B11F-C98417D45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5459" y="302021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41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D6220-7988-4D3B-9A52-529E16CE5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🟢 Green Circle Emoji on Emojipedia 12.0">
            <a:extLst>
              <a:ext uri="{FF2B5EF4-FFF2-40B4-BE49-F238E27FC236}">
                <a16:creationId xmlns:a16="http://schemas.microsoft.com/office/drawing/2014/main" id="{9F8F6F68-671D-4403-B4A1-E1182F407C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372" y="2999808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ocean | emojidex - custom emoji service and apps">
            <a:extLst>
              <a:ext uri="{FF2B5EF4-FFF2-40B4-BE49-F238E27FC236}">
                <a16:creationId xmlns:a16="http://schemas.microsoft.com/office/drawing/2014/main" id="{2E8D2314-4AD6-47FA-8DB4-5DC4DF8DA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381" y="252843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Emoji Iphone png download - 512*512 - Free Transparent Sail png ...">
            <a:extLst>
              <a:ext uri="{FF2B5EF4-FFF2-40B4-BE49-F238E27FC236}">
                <a16:creationId xmlns:a16="http://schemas.microsoft.com/office/drawing/2014/main" id="{87315F49-03D9-4841-8D2C-786F6E0DB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467" y="2999809"/>
            <a:ext cx="3026674" cy="174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🐔 Chicken Emoji">
            <a:extLst>
              <a:ext uri="{FF2B5EF4-FFF2-40B4-BE49-F238E27FC236}">
                <a16:creationId xmlns:a16="http://schemas.microsoft.com/office/drawing/2014/main" id="{2C09C248-76C6-42B1-BBD9-6C57F264D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2999809"/>
            <a:ext cx="3325402" cy="174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960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089A6-499A-4607-9F6C-137229C97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Lion Face Emoji (U+1F981)">
            <a:extLst>
              <a:ext uri="{FF2B5EF4-FFF2-40B4-BE49-F238E27FC236}">
                <a16:creationId xmlns:a16="http://schemas.microsoft.com/office/drawing/2014/main" id="{86F8A463-5B48-4322-9FD0-B2FAC709AD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123" y="2394858"/>
            <a:ext cx="2699770" cy="2699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👑 Crown Emoji">
            <a:extLst>
              <a:ext uri="{FF2B5EF4-FFF2-40B4-BE49-F238E27FC236}">
                <a16:creationId xmlns:a16="http://schemas.microsoft.com/office/drawing/2014/main" id="{63C50B29-0549-4655-B050-F946ABE8C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671" y="1799602"/>
            <a:ext cx="6620505" cy="348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988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B9459-7803-46CE-9DD3-D51E9D17F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Pin by Derek E. Taulman on Photography | Old man emoji, Pale skin ...">
            <a:extLst>
              <a:ext uri="{FF2B5EF4-FFF2-40B4-BE49-F238E27FC236}">
                <a16:creationId xmlns:a16="http://schemas.microsoft.com/office/drawing/2014/main" id="{FD0AD99F-5C48-4AB7-9B48-E1D280B347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551" y="2494303"/>
            <a:ext cx="2835049" cy="283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🏠 House Emoji">
            <a:extLst>
              <a:ext uri="{FF2B5EF4-FFF2-40B4-BE49-F238E27FC236}">
                <a16:creationId xmlns:a16="http://schemas.microsoft.com/office/drawing/2014/main" id="{21A1EA2C-8307-4517-BE8A-986F41752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495" y="2387940"/>
            <a:ext cx="3237819" cy="323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Download Free png Balloon Emoji Png (99+ images in Collection ...">
            <a:extLst>
              <a:ext uri="{FF2B5EF4-FFF2-40B4-BE49-F238E27FC236}">
                <a16:creationId xmlns:a16="http://schemas.microsoft.com/office/drawing/2014/main" id="{05B2F8FC-2944-4602-85D6-F232BA82D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209" y="2818721"/>
            <a:ext cx="2579346" cy="2579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0899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8" name="Picture 10" descr="Emoji Power Rankings: The Top 25 (With images) | Angry emoji ...">
            <a:extLst>
              <a:ext uri="{FF2B5EF4-FFF2-40B4-BE49-F238E27FC236}">
                <a16:creationId xmlns:a16="http://schemas.microsoft.com/office/drawing/2014/main" id="{67114DEA-6A47-4859-B39E-0DAA75072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259" y="4525018"/>
            <a:ext cx="2329598" cy="149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1AA8D1-5144-47D2-9779-6E48BD33F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Blushed Smiling Emoji [Free Download IOS Emojis] | Emoji Island">
            <a:extLst>
              <a:ext uri="{FF2B5EF4-FFF2-40B4-BE49-F238E27FC236}">
                <a16:creationId xmlns:a16="http://schemas.microsoft.com/office/drawing/2014/main" id="{92FB68C1-4ADC-430E-B19B-F30B42FAC3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14" y="4499184"/>
            <a:ext cx="1325564" cy="132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The Definitive Guide to Romantically Inclined Emoji Usage | Insomniac">
            <a:extLst>
              <a:ext uri="{FF2B5EF4-FFF2-40B4-BE49-F238E27FC236}">
                <a16:creationId xmlns:a16="http://schemas.microsoft.com/office/drawing/2014/main" id="{D703C638-3341-41D5-82DE-AC37AEDC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1" y="4495929"/>
            <a:ext cx="1359471" cy="1359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🤧 Sneezing Face Emoji — Meaning, Copy &amp; Paste">
            <a:extLst>
              <a:ext uri="{FF2B5EF4-FFF2-40B4-BE49-F238E27FC236}">
                <a16:creationId xmlns:a16="http://schemas.microsoft.com/office/drawing/2014/main" id="{B36EBAF8-94F7-489E-B99B-90172BC5B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752" y="4525018"/>
            <a:ext cx="1405513" cy="140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Sleeping Face Emoji (U+1F634)">
            <a:extLst>
              <a:ext uri="{FF2B5EF4-FFF2-40B4-BE49-F238E27FC236}">
                <a16:creationId xmlns:a16="http://schemas.microsoft.com/office/drawing/2014/main" id="{85E72EF9-48D0-4EA0-A275-4948C74D2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628" y="4495929"/>
            <a:ext cx="1463692" cy="146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Face with Stuck-Out Tongue and Winking Eye Emoji (U+1F61C)">
            <a:extLst>
              <a:ext uri="{FF2B5EF4-FFF2-40B4-BE49-F238E27FC236}">
                <a16:creationId xmlns:a16="http://schemas.microsoft.com/office/drawing/2014/main" id="{9C61F24D-8896-4A0D-A78E-835C24930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994" y="4525018"/>
            <a:ext cx="1497599" cy="149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Emoji Doctor Images, Stock Photos &amp; Vectors | Shutterstock">
            <a:extLst>
              <a:ext uri="{FF2B5EF4-FFF2-40B4-BE49-F238E27FC236}">
                <a16:creationId xmlns:a16="http://schemas.microsoft.com/office/drawing/2014/main" id="{E6550BD5-3BE6-440C-8757-BA0738239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488" y="4164154"/>
            <a:ext cx="2057400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Girl: Light Skin Tone Emoji (U+1F467, U+1F3FB)">
            <a:extLst>
              <a:ext uri="{FF2B5EF4-FFF2-40B4-BE49-F238E27FC236}">
                <a16:creationId xmlns:a16="http://schemas.microsoft.com/office/drawing/2014/main" id="{C2CBC414-FE9C-4450-A300-92D2F8864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614" y="200720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8" descr="Red Apple Emoji (U+1F34E)">
            <a:extLst>
              <a:ext uri="{FF2B5EF4-FFF2-40B4-BE49-F238E27FC236}">
                <a16:creationId xmlns:a16="http://schemas.microsoft.com/office/drawing/2014/main" id="{AA18B5C5-A55C-478A-A6B5-207C1D48C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700" y="202102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22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C1176-07A1-4CDF-8AE0-7CA29B0F3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Boy: Light Skin Tone Emoji (U+1F466, U+1F3FB)">
            <a:extLst>
              <a:ext uri="{FF2B5EF4-FFF2-40B4-BE49-F238E27FC236}">
                <a16:creationId xmlns:a16="http://schemas.microsoft.com/office/drawing/2014/main" id="{ADD44677-6A13-422D-AF87-2526064FF9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683" y="277732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Les Émoticônes au format png, grand format | Emoticones de ...">
            <a:extLst>
              <a:ext uri="{FF2B5EF4-FFF2-40B4-BE49-F238E27FC236}">
                <a16:creationId xmlns:a16="http://schemas.microsoft.com/office/drawing/2014/main" id="{B1AF5D87-B855-456C-93C3-16284DD9F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846" y="279445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🧞 Genie Emoji">
            <a:extLst>
              <a:ext uri="{FF2B5EF4-FFF2-40B4-BE49-F238E27FC236}">
                <a16:creationId xmlns:a16="http://schemas.microsoft.com/office/drawing/2014/main" id="{C3EDF74F-D2F8-456F-8A2F-B44DABBF4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009" y="277732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251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32</Words>
  <Application>Microsoft Office PowerPoint</Application>
  <PresentationFormat>Widescreen</PresentationFormat>
  <Paragraphs>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Guess the Disney Movie</vt:lpstr>
      <vt:lpstr>See how many slides of pictures you can decode to reveal the Disney movie!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Guess the Disney Movie</dc:title>
  <dc:creator>Janae Winston</dc:creator>
  <cp:lastModifiedBy>Janae Winston</cp:lastModifiedBy>
  <cp:revision>11</cp:revision>
  <dcterms:created xsi:type="dcterms:W3CDTF">2020-05-18T03:50:28Z</dcterms:created>
  <dcterms:modified xsi:type="dcterms:W3CDTF">2020-05-18T18:33:13Z</dcterms:modified>
</cp:coreProperties>
</file>