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B87CF-152E-4B04-BF18-493D15AA6728}" v="1" dt="2020-05-18T18:37:34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e Winston" userId="1298c6bf0f04470d" providerId="LiveId" clId="{F8DB87CF-152E-4B04-BF18-493D15AA6728}"/>
    <pc:docChg chg="modMainMaster">
      <pc:chgData name="Janae Winston" userId="1298c6bf0f04470d" providerId="LiveId" clId="{F8DB87CF-152E-4B04-BF18-493D15AA6728}" dt="2020-05-18T18:37:43.770" v="5" actId="14100"/>
      <pc:docMkLst>
        <pc:docMk/>
      </pc:docMkLst>
      <pc:sldMasterChg chg="addSp modSp mod">
        <pc:chgData name="Janae Winston" userId="1298c6bf0f04470d" providerId="LiveId" clId="{F8DB87CF-152E-4B04-BF18-493D15AA6728}" dt="2020-05-18T18:37:43.770" v="5" actId="14100"/>
        <pc:sldMasterMkLst>
          <pc:docMk/>
          <pc:sldMasterMk cId="2876043255" sldId="2147483648"/>
        </pc:sldMasterMkLst>
        <pc:picChg chg="add mod">
          <ac:chgData name="Janae Winston" userId="1298c6bf0f04470d" providerId="LiveId" clId="{F8DB87CF-152E-4B04-BF18-493D15AA6728}" dt="2020-05-18T18:37:43.770" v="5" actId="14100"/>
          <ac:picMkLst>
            <pc:docMk/>
            <pc:sldMasterMk cId="2876043255" sldId="2147483648"/>
            <ac:picMk id="8" creationId="{44FB11DD-BEEF-4CB4-88B6-310BDA291AB5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2E258-07E8-4C25-B101-6B58947C3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2D751-E408-427F-ACD1-5D380AF8F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F54A6-AB92-4CA6-9688-97AA5609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1C0B4-F864-45D6-B32F-3A26CD26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38B22-27FA-4EEB-B4ED-402A4CA9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2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1F724-79ED-47D6-A06B-3B36A343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48F7B-7940-464A-9AB3-79806D0DB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4EE28-BFB3-4A05-A150-ADF49CC21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6F102-502B-43F6-9F5A-2FC0A0B6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3129B-A3FF-4E6E-892F-CF0708D5B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3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3D53D2-5855-43D2-AB3D-C5D90F7987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1B64C-90A2-4BA8-9A6F-F5C2D1369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5FADC-2D36-4588-B21D-260995ABB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6C26F-05AF-47DE-A5B2-CBB53E0A9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8D27B-73E0-4C91-A202-56C126D8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6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27AC-13F2-45B4-9FB7-F7F551972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8EBBE-B084-4556-93C1-74EFC698F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5D13C-E422-495A-9EE9-9BFDFCFE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6ACB2-F3E0-4962-805C-DECCAD15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62C08-C799-48A6-B02A-3013162E0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4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77567-C989-4FA4-80C5-9663597E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8F3A4-08ED-4361-923F-F411AA0CC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57638-1898-463D-BCEA-F3EE2B5C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262AC-6D80-4427-A612-94E99495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7F449-1AAD-42C4-AA21-B5D6EB97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1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EAED-34A6-4D39-B17C-CBF315C8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EEA2-E44B-43E6-B213-985D80EDB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76F64-8313-4D24-81EF-5CA282F67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3FC16-BA81-4420-BD6D-68A378A1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71D85-BB8A-486E-BA4C-BA7B42D2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3D879-6441-478D-8164-997631A6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4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4566E-CD74-4F43-9EB7-F91436529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B9426-1052-4F6D-8E8F-902C4DC10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65A2A-C244-4A53-8BE3-60E007227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9B769C-7009-4D3A-A4F8-AFA6E9C93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E9DE8A-0B49-4A43-81FB-A1CD1C734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46E7D-9249-4760-9840-DD2F27B84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7231E-39FA-47F6-8A8B-12B29213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B8157-5230-4300-BE91-AB85168F9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0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1D5AF-C467-4E35-9135-86814FA8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01756-8016-4537-9C26-7EA94765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73F2F-7C8A-40B3-B557-36880D31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4004D-7A34-40E7-95D2-7395A2D6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8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3467F8-EF50-4AB6-AF21-EFB37B65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5658C-7ADA-425A-9476-0D9207FF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BC935-0F9F-4A85-A780-B8A97B7A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5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B2AD-3364-4D0A-AF1F-22540A3E5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82145-8ACF-45D0-A6DE-2F1E98548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CC2D5-8225-431B-A8C1-F9C0FAC99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71D51-C341-4A4D-BF49-C7AA7C4C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F8BBF-1CC1-4A65-853E-F57A056B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9B703-A220-4404-9BD6-CD4433B1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FF91-D194-40E3-B4C3-FA117C69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FD38D-C90A-4174-BC08-A7E77E454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9B0C5-F370-4D97-98D3-215FF97F5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06C95-8C17-4E7D-8E21-7E367876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37FDB-16F5-4322-90EA-B083B331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4E985-E9E1-422C-A7F8-9FCFE51A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1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1A773-A532-4F8D-AFC9-32DE087E3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4C0A6-47BE-4331-A9EF-5316F442B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AA5C7-8052-4757-B1F4-9E9D96580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E37F-3470-4924-8EA5-FDD34A71455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B87D-4369-4F60-B9C3-48360F2EA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83036-1DA5-4A50-9929-DF3981E7B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F00F-337B-4B61-B1FD-B21171F852E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4FB11DD-BEEF-4CB4-88B6-310BDA291AB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098" y="0"/>
            <a:ext cx="2376022" cy="237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4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FC48B-CFFF-43C3-B36E-18CE926D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5408"/>
          </a:xfrm>
        </p:spPr>
        <p:txBody>
          <a:bodyPr/>
          <a:lstStyle/>
          <a:p>
            <a:r>
              <a:rPr lang="en-US" b="1" dirty="0"/>
              <a:t>Guess that Movie 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2B881-06F4-40DE-9112-DA63F2B39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7771"/>
            <a:ext cx="9144000" cy="3810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Movie reel film clipart - ClipartBarn">
            <a:extLst>
              <a:ext uri="{FF2B5EF4-FFF2-40B4-BE49-F238E27FC236}">
                <a16:creationId xmlns:a16="http://schemas.microsoft.com/office/drawing/2014/main" id="{252DAEE2-53BF-4121-A6C4-099DCF335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914" y="2307771"/>
            <a:ext cx="4332514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97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4D6C-C4EB-4E48-A5B4-B048742F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7" y="295592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EDWARD SCISSOR HANDS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AA6EF-54D2-488B-B0CC-0DAA49E2F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2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158B6-5481-4405-BFD4-168AF4F4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NOTBOOK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4A6F6-8252-4584-B8E9-E91FBE37C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4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66E0-2712-4092-83BC-2DB1BABDA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SIXTEEN CANDLES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0F29-9B16-4C3E-B8D7-CA4078778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83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BAE2-0021-4918-91BD-78846C79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5B015-BD69-4B5E-9CE6-AC564963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93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0B9C-67B6-4A1A-9C5B-4ACBC3352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SOCIAL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BFCB-4D0B-44BB-8B0A-A36FB751C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3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98D3B-132D-4FA1-953B-7F7D3F4C3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WILLY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5F14C-CC25-477F-B902-A5016DD52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0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C989A-FF48-4CB3-98A6-A3407437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SNAKES ON A PLANE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DB9BA-A16E-4E8C-9C9B-4CF045D75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94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A16A-3723-4241-907D-AF312C59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DIAMOND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2FB8D-942A-4B6B-8F78-29260F8A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4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0F8A-73BF-4F69-AD0F-44762996F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0BDC6-21EA-4FE1-91E8-BC43F3336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18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D724-D994-4FF2-AF94-1268BCBA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372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19632-3268-4956-B67A-339A3A59E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6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C22EE-BC77-4828-AED7-74B0D6C47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FOREST GUMP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5347A-95ED-4BAA-A393-3D1588FFD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9096-7435-402A-9211-A2682E61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BREAKFAST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43651-A0A8-4A4F-888F-DE89F04D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63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A2240-7EE5-4CAF-91C6-D3B8FC0A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FREAKY FRIDAY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7BED-AB98-4EEC-A076-BFBF65C09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40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6B365-5221-4EE6-90E5-1AC42E6C1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18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LORD OF THE 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D312-1564-4BAB-B661-749BC745F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22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BC53-DF8E-4F7E-83B0-617D04C8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HARRY POTTER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7D3C-3589-47A9-8334-DE54E37DB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0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7B26F-21A6-43BE-B3FB-B96D6C172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7772"/>
            <a:ext cx="10515600" cy="18676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CURIOUS CASE OF BENJAMIN BUTTON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9DFB5-F5A7-4FB5-874F-AC180A65B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89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034AE-5B9B-42F3-A951-26903A1A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18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SIXTH SENSE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003E2-9315-408C-B9FD-0A28D3F3A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72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E687-935F-4FA2-B193-15FF4F3D3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FIGHT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42981-EC6F-41A3-8CFF-83233E838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43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5D8DC-123B-45D4-9353-20AA4FF34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WEDDING SINGER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C468F-27B1-4E47-A199-7D09A88F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65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27AE0-CDF7-4F13-A8BD-71D93E96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0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FDDB0-37BA-4BDF-B4BB-DBF9EAA1D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04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11D02-0757-4BFC-85D2-9C31400E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36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GATSBY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B8EEF-60F1-4BEB-9423-2FAD621BD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5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89310-279C-41D8-A486-1BD13F75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53027-F5BD-4FC6-830D-F46C8379D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810A3-F7D3-42DC-984D-EE7DB8696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SOUND OF MUSIC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9A5A1-B842-409E-9B7B-7DD8F063B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8344-B0C6-46EC-900A-ED915304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TITANIC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23F15-009C-492E-AC50-168B08211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9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9F5D-9A7F-46C3-B7A9-6519126DC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371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DAYS OF SUMMER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24D58-2D5C-476E-9BE1-5095574FE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9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07E2-4E15-421F-99CD-3BFF4655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4343"/>
            <a:ext cx="10515600" cy="17995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CHARLIE AND THE CHOCOLATE FACTORY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200F8-DC9C-42D8-9F73-14D49FAEB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EFCF-A5C1-49E7-82DB-66837731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DEVIL WEARS PRADA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8C4FE-B1F4-4F60-A72C-57FE754E3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1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3AAF-4E3E-446B-9887-917E41F61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PLANET OF THE 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CA9EF-5B20-4B3E-A9B3-05DDE4A43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9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86</Words>
  <Application>Microsoft Office PowerPoint</Application>
  <PresentationFormat>Widescreen</PresentationFormat>
  <Paragraphs>29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Guess that Movie Answers</vt:lpstr>
      <vt:lpstr>FOREST GUMP</vt:lpstr>
      <vt:lpstr>AMERICAN PIE</vt:lpstr>
      <vt:lpstr>THE SOUND OF MUSIC</vt:lpstr>
      <vt:lpstr>TITANIC</vt:lpstr>
      <vt:lpstr>500 DAYS OF SUMMER</vt:lpstr>
      <vt:lpstr>CHARLIE AND THE CHOCOLATE FACTORY</vt:lpstr>
      <vt:lpstr>THE DEVIL WEARS PRADA</vt:lpstr>
      <vt:lpstr>PLANET OF THE APES</vt:lpstr>
      <vt:lpstr>EDWARD SCISSOR HANDS</vt:lpstr>
      <vt:lpstr>THE NOTBOOK</vt:lpstr>
      <vt:lpstr>SIXTEEN CANDLES</vt:lpstr>
      <vt:lpstr>HOME ALONE</vt:lpstr>
      <vt:lpstr>THE SOCIAL NETWORK</vt:lpstr>
      <vt:lpstr>FREE WILLY</vt:lpstr>
      <vt:lpstr>SNAKES ON A PLANE</vt:lpstr>
      <vt:lpstr>BLOOD DIAMOND</vt:lpstr>
      <vt:lpstr>E.T.</vt:lpstr>
      <vt:lpstr>TRANSFORMERS</vt:lpstr>
      <vt:lpstr>THE BREAKFAST CLUB</vt:lpstr>
      <vt:lpstr>FREAKY FRIDAY</vt:lpstr>
      <vt:lpstr>THE LORD OF THE RINGS</vt:lpstr>
      <vt:lpstr>HARRY POTTER</vt:lpstr>
      <vt:lpstr>THE CURIOUS CASE OF BENJAMIN BUTTON</vt:lpstr>
      <vt:lpstr>THE SIXTH SENSE</vt:lpstr>
      <vt:lpstr>FIGHT CLUB</vt:lpstr>
      <vt:lpstr>THE WEDDING SINGER</vt:lpstr>
      <vt:lpstr>CAST AWAY</vt:lpstr>
      <vt:lpstr>THE GREAT GATSBY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that Movie Answers</dc:title>
  <dc:creator>Janae Winston</dc:creator>
  <cp:lastModifiedBy>Janae Winston</cp:lastModifiedBy>
  <cp:revision>8</cp:revision>
  <dcterms:created xsi:type="dcterms:W3CDTF">2020-05-18T05:40:56Z</dcterms:created>
  <dcterms:modified xsi:type="dcterms:W3CDTF">2020-05-18T18:38:04Z</dcterms:modified>
</cp:coreProperties>
</file>