
<file path=[Content_Types].xml><?xml version="1.0" encoding="utf-8"?>
<Types xmlns="http://schemas.openxmlformats.org/package/2006/content-types"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  <p:sldId id="285" r:id="rId34"/>
    <p:sldId id="286" r:id="rId35"/>
    <p:sldId id="287" r:id="rId36"/>
    <p:sldId id="288" r:id="rId37"/>
    <p:sldId id="289" r:id="rId38"/>
    <p:sldId id="290" r:id="rId39"/>
    <p:sldId id="291" r:id="rId40"/>
    <p:sldId id="292" r:id="rId41"/>
    <p:sldId id="293" r:id="rId42"/>
    <p:sldId id="294" r:id="rId43"/>
    <p:sldId id="295" r:id="rId44"/>
    <p:sldId id="296" r:id="rId45"/>
    <p:sldId id="297" r:id="rId46"/>
    <p:sldId id="298" r:id="rId47"/>
  </p:sldIdLst>
  <p:sldSz cy="5143500" cx="9144000"/>
  <p:notesSz cx="6858000" cy="9144000"/>
  <p:embeddedFontLst>
    <p:embeddedFont>
      <p:font typeface="Playfair Display"/>
      <p:regular r:id="rId48"/>
      <p:bold r:id="rId49"/>
      <p:italic r:id="rId50"/>
      <p:boldItalic r:id="rId51"/>
    </p:embeddedFont>
    <p:embeddedFont>
      <p:font typeface="Josefin Sans"/>
      <p:regular r:id="rId52"/>
      <p:bold r:id="rId53"/>
      <p:italic r:id="rId54"/>
      <p:boldItalic r:id="rId55"/>
    </p:embeddedFont>
    <p:embeddedFont>
      <p:font typeface="Josefin Sans Thin"/>
      <p:regular r:id="rId56"/>
      <p:bold r:id="rId57"/>
      <p:italic r:id="rId58"/>
      <p:boldItalic r:id="rId59"/>
    </p:embeddedFont>
    <p:embeddedFont>
      <p:font typeface="Roboto Mono"/>
      <p:regular r:id="rId60"/>
      <p:bold r:id="rId61"/>
      <p:italic r:id="rId62"/>
      <p:boldItalic r:id="rId63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http://customooxmlschemas.google.com/">
      <go:slidesCustomData xmlns:go="http://customooxmlschemas.google.com/" r:id="rId64" roundtripDataSignature="AMtx7mjwek51aa3VJivnv93gkaJj+5MES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6.xml"/><Relationship Id="rId42" Type="http://schemas.openxmlformats.org/officeDocument/2006/relationships/slide" Target="slides/slide38.xml"/><Relationship Id="rId41" Type="http://schemas.openxmlformats.org/officeDocument/2006/relationships/slide" Target="slides/slide37.xml"/><Relationship Id="rId44" Type="http://schemas.openxmlformats.org/officeDocument/2006/relationships/slide" Target="slides/slide40.xml"/><Relationship Id="rId43" Type="http://schemas.openxmlformats.org/officeDocument/2006/relationships/slide" Target="slides/slide39.xml"/><Relationship Id="rId46" Type="http://schemas.openxmlformats.org/officeDocument/2006/relationships/slide" Target="slides/slide42.xml"/><Relationship Id="rId45" Type="http://schemas.openxmlformats.org/officeDocument/2006/relationships/slide" Target="slides/slide41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48" Type="http://schemas.openxmlformats.org/officeDocument/2006/relationships/font" Target="fonts/PlayfairDisplay-regular.fntdata"/><Relationship Id="rId47" Type="http://schemas.openxmlformats.org/officeDocument/2006/relationships/slide" Target="slides/slide43.xml"/><Relationship Id="rId49" Type="http://schemas.openxmlformats.org/officeDocument/2006/relationships/font" Target="fonts/PlayfairDisplay-bold.fntdata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31" Type="http://schemas.openxmlformats.org/officeDocument/2006/relationships/slide" Target="slides/slide27.xml"/><Relationship Id="rId30" Type="http://schemas.openxmlformats.org/officeDocument/2006/relationships/slide" Target="slides/slide26.xml"/><Relationship Id="rId33" Type="http://schemas.openxmlformats.org/officeDocument/2006/relationships/slide" Target="slides/slide29.xml"/><Relationship Id="rId32" Type="http://schemas.openxmlformats.org/officeDocument/2006/relationships/slide" Target="slides/slide28.xml"/><Relationship Id="rId35" Type="http://schemas.openxmlformats.org/officeDocument/2006/relationships/slide" Target="slides/slide31.xml"/><Relationship Id="rId34" Type="http://schemas.openxmlformats.org/officeDocument/2006/relationships/slide" Target="slides/slide30.xml"/><Relationship Id="rId37" Type="http://schemas.openxmlformats.org/officeDocument/2006/relationships/slide" Target="slides/slide33.xml"/><Relationship Id="rId36" Type="http://schemas.openxmlformats.org/officeDocument/2006/relationships/slide" Target="slides/slide32.xml"/><Relationship Id="rId39" Type="http://schemas.openxmlformats.org/officeDocument/2006/relationships/slide" Target="slides/slide35.xml"/><Relationship Id="rId38" Type="http://schemas.openxmlformats.org/officeDocument/2006/relationships/slide" Target="slides/slide34.xml"/><Relationship Id="rId62" Type="http://schemas.openxmlformats.org/officeDocument/2006/relationships/font" Target="fonts/RobotoMono-italic.fntdata"/><Relationship Id="rId61" Type="http://schemas.openxmlformats.org/officeDocument/2006/relationships/font" Target="fonts/RobotoMono-bold.fntdata"/><Relationship Id="rId20" Type="http://schemas.openxmlformats.org/officeDocument/2006/relationships/slide" Target="slides/slide16.xml"/><Relationship Id="rId64" Type="http://customschemas.google.com/relationships/presentationmetadata" Target="metadata"/><Relationship Id="rId63" Type="http://schemas.openxmlformats.org/officeDocument/2006/relationships/font" Target="fonts/RobotoMono-boldItalic.fntdata"/><Relationship Id="rId22" Type="http://schemas.openxmlformats.org/officeDocument/2006/relationships/slide" Target="slides/slide18.xml"/><Relationship Id="rId21" Type="http://schemas.openxmlformats.org/officeDocument/2006/relationships/slide" Target="slides/slide17.xml"/><Relationship Id="rId24" Type="http://schemas.openxmlformats.org/officeDocument/2006/relationships/slide" Target="slides/slide20.xml"/><Relationship Id="rId23" Type="http://schemas.openxmlformats.org/officeDocument/2006/relationships/slide" Target="slides/slide19.xml"/><Relationship Id="rId60" Type="http://schemas.openxmlformats.org/officeDocument/2006/relationships/font" Target="fonts/RobotoMono-regular.fntdata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29" Type="http://schemas.openxmlformats.org/officeDocument/2006/relationships/slide" Target="slides/slide25.xml"/><Relationship Id="rId51" Type="http://schemas.openxmlformats.org/officeDocument/2006/relationships/font" Target="fonts/PlayfairDisplay-boldItalic.fntdata"/><Relationship Id="rId50" Type="http://schemas.openxmlformats.org/officeDocument/2006/relationships/font" Target="fonts/PlayfairDisplay-italic.fntdata"/><Relationship Id="rId53" Type="http://schemas.openxmlformats.org/officeDocument/2006/relationships/font" Target="fonts/JosefinSans-bold.fntdata"/><Relationship Id="rId52" Type="http://schemas.openxmlformats.org/officeDocument/2006/relationships/font" Target="fonts/JosefinSans-regular.fntdata"/><Relationship Id="rId11" Type="http://schemas.openxmlformats.org/officeDocument/2006/relationships/slide" Target="slides/slide7.xml"/><Relationship Id="rId55" Type="http://schemas.openxmlformats.org/officeDocument/2006/relationships/font" Target="fonts/JosefinSans-boldItalic.fntdata"/><Relationship Id="rId10" Type="http://schemas.openxmlformats.org/officeDocument/2006/relationships/slide" Target="slides/slide6.xml"/><Relationship Id="rId54" Type="http://schemas.openxmlformats.org/officeDocument/2006/relationships/font" Target="fonts/JosefinSans-italic.fntdata"/><Relationship Id="rId13" Type="http://schemas.openxmlformats.org/officeDocument/2006/relationships/slide" Target="slides/slide9.xml"/><Relationship Id="rId57" Type="http://schemas.openxmlformats.org/officeDocument/2006/relationships/font" Target="fonts/JosefinSansThin-bold.fntdata"/><Relationship Id="rId12" Type="http://schemas.openxmlformats.org/officeDocument/2006/relationships/slide" Target="slides/slide8.xml"/><Relationship Id="rId56" Type="http://schemas.openxmlformats.org/officeDocument/2006/relationships/font" Target="fonts/JosefinSansThin-regular.fntdata"/><Relationship Id="rId15" Type="http://schemas.openxmlformats.org/officeDocument/2006/relationships/slide" Target="slides/slide11.xml"/><Relationship Id="rId59" Type="http://schemas.openxmlformats.org/officeDocument/2006/relationships/font" Target="fonts/JosefinSansThin-boldItalic.fntdata"/><Relationship Id="rId14" Type="http://schemas.openxmlformats.org/officeDocument/2006/relationships/slide" Target="slides/slide10.xml"/><Relationship Id="rId58" Type="http://schemas.openxmlformats.org/officeDocument/2006/relationships/font" Target="fonts/JosefinSansThin-italic.fntdata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9" Type="http://schemas.openxmlformats.org/officeDocument/2006/relationships/slide" Target="slides/slide15.xml"/><Relationship Id="rId18" Type="http://schemas.openxmlformats.org/officeDocument/2006/relationships/slide" Target="slides/slide1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70" name="Shape 17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1" name="Google Shape;17471;p1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472" name="Google Shape;17472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53" name="Shape 17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4" name="Google Shape;17554;gae18f2623f_0_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55" name="Google Shape;17555;gae18f2623f_0_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65" name="Shape 17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6" name="Google Shape;17566;gae18f2623f_0_7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67" name="Google Shape;17567;gae18f2623f_0_7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72" name="Shape 17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73" name="Google Shape;17573;gae18f2623f_0_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74" name="Google Shape;17574;gae18f2623f_0_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84" name="Shape 17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5" name="Google Shape;17585;gae18f2623f_0_9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86" name="Google Shape;17586;gae18f2623f_0_9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91" name="Shape 17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2" name="Google Shape;17592;gae18f2623f_0_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93" name="Google Shape;17593;gae18f2623f_0_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03" name="Shape 17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04" name="Google Shape;17604;gae18f2623f_0_10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05" name="Google Shape;17605;gae18f2623f_0_1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10" name="Shape 17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1" name="Google Shape;17611;gae18f2623f_0_1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12" name="Google Shape;17612;gae18f2623f_0_1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22" name="Shape 17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23" name="Google Shape;17623;gae18f2623f_0_1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24" name="Google Shape;17624;gae18f2623f_0_1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29" name="Shape 17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30" name="Google Shape;17630;gae18f2623f_0_1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31" name="Google Shape;17631;gae18f2623f_0_1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41" name="Shape 17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42" name="Google Shape;17642;gae18f2623f_0_1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43" name="Google Shape;17643;gae18f2623f_0_1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76" name="Shape 17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7" name="Google Shape;17477;p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478" name="Google Shape;17478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48" name="Shape 17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49" name="Google Shape;17649;gae18f2623f_0_1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50" name="Google Shape;17650;gae18f2623f_0_1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60" name="Shape 17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61" name="Google Shape;17661;gae18f2623f_0_15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62" name="Google Shape;17662;gae18f2623f_0_1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67" name="Shape 17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68" name="Google Shape;17668;gae18f2623f_0_1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69" name="Google Shape;17669;gae18f2623f_0_1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79" name="Shape 17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0" name="Google Shape;17680;gae18f2623f_0_1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81" name="Google Shape;17681;gae18f2623f_0_1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86" name="Shape 17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7" name="Google Shape;17687;gae18f2623f_0_17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688" name="Google Shape;17688;gae18f2623f_0_1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698" name="Shape 17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9" name="Google Shape;17699;gae18f2623f_0_1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00" name="Google Shape;17700;gae18f2623f_0_1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05" name="Shape 17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06" name="Google Shape;17706;gae18f2623f_0_1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07" name="Google Shape;17707;gae18f2623f_0_1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17" name="Shape 17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8" name="Google Shape;17718;gae18f2623f_0_20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19" name="Google Shape;17719;gae18f2623f_0_20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24" name="Shape 17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5" name="Google Shape;17725;gae18f2623f_0_20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26" name="Google Shape;17726;gae18f2623f_0_20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36" name="Shape 17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37" name="Google Shape;17737;gae18f2623f_0_2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38" name="Google Shape;17738;gae18f2623f_0_2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88" name="Shape 17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9" name="Google Shape;17489;gae18f2623f_0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490" name="Google Shape;17490;gae18f2623f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43" name="Shape 17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4" name="Google Shape;17744;gae18f2623f_0_2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45" name="Google Shape;17745;gae18f2623f_0_2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55" name="Shape 17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6" name="Google Shape;17756;gae18f2623f_0_2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57" name="Google Shape;17757;gae18f2623f_0_2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62" name="Shape 17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3" name="Google Shape;17763;gae18f2623f_0_23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64" name="Google Shape;17764;gae18f2623f_0_2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74" name="Shape 17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5" name="Google Shape;17775;gae18f2623f_0_2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76" name="Google Shape;17776;gae18f2623f_0_2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81" name="Shape 17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2" name="Google Shape;17782;gae18f2623f_0_2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83" name="Google Shape;17783;gae18f2623f_0_2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793" name="Shape 1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4" name="Google Shape;17794;gae18f2623f_0_2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795" name="Google Shape;17795;gae18f2623f_0_2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00" name="Shape 17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1" name="Google Shape;17801;gae18f2623f_0_2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802" name="Google Shape;17802;gae18f2623f_0_2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12" name="Shape 17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3" name="Google Shape;17813;gae18f2623f_0_28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814" name="Google Shape;17814;gae18f2623f_0_2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19" name="Shape 17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20" name="Google Shape;17820;gae18f2623f_0_28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821" name="Google Shape;17821;gae18f2623f_0_28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31" name="Shape 17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2" name="Google Shape;17832;gae18f2623f_0_29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833" name="Google Shape;17833;gae18f2623f_0_29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95" name="Shape 17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96" name="Google Shape;17496;gae18f2623f_0_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497" name="Google Shape;17497;gae18f2623f_0_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38" name="Shape 17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9" name="Google Shape;17839;gae18f2623f_0_3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840" name="Google Shape;17840;gae18f2623f_0_3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50" name="Shape 17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1" name="Google Shape;17851;gae18f2623f_0_3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852" name="Google Shape;17852;gae18f2623f_0_3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57" name="Shape 17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8" name="Google Shape;17858;gae18f2623f_0_31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859" name="Google Shape;17859;gae18f2623f_0_3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69" name="Shape 17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0" name="Google Shape;17870;gae18f2623f_0_3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871" name="Google Shape;17871;gae18f2623f_0_3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07" name="Shape 17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08" name="Google Shape;17508;gae18f2623f_0_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09" name="Google Shape;17509;gae18f2623f_0_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15" name="Shape 17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6" name="Google Shape;17516;gae18f2623f_0_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17" name="Google Shape;17517;gae18f2623f_0_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27" name="Shape 17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28" name="Google Shape;17528;gae18f2623f_0_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29" name="Google Shape;17529;gae18f2623f_0_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34" name="Shape 17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5" name="Google Shape;17535;gae18f2623f_0_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36" name="Google Shape;17536;gae18f2623f_0_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546" name="Shape 17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7" name="Google Shape;17547;gae18f2623f_0_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7548" name="Google Shape;17548;gae18f2623f_0_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rgbClr val="FFEECF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12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11" name="Google Shape;11;p12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2;p12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;p12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4;p12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5;p12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12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12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12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12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12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12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12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12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12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12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12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12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12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12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12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12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12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12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12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12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12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12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12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12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12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12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12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12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12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12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12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12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12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12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12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12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12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12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12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12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12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12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12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12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12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12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12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12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12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12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12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12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12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12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12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12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12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12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12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12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12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12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12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12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12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12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12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12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12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12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12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12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12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12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12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12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12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12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12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12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12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12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12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12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12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12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12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12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2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12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12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12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12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12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2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12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2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12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12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12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12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12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12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12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12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12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12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12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2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2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2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2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2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2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2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2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2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12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12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12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12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12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12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12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12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12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2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2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12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2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2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2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2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12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12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12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2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12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12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2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2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12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12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12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12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12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12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12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12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12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12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12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12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12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12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12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12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12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12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12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12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12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12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12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12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12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2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2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12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12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12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12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12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12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12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12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12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12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12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12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12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12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12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12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12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12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12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12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12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12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12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12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12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12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2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2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2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2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2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2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2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2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2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2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2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2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2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2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12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12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12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12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12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12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12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2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2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2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12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12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12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12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12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12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12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2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2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2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2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2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2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2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2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2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2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2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2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2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2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2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2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2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2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12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12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12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12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2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2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2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2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2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2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2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2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2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2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2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2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2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2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2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2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2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2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12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12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12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12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12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2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2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2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2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2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2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2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2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2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2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2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2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2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2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2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2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2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12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12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12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12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12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12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12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12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12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12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12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12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12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12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12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12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12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12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12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2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2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2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2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2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2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2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2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2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2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2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2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2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2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2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2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2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12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12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12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12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12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12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12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2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2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2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2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2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2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2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2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2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2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2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2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2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2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2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2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2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2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2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12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12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12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2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12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2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2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2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2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2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2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2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2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2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2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2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2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2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2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2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2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2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2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12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2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12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12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12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12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12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12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12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2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12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12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12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12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2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12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12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12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12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12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12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12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12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12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2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12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12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12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12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12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12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12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12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12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12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12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12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12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12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12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12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12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12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12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12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12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12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12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12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12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12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12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12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12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12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12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12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12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12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12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12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12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12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12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12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12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12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12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12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12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12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12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12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12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12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12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12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12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12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12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12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12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12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12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12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12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12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12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12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12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12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12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12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12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12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12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12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12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12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12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12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12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12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12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12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12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12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12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12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12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12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12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12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12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12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12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12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12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12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12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12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12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12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12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12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12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12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12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12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12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12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12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12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12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12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12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12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12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12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12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12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12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12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12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12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12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12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12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12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12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12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12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12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12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12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12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12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12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12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12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12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12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12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12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12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12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12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12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12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12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12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12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12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12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12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12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12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12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12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12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12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2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2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2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2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2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2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2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2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2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2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2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2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2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2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2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2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2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2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2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2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2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2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2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2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2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2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2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2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2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2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2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2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2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2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2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2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12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12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12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12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12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12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12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12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12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12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12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12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12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12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12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12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12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12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2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12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12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12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12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12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12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12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12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12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2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12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12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12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12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12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12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12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12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12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12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12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12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12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12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12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12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12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2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2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12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12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12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12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12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12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2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2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12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12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12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12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12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12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12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12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12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12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12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12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12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12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12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12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2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2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2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12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12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12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12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12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12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12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12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12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12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12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12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12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12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12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12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12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12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12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12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12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12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12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12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12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12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12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12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12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12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12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12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12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2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12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12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12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12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12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12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12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12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12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12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12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12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12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3" name="Google Shape;763;p12"/>
          <p:cNvSpPr/>
          <p:nvPr/>
        </p:nvSpPr>
        <p:spPr>
          <a:xfrm rot="-147772">
            <a:off x="1575738" y="1641179"/>
            <a:ext cx="5992525" cy="1417690"/>
          </a:xfrm>
          <a:custGeom>
            <a:rect b="b" l="l" r="r" t="t"/>
            <a:pathLst>
              <a:path extrusionOk="0" h="31374" w="63622">
                <a:moveTo>
                  <a:pt x="1063" y="0"/>
                </a:moveTo>
                <a:lnTo>
                  <a:pt x="2688" y="3625"/>
                </a:lnTo>
                <a:lnTo>
                  <a:pt x="813" y="6250"/>
                </a:lnTo>
                <a:lnTo>
                  <a:pt x="3188" y="8812"/>
                </a:lnTo>
                <a:lnTo>
                  <a:pt x="625" y="12062"/>
                </a:lnTo>
                <a:lnTo>
                  <a:pt x="1875" y="14624"/>
                </a:lnTo>
                <a:lnTo>
                  <a:pt x="375" y="18311"/>
                </a:lnTo>
                <a:lnTo>
                  <a:pt x="1688" y="20311"/>
                </a:lnTo>
                <a:lnTo>
                  <a:pt x="188" y="24249"/>
                </a:lnTo>
                <a:lnTo>
                  <a:pt x="2563" y="26123"/>
                </a:lnTo>
                <a:lnTo>
                  <a:pt x="0" y="29123"/>
                </a:lnTo>
                <a:lnTo>
                  <a:pt x="62622" y="31373"/>
                </a:lnTo>
                <a:lnTo>
                  <a:pt x="60559" y="28623"/>
                </a:lnTo>
                <a:lnTo>
                  <a:pt x="62809" y="26248"/>
                </a:lnTo>
                <a:lnTo>
                  <a:pt x="60747" y="23374"/>
                </a:lnTo>
                <a:lnTo>
                  <a:pt x="62934" y="21311"/>
                </a:lnTo>
                <a:lnTo>
                  <a:pt x="60934" y="18436"/>
                </a:lnTo>
                <a:lnTo>
                  <a:pt x="63184" y="14874"/>
                </a:lnTo>
                <a:lnTo>
                  <a:pt x="61184" y="12187"/>
                </a:lnTo>
                <a:lnTo>
                  <a:pt x="63372" y="9374"/>
                </a:lnTo>
                <a:lnTo>
                  <a:pt x="61372" y="6687"/>
                </a:lnTo>
                <a:lnTo>
                  <a:pt x="63059" y="5875"/>
                </a:lnTo>
                <a:lnTo>
                  <a:pt x="63622" y="2250"/>
                </a:lnTo>
                <a:lnTo>
                  <a:pt x="106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12"/>
          <p:cNvSpPr txBox="1"/>
          <p:nvPr>
            <p:ph type="ctrTitle"/>
          </p:nvPr>
        </p:nvSpPr>
        <p:spPr>
          <a:xfrm>
            <a:off x="1778850" y="1905300"/>
            <a:ext cx="5586300" cy="1180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200"/>
              <a:buFont typeface="Josefin Sans Thin"/>
              <a:buNone/>
              <a:defRPr sz="42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grpSp>
        <p:nvGrpSpPr>
          <p:cNvPr id="765" name="Google Shape;765;p12"/>
          <p:cNvGrpSpPr/>
          <p:nvPr/>
        </p:nvGrpSpPr>
        <p:grpSpPr>
          <a:xfrm>
            <a:off x="726532" y="558587"/>
            <a:ext cx="7690935" cy="4026325"/>
            <a:chOff x="238125" y="1044875"/>
            <a:chExt cx="7133125" cy="3612350"/>
          </a:xfrm>
        </p:grpSpPr>
        <p:sp>
          <p:nvSpPr>
            <p:cNvPr id="766" name="Google Shape;766;p12"/>
            <p:cNvSpPr/>
            <p:nvPr/>
          </p:nvSpPr>
          <p:spPr>
            <a:xfrm>
              <a:off x="238125" y="1044875"/>
              <a:ext cx="7133125" cy="3612350"/>
            </a:xfrm>
            <a:custGeom>
              <a:rect b="b" l="l" r="r" t="t"/>
              <a:pathLst>
                <a:path extrusionOk="0" h="144494" w="285325">
                  <a:moveTo>
                    <a:pt x="89328" y="0"/>
                  </a:moveTo>
                  <a:cubicBezTo>
                    <a:pt x="86365" y="0"/>
                    <a:pt x="83401" y="15"/>
                    <a:pt x="80438" y="30"/>
                  </a:cubicBezTo>
                  <a:lnTo>
                    <a:pt x="71548" y="61"/>
                  </a:lnTo>
                  <a:lnTo>
                    <a:pt x="62657" y="122"/>
                  </a:lnTo>
                  <a:lnTo>
                    <a:pt x="53767" y="198"/>
                  </a:lnTo>
                  <a:lnTo>
                    <a:pt x="44877" y="289"/>
                  </a:lnTo>
                  <a:cubicBezTo>
                    <a:pt x="41913" y="334"/>
                    <a:pt x="38950" y="334"/>
                    <a:pt x="35987" y="350"/>
                  </a:cubicBezTo>
                  <a:lnTo>
                    <a:pt x="31534" y="365"/>
                  </a:lnTo>
                  <a:lnTo>
                    <a:pt x="27096" y="334"/>
                  </a:lnTo>
                  <a:cubicBezTo>
                    <a:pt x="24133" y="319"/>
                    <a:pt x="21169" y="319"/>
                    <a:pt x="18206" y="274"/>
                  </a:cubicBezTo>
                  <a:lnTo>
                    <a:pt x="9316" y="167"/>
                  </a:lnTo>
                  <a:cubicBezTo>
                    <a:pt x="6352" y="122"/>
                    <a:pt x="3389" y="76"/>
                    <a:pt x="426" y="76"/>
                  </a:cubicBezTo>
                  <a:lnTo>
                    <a:pt x="15" y="76"/>
                  </a:lnTo>
                  <a:lnTo>
                    <a:pt x="15" y="486"/>
                  </a:lnTo>
                  <a:lnTo>
                    <a:pt x="0" y="5957"/>
                  </a:lnTo>
                  <a:lnTo>
                    <a:pt x="15" y="57384"/>
                  </a:lnTo>
                  <a:lnTo>
                    <a:pt x="61" y="68295"/>
                  </a:lnTo>
                  <a:lnTo>
                    <a:pt x="198" y="79222"/>
                  </a:lnTo>
                  <a:lnTo>
                    <a:pt x="274" y="139007"/>
                  </a:lnTo>
                  <a:lnTo>
                    <a:pt x="380" y="144448"/>
                  </a:lnTo>
                  <a:cubicBezTo>
                    <a:pt x="380" y="144478"/>
                    <a:pt x="395" y="144493"/>
                    <a:pt x="426" y="144493"/>
                  </a:cubicBezTo>
                  <a:cubicBezTo>
                    <a:pt x="456" y="144493"/>
                    <a:pt x="471" y="144478"/>
                    <a:pt x="471" y="144448"/>
                  </a:cubicBezTo>
                  <a:lnTo>
                    <a:pt x="577" y="138992"/>
                  </a:lnTo>
                  <a:lnTo>
                    <a:pt x="669" y="79222"/>
                  </a:lnTo>
                  <a:lnTo>
                    <a:pt x="790" y="68311"/>
                  </a:lnTo>
                  <a:lnTo>
                    <a:pt x="836" y="57399"/>
                  </a:lnTo>
                  <a:lnTo>
                    <a:pt x="851" y="5957"/>
                  </a:lnTo>
                  <a:lnTo>
                    <a:pt x="836" y="912"/>
                  </a:lnTo>
                  <a:cubicBezTo>
                    <a:pt x="3662" y="912"/>
                    <a:pt x="6489" y="866"/>
                    <a:pt x="9316" y="836"/>
                  </a:cubicBezTo>
                  <a:lnTo>
                    <a:pt x="18206" y="729"/>
                  </a:lnTo>
                  <a:cubicBezTo>
                    <a:pt x="21169" y="684"/>
                    <a:pt x="24133" y="684"/>
                    <a:pt x="27096" y="669"/>
                  </a:cubicBezTo>
                  <a:lnTo>
                    <a:pt x="31534" y="653"/>
                  </a:lnTo>
                  <a:lnTo>
                    <a:pt x="35987" y="669"/>
                  </a:lnTo>
                  <a:cubicBezTo>
                    <a:pt x="38950" y="669"/>
                    <a:pt x="41913" y="684"/>
                    <a:pt x="44877" y="714"/>
                  </a:cubicBezTo>
                  <a:lnTo>
                    <a:pt x="53767" y="805"/>
                  </a:lnTo>
                  <a:lnTo>
                    <a:pt x="62657" y="897"/>
                  </a:lnTo>
                  <a:lnTo>
                    <a:pt x="71548" y="957"/>
                  </a:lnTo>
                  <a:lnTo>
                    <a:pt x="80438" y="988"/>
                  </a:lnTo>
                  <a:cubicBezTo>
                    <a:pt x="83401" y="988"/>
                    <a:pt x="86365" y="1018"/>
                    <a:pt x="89328" y="1018"/>
                  </a:cubicBezTo>
                  <a:lnTo>
                    <a:pt x="107109" y="973"/>
                  </a:lnTo>
                  <a:lnTo>
                    <a:pt x="124874" y="821"/>
                  </a:lnTo>
                  <a:lnTo>
                    <a:pt x="133764" y="714"/>
                  </a:lnTo>
                  <a:lnTo>
                    <a:pt x="142670" y="547"/>
                  </a:lnTo>
                  <a:lnTo>
                    <a:pt x="151545" y="714"/>
                  </a:lnTo>
                  <a:lnTo>
                    <a:pt x="160435" y="821"/>
                  </a:lnTo>
                  <a:lnTo>
                    <a:pt x="178216" y="973"/>
                  </a:lnTo>
                  <a:lnTo>
                    <a:pt x="195996" y="1003"/>
                  </a:lnTo>
                  <a:cubicBezTo>
                    <a:pt x="196589" y="1006"/>
                    <a:pt x="197182" y="1007"/>
                    <a:pt x="197774" y="1007"/>
                  </a:cubicBezTo>
                  <a:cubicBezTo>
                    <a:pt x="200145" y="1007"/>
                    <a:pt x="202516" y="988"/>
                    <a:pt x="204887" y="988"/>
                  </a:cubicBezTo>
                  <a:lnTo>
                    <a:pt x="213777" y="942"/>
                  </a:lnTo>
                  <a:lnTo>
                    <a:pt x="222667" y="897"/>
                  </a:lnTo>
                  <a:lnTo>
                    <a:pt x="231573" y="805"/>
                  </a:lnTo>
                  <a:lnTo>
                    <a:pt x="240463" y="714"/>
                  </a:lnTo>
                  <a:cubicBezTo>
                    <a:pt x="243411" y="684"/>
                    <a:pt x="246390" y="669"/>
                    <a:pt x="249353" y="669"/>
                  </a:cubicBezTo>
                  <a:lnTo>
                    <a:pt x="253791" y="653"/>
                  </a:lnTo>
                  <a:lnTo>
                    <a:pt x="258228" y="669"/>
                  </a:lnTo>
                  <a:cubicBezTo>
                    <a:pt x="261192" y="684"/>
                    <a:pt x="264155" y="684"/>
                    <a:pt x="267118" y="729"/>
                  </a:cubicBezTo>
                  <a:lnTo>
                    <a:pt x="276009" y="836"/>
                  </a:lnTo>
                  <a:cubicBezTo>
                    <a:pt x="278835" y="866"/>
                    <a:pt x="281677" y="912"/>
                    <a:pt x="284504" y="912"/>
                  </a:cubicBezTo>
                  <a:lnTo>
                    <a:pt x="284473" y="5957"/>
                  </a:lnTo>
                  <a:lnTo>
                    <a:pt x="284489" y="57384"/>
                  </a:lnTo>
                  <a:lnTo>
                    <a:pt x="284549" y="68295"/>
                  </a:lnTo>
                  <a:lnTo>
                    <a:pt x="284656" y="79207"/>
                  </a:lnTo>
                  <a:lnTo>
                    <a:pt x="284747" y="138992"/>
                  </a:lnTo>
                  <a:lnTo>
                    <a:pt x="284853" y="144448"/>
                  </a:lnTo>
                  <a:cubicBezTo>
                    <a:pt x="284853" y="144478"/>
                    <a:pt x="284884" y="144493"/>
                    <a:pt x="284899" y="144493"/>
                  </a:cubicBezTo>
                  <a:cubicBezTo>
                    <a:pt x="284929" y="144493"/>
                    <a:pt x="284945" y="144478"/>
                    <a:pt x="284960" y="144448"/>
                  </a:cubicBezTo>
                  <a:lnTo>
                    <a:pt x="285066" y="138992"/>
                  </a:lnTo>
                  <a:lnTo>
                    <a:pt x="285142" y="79222"/>
                  </a:lnTo>
                  <a:lnTo>
                    <a:pt x="285249" y="68311"/>
                  </a:lnTo>
                  <a:lnTo>
                    <a:pt x="285309" y="57384"/>
                  </a:lnTo>
                  <a:lnTo>
                    <a:pt x="285324" y="5957"/>
                  </a:lnTo>
                  <a:lnTo>
                    <a:pt x="285294" y="486"/>
                  </a:lnTo>
                  <a:lnTo>
                    <a:pt x="285294" y="76"/>
                  </a:lnTo>
                  <a:lnTo>
                    <a:pt x="284899" y="76"/>
                  </a:lnTo>
                  <a:cubicBezTo>
                    <a:pt x="281936" y="76"/>
                    <a:pt x="278972" y="122"/>
                    <a:pt x="276009" y="167"/>
                  </a:cubicBezTo>
                  <a:lnTo>
                    <a:pt x="267118" y="289"/>
                  </a:lnTo>
                  <a:cubicBezTo>
                    <a:pt x="264155" y="319"/>
                    <a:pt x="261192" y="334"/>
                    <a:pt x="258228" y="350"/>
                  </a:cubicBezTo>
                  <a:lnTo>
                    <a:pt x="253791" y="365"/>
                  </a:lnTo>
                  <a:lnTo>
                    <a:pt x="249353" y="350"/>
                  </a:lnTo>
                  <a:cubicBezTo>
                    <a:pt x="246390" y="350"/>
                    <a:pt x="243411" y="319"/>
                    <a:pt x="240463" y="289"/>
                  </a:cubicBezTo>
                  <a:lnTo>
                    <a:pt x="231573" y="198"/>
                  </a:lnTo>
                  <a:lnTo>
                    <a:pt x="222667" y="122"/>
                  </a:lnTo>
                  <a:lnTo>
                    <a:pt x="213777" y="61"/>
                  </a:lnTo>
                  <a:lnTo>
                    <a:pt x="204887" y="30"/>
                  </a:lnTo>
                  <a:cubicBezTo>
                    <a:pt x="201938" y="15"/>
                    <a:pt x="198960" y="0"/>
                    <a:pt x="195996" y="0"/>
                  </a:cubicBezTo>
                  <a:lnTo>
                    <a:pt x="178216" y="46"/>
                  </a:lnTo>
                  <a:lnTo>
                    <a:pt x="160435" y="198"/>
                  </a:lnTo>
                  <a:lnTo>
                    <a:pt x="151545" y="304"/>
                  </a:lnTo>
                  <a:lnTo>
                    <a:pt x="142670" y="456"/>
                  </a:lnTo>
                  <a:lnTo>
                    <a:pt x="133780" y="304"/>
                  </a:lnTo>
                  <a:lnTo>
                    <a:pt x="124874" y="198"/>
                  </a:lnTo>
                  <a:lnTo>
                    <a:pt x="107094" y="46"/>
                  </a:lnTo>
                  <a:lnTo>
                    <a:pt x="89328" y="0"/>
                  </a:ln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12"/>
            <p:cNvSpPr/>
            <p:nvPr/>
          </p:nvSpPr>
          <p:spPr>
            <a:xfrm>
              <a:off x="290550" y="4624150"/>
              <a:ext cx="6963300" cy="24700"/>
            </a:xfrm>
            <a:custGeom>
              <a:rect b="b" l="l" r="r" t="t"/>
              <a:pathLst>
                <a:path extrusionOk="0" h="988" w="278532">
                  <a:moveTo>
                    <a:pt x="190389" y="0"/>
                  </a:moveTo>
                  <a:lnTo>
                    <a:pt x="165238" y="76"/>
                  </a:lnTo>
                  <a:lnTo>
                    <a:pt x="139266" y="243"/>
                  </a:lnTo>
                  <a:lnTo>
                    <a:pt x="126227" y="319"/>
                  </a:lnTo>
                  <a:lnTo>
                    <a:pt x="113294" y="350"/>
                  </a:lnTo>
                  <a:cubicBezTo>
                    <a:pt x="104738" y="335"/>
                    <a:pt x="96304" y="319"/>
                    <a:pt x="88158" y="243"/>
                  </a:cubicBezTo>
                  <a:cubicBezTo>
                    <a:pt x="79997" y="167"/>
                    <a:pt x="72110" y="91"/>
                    <a:pt x="64633" y="91"/>
                  </a:cubicBezTo>
                  <a:cubicBezTo>
                    <a:pt x="62315" y="82"/>
                    <a:pt x="60035" y="78"/>
                    <a:pt x="57799" y="78"/>
                  </a:cubicBezTo>
                  <a:cubicBezTo>
                    <a:pt x="52825" y="78"/>
                    <a:pt x="48063" y="96"/>
                    <a:pt x="43555" y="107"/>
                  </a:cubicBezTo>
                  <a:cubicBezTo>
                    <a:pt x="37035" y="122"/>
                    <a:pt x="31048" y="137"/>
                    <a:pt x="25759" y="183"/>
                  </a:cubicBezTo>
                  <a:lnTo>
                    <a:pt x="12021" y="304"/>
                  </a:lnTo>
                  <a:lnTo>
                    <a:pt x="61" y="456"/>
                  </a:lnTo>
                  <a:cubicBezTo>
                    <a:pt x="31" y="456"/>
                    <a:pt x="0" y="471"/>
                    <a:pt x="15" y="502"/>
                  </a:cubicBezTo>
                  <a:cubicBezTo>
                    <a:pt x="0" y="517"/>
                    <a:pt x="31" y="547"/>
                    <a:pt x="61" y="547"/>
                  </a:cubicBezTo>
                  <a:lnTo>
                    <a:pt x="12021" y="699"/>
                  </a:lnTo>
                  <a:lnTo>
                    <a:pt x="25759" y="806"/>
                  </a:lnTo>
                  <a:cubicBezTo>
                    <a:pt x="31048" y="866"/>
                    <a:pt x="37035" y="866"/>
                    <a:pt x="43555" y="882"/>
                  </a:cubicBezTo>
                  <a:cubicBezTo>
                    <a:pt x="48176" y="903"/>
                    <a:pt x="53062" y="925"/>
                    <a:pt x="58172" y="925"/>
                  </a:cubicBezTo>
                  <a:cubicBezTo>
                    <a:pt x="60289" y="925"/>
                    <a:pt x="62443" y="921"/>
                    <a:pt x="64633" y="912"/>
                  </a:cubicBezTo>
                  <a:cubicBezTo>
                    <a:pt x="72110" y="912"/>
                    <a:pt x="79997" y="806"/>
                    <a:pt x="88158" y="760"/>
                  </a:cubicBezTo>
                  <a:cubicBezTo>
                    <a:pt x="96304" y="699"/>
                    <a:pt x="104738" y="654"/>
                    <a:pt x="113294" y="638"/>
                  </a:cubicBezTo>
                  <a:lnTo>
                    <a:pt x="126227" y="669"/>
                  </a:lnTo>
                  <a:lnTo>
                    <a:pt x="139266" y="760"/>
                  </a:lnTo>
                  <a:lnTo>
                    <a:pt x="165238" y="912"/>
                  </a:lnTo>
                  <a:lnTo>
                    <a:pt x="190389" y="988"/>
                  </a:lnTo>
                  <a:lnTo>
                    <a:pt x="213899" y="988"/>
                  </a:lnTo>
                  <a:cubicBezTo>
                    <a:pt x="221376" y="988"/>
                    <a:pt x="228442" y="958"/>
                    <a:pt x="234977" y="927"/>
                  </a:cubicBezTo>
                  <a:lnTo>
                    <a:pt x="252788" y="821"/>
                  </a:lnTo>
                  <a:lnTo>
                    <a:pt x="266511" y="699"/>
                  </a:lnTo>
                  <a:lnTo>
                    <a:pt x="278486" y="547"/>
                  </a:lnTo>
                  <a:cubicBezTo>
                    <a:pt x="278501" y="547"/>
                    <a:pt x="278532" y="532"/>
                    <a:pt x="278532" y="502"/>
                  </a:cubicBezTo>
                  <a:cubicBezTo>
                    <a:pt x="278532" y="471"/>
                    <a:pt x="278516" y="441"/>
                    <a:pt x="278486" y="441"/>
                  </a:cubicBezTo>
                  <a:lnTo>
                    <a:pt x="266511" y="304"/>
                  </a:lnTo>
                  <a:lnTo>
                    <a:pt x="252788" y="183"/>
                  </a:lnTo>
                  <a:lnTo>
                    <a:pt x="234977" y="76"/>
                  </a:lnTo>
                  <a:cubicBezTo>
                    <a:pt x="228442" y="46"/>
                    <a:pt x="221376" y="0"/>
                    <a:pt x="213899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12"/>
            <p:cNvSpPr/>
            <p:nvPr/>
          </p:nvSpPr>
          <p:spPr>
            <a:xfrm>
              <a:off x="354750" y="1170100"/>
              <a:ext cx="887150" cy="1446925"/>
            </a:xfrm>
            <a:custGeom>
              <a:rect b="b" l="l" r="r" t="t"/>
              <a:pathLst>
                <a:path extrusionOk="0" h="57877" w="35486">
                  <a:moveTo>
                    <a:pt x="1638" y="0"/>
                  </a:moveTo>
                  <a:cubicBezTo>
                    <a:pt x="1247" y="0"/>
                    <a:pt x="858" y="2"/>
                    <a:pt x="472" y="6"/>
                  </a:cubicBezTo>
                  <a:lnTo>
                    <a:pt x="0" y="6"/>
                  </a:lnTo>
                  <a:lnTo>
                    <a:pt x="0" y="462"/>
                  </a:lnTo>
                  <a:cubicBezTo>
                    <a:pt x="16" y="1419"/>
                    <a:pt x="16" y="2362"/>
                    <a:pt x="31" y="3319"/>
                  </a:cubicBezTo>
                  <a:cubicBezTo>
                    <a:pt x="61" y="4261"/>
                    <a:pt x="92" y="51190"/>
                    <a:pt x="122" y="52132"/>
                  </a:cubicBezTo>
                  <a:cubicBezTo>
                    <a:pt x="152" y="53089"/>
                    <a:pt x="198" y="54031"/>
                    <a:pt x="244" y="54989"/>
                  </a:cubicBezTo>
                  <a:cubicBezTo>
                    <a:pt x="259" y="55460"/>
                    <a:pt x="289" y="55931"/>
                    <a:pt x="320" y="56402"/>
                  </a:cubicBezTo>
                  <a:cubicBezTo>
                    <a:pt x="350" y="56873"/>
                    <a:pt x="380" y="57360"/>
                    <a:pt x="411" y="57831"/>
                  </a:cubicBezTo>
                  <a:cubicBezTo>
                    <a:pt x="411" y="57846"/>
                    <a:pt x="441" y="57861"/>
                    <a:pt x="456" y="57876"/>
                  </a:cubicBezTo>
                  <a:cubicBezTo>
                    <a:pt x="487" y="57876"/>
                    <a:pt x="502" y="57846"/>
                    <a:pt x="502" y="57831"/>
                  </a:cubicBezTo>
                  <a:cubicBezTo>
                    <a:pt x="548" y="57360"/>
                    <a:pt x="563" y="56873"/>
                    <a:pt x="593" y="56402"/>
                  </a:cubicBezTo>
                  <a:cubicBezTo>
                    <a:pt x="624" y="55931"/>
                    <a:pt x="654" y="55460"/>
                    <a:pt x="684" y="54989"/>
                  </a:cubicBezTo>
                  <a:cubicBezTo>
                    <a:pt x="715" y="54031"/>
                    <a:pt x="760" y="53089"/>
                    <a:pt x="806" y="52132"/>
                  </a:cubicBezTo>
                  <a:cubicBezTo>
                    <a:pt x="836" y="51190"/>
                    <a:pt x="867" y="4261"/>
                    <a:pt x="882" y="3319"/>
                  </a:cubicBezTo>
                  <a:cubicBezTo>
                    <a:pt x="897" y="2514"/>
                    <a:pt x="912" y="1723"/>
                    <a:pt x="912" y="933"/>
                  </a:cubicBezTo>
                  <a:cubicBezTo>
                    <a:pt x="2219" y="933"/>
                    <a:pt x="3526" y="933"/>
                    <a:pt x="4833" y="903"/>
                  </a:cubicBezTo>
                  <a:cubicBezTo>
                    <a:pt x="6292" y="887"/>
                    <a:pt x="7751" y="872"/>
                    <a:pt x="9210" y="827"/>
                  </a:cubicBezTo>
                  <a:cubicBezTo>
                    <a:pt x="10654" y="766"/>
                    <a:pt x="12128" y="705"/>
                    <a:pt x="13571" y="659"/>
                  </a:cubicBezTo>
                  <a:cubicBezTo>
                    <a:pt x="14623" y="627"/>
                    <a:pt x="15675" y="602"/>
                    <a:pt x="16726" y="602"/>
                  </a:cubicBezTo>
                  <a:cubicBezTo>
                    <a:pt x="17133" y="602"/>
                    <a:pt x="17541" y="605"/>
                    <a:pt x="17948" y="614"/>
                  </a:cubicBezTo>
                  <a:cubicBezTo>
                    <a:pt x="19392" y="629"/>
                    <a:pt x="20866" y="720"/>
                    <a:pt x="22310" y="766"/>
                  </a:cubicBezTo>
                  <a:cubicBezTo>
                    <a:pt x="23039" y="811"/>
                    <a:pt x="23769" y="842"/>
                    <a:pt x="24498" y="842"/>
                  </a:cubicBezTo>
                  <a:cubicBezTo>
                    <a:pt x="24919" y="851"/>
                    <a:pt x="25340" y="859"/>
                    <a:pt x="25762" y="859"/>
                  </a:cubicBezTo>
                  <a:cubicBezTo>
                    <a:pt x="26070" y="859"/>
                    <a:pt x="26378" y="855"/>
                    <a:pt x="26687" y="842"/>
                  </a:cubicBezTo>
                  <a:cubicBezTo>
                    <a:pt x="27416" y="827"/>
                    <a:pt x="28145" y="842"/>
                    <a:pt x="28875" y="811"/>
                  </a:cubicBezTo>
                  <a:cubicBezTo>
                    <a:pt x="29604" y="796"/>
                    <a:pt x="30334" y="781"/>
                    <a:pt x="31063" y="751"/>
                  </a:cubicBezTo>
                  <a:cubicBezTo>
                    <a:pt x="31793" y="720"/>
                    <a:pt x="32522" y="705"/>
                    <a:pt x="33252" y="659"/>
                  </a:cubicBezTo>
                  <a:cubicBezTo>
                    <a:pt x="33981" y="614"/>
                    <a:pt x="34711" y="584"/>
                    <a:pt x="35440" y="508"/>
                  </a:cubicBezTo>
                  <a:cubicBezTo>
                    <a:pt x="35455" y="508"/>
                    <a:pt x="35486" y="492"/>
                    <a:pt x="35486" y="477"/>
                  </a:cubicBezTo>
                  <a:cubicBezTo>
                    <a:pt x="35486" y="447"/>
                    <a:pt x="35470" y="432"/>
                    <a:pt x="35440" y="432"/>
                  </a:cubicBezTo>
                  <a:cubicBezTo>
                    <a:pt x="34711" y="356"/>
                    <a:pt x="33981" y="325"/>
                    <a:pt x="33252" y="264"/>
                  </a:cubicBezTo>
                  <a:cubicBezTo>
                    <a:pt x="32522" y="219"/>
                    <a:pt x="31793" y="204"/>
                    <a:pt x="31063" y="173"/>
                  </a:cubicBezTo>
                  <a:cubicBezTo>
                    <a:pt x="30334" y="143"/>
                    <a:pt x="29604" y="128"/>
                    <a:pt x="28875" y="128"/>
                  </a:cubicBezTo>
                  <a:cubicBezTo>
                    <a:pt x="28145" y="128"/>
                    <a:pt x="27416" y="97"/>
                    <a:pt x="26687" y="97"/>
                  </a:cubicBezTo>
                  <a:cubicBezTo>
                    <a:pt x="26443" y="92"/>
                    <a:pt x="26200" y="90"/>
                    <a:pt x="25957" y="90"/>
                  </a:cubicBezTo>
                  <a:cubicBezTo>
                    <a:pt x="25471" y="90"/>
                    <a:pt x="24984" y="97"/>
                    <a:pt x="24498" y="97"/>
                  </a:cubicBezTo>
                  <a:cubicBezTo>
                    <a:pt x="23769" y="97"/>
                    <a:pt x="23039" y="143"/>
                    <a:pt x="22310" y="173"/>
                  </a:cubicBezTo>
                  <a:cubicBezTo>
                    <a:pt x="20851" y="219"/>
                    <a:pt x="19392" y="310"/>
                    <a:pt x="17948" y="325"/>
                  </a:cubicBezTo>
                  <a:cubicBezTo>
                    <a:pt x="17583" y="329"/>
                    <a:pt x="17219" y="331"/>
                    <a:pt x="16854" y="331"/>
                  </a:cubicBezTo>
                  <a:cubicBezTo>
                    <a:pt x="15760" y="331"/>
                    <a:pt x="14666" y="314"/>
                    <a:pt x="13571" y="280"/>
                  </a:cubicBezTo>
                  <a:cubicBezTo>
                    <a:pt x="12128" y="219"/>
                    <a:pt x="10654" y="158"/>
                    <a:pt x="9210" y="112"/>
                  </a:cubicBezTo>
                  <a:cubicBezTo>
                    <a:pt x="7751" y="82"/>
                    <a:pt x="6292" y="52"/>
                    <a:pt x="4833" y="36"/>
                  </a:cubicBezTo>
                  <a:cubicBezTo>
                    <a:pt x="3776" y="14"/>
                    <a:pt x="2703" y="0"/>
                    <a:pt x="1638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12"/>
            <p:cNvSpPr/>
            <p:nvPr/>
          </p:nvSpPr>
          <p:spPr>
            <a:xfrm>
              <a:off x="366525" y="2965000"/>
              <a:ext cx="732900" cy="1589650"/>
            </a:xfrm>
            <a:custGeom>
              <a:rect b="b" l="l" r="r" t="t"/>
              <a:pathLst>
                <a:path extrusionOk="0" h="63586" w="29316">
                  <a:moveTo>
                    <a:pt x="396" y="1"/>
                  </a:moveTo>
                  <a:cubicBezTo>
                    <a:pt x="373" y="1"/>
                    <a:pt x="350" y="16"/>
                    <a:pt x="350" y="46"/>
                  </a:cubicBezTo>
                  <a:cubicBezTo>
                    <a:pt x="320" y="411"/>
                    <a:pt x="289" y="776"/>
                    <a:pt x="259" y="1141"/>
                  </a:cubicBezTo>
                  <a:cubicBezTo>
                    <a:pt x="229" y="1505"/>
                    <a:pt x="198" y="1870"/>
                    <a:pt x="168" y="2235"/>
                  </a:cubicBezTo>
                  <a:cubicBezTo>
                    <a:pt x="122" y="2964"/>
                    <a:pt x="92" y="3694"/>
                    <a:pt x="61" y="4423"/>
                  </a:cubicBezTo>
                  <a:cubicBezTo>
                    <a:pt x="31" y="5153"/>
                    <a:pt x="16" y="60196"/>
                    <a:pt x="16" y="60926"/>
                  </a:cubicBezTo>
                  <a:cubicBezTo>
                    <a:pt x="16" y="61640"/>
                    <a:pt x="1" y="62385"/>
                    <a:pt x="16" y="63114"/>
                  </a:cubicBezTo>
                  <a:lnTo>
                    <a:pt x="16" y="63494"/>
                  </a:lnTo>
                  <a:lnTo>
                    <a:pt x="396" y="63494"/>
                  </a:lnTo>
                  <a:cubicBezTo>
                    <a:pt x="1596" y="63479"/>
                    <a:pt x="2812" y="63388"/>
                    <a:pt x="4013" y="63327"/>
                  </a:cubicBezTo>
                  <a:cubicBezTo>
                    <a:pt x="5007" y="63276"/>
                    <a:pt x="6002" y="63247"/>
                    <a:pt x="6996" y="63247"/>
                  </a:cubicBezTo>
                  <a:cubicBezTo>
                    <a:pt x="7202" y="63247"/>
                    <a:pt x="7408" y="63248"/>
                    <a:pt x="7614" y="63251"/>
                  </a:cubicBezTo>
                  <a:cubicBezTo>
                    <a:pt x="8815" y="63281"/>
                    <a:pt x="10031" y="63342"/>
                    <a:pt x="11231" y="63388"/>
                  </a:cubicBezTo>
                  <a:cubicBezTo>
                    <a:pt x="11824" y="63433"/>
                    <a:pt x="12432" y="63448"/>
                    <a:pt x="13040" y="63479"/>
                  </a:cubicBezTo>
                  <a:cubicBezTo>
                    <a:pt x="13632" y="63494"/>
                    <a:pt x="14240" y="63509"/>
                    <a:pt x="14833" y="63524"/>
                  </a:cubicBezTo>
                  <a:lnTo>
                    <a:pt x="16641" y="63555"/>
                  </a:lnTo>
                  <a:cubicBezTo>
                    <a:pt x="17249" y="63555"/>
                    <a:pt x="17842" y="63585"/>
                    <a:pt x="18450" y="63585"/>
                  </a:cubicBezTo>
                  <a:lnTo>
                    <a:pt x="20258" y="63585"/>
                  </a:lnTo>
                  <a:lnTo>
                    <a:pt x="22067" y="63555"/>
                  </a:lnTo>
                  <a:cubicBezTo>
                    <a:pt x="23267" y="63509"/>
                    <a:pt x="24468" y="63479"/>
                    <a:pt x="25668" y="63418"/>
                  </a:cubicBezTo>
                  <a:cubicBezTo>
                    <a:pt x="26869" y="63342"/>
                    <a:pt x="28070" y="63281"/>
                    <a:pt x="29285" y="63160"/>
                  </a:cubicBezTo>
                  <a:cubicBezTo>
                    <a:pt x="29301" y="63160"/>
                    <a:pt x="29316" y="63144"/>
                    <a:pt x="29316" y="63129"/>
                  </a:cubicBezTo>
                  <a:cubicBezTo>
                    <a:pt x="29316" y="63099"/>
                    <a:pt x="29301" y="63084"/>
                    <a:pt x="29285" y="63084"/>
                  </a:cubicBezTo>
                  <a:cubicBezTo>
                    <a:pt x="28070" y="62962"/>
                    <a:pt x="26869" y="62886"/>
                    <a:pt x="25668" y="62825"/>
                  </a:cubicBezTo>
                  <a:cubicBezTo>
                    <a:pt x="24468" y="62780"/>
                    <a:pt x="23252" y="62719"/>
                    <a:pt x="22067" y="62688"/>
                  </a:cubicBezTo>
                  <a:lnTo>
                    <a:pt x="20258" y="62658"/>
                  </a:lnTo>
                  <a:cubicBezTo>
                    <a:pt x="20056" y="62653"/>
                    <a:pt x="19855" y="62651"/>
                    <a:pt x="19654" y="62651"/>
                  </a:cubicBezTo>
                  <a:cubicBezTo>
                    <a:pt x="19254" y="62651"/>
                    <a:pt x="18855" y="62658"/>
                    <a:pt x="18450" y="62658"/>
                  </a:cubicBezTo>
                  <a:cubicBezTo>
                    <a:pt x="17842" y="62658"/>
                    <a:pt x="17249" y="62673"/>
                    <a:pt x="16641" y="62688"/>
                  </a:cubicBezTo>
                  <a:lnTo>
                    <a:pt x="14833" y="62719"/>
                  </a:lnTo>
                  <a:cubicBezTo>
                    <a:pt x="14240" y="62719"/>
                    <a:pt x="13632" y="62749"/>
                    <a:pt x="13024" y="62764"/>
                  </a:cubicBezTo>
                  <a:cubicBezTo>
                    <a:pt x="12432" y="62795"/>
                    <a:pt x="11824" y="62810"/>
                    <a:pt x="11231" y="62840"/>
                  </a:cubicBezTo>
                  <a:cubicBezTo>
                    <a:pt x="10015" y="62901"/>
                    <a:pt x="8815" y="62962"/>
                    <a:pt x="7614" y="62992"/>
                  </a:cubicBezTo>
                  <a:cubicBezTo>
                    <a:pt x="7344" y="62996"/>
                    <a:pt x="7075" y="62998"/>
                    <a:pt x="6805" y="62998"/>
                  </a:cubicBezTo>
                  <a:cubicBezTo>
                    <a:pt x="5874" y="62998"/>
                    <a:pt x="4943" y="62975"/>
                    <a:pt x="4013" y="62916"/>
                  </a:cubicBezTo>
                  <a:cubicBezTo>
                    <a:pt x="2934" y="62856"/>
                    <a:pt x="1855" y="62795"/>
                    <a:pt x="776" y="62764"/>
                  </a:cubicBezTo>
                  <a:lnTo>
                    <a:pt x="776" y="60941"/>
                  </a:lnTo>
                  <a:cubicBezTo>
                    <a:pt x="776" y="60211"/>
                    <a:pt x="745" y="5153"/>
                    <a:pt x="730" y="4423"/>
                  </a:cubicBezTo>
                  <a:cubicBezTo>
                    <a:pt x="700" y="3694"/>
                    <a:pt x="669" y="2964"/>
                    <a:pt x="624" y="2235"/>
                  </a:cubicBezTo>
                  <a:cubicBezTo>
                    <a:pt x="608" y="1870"/>
                    <a:pt x="563" y="1505"/>
                    <a:pt x="548" y="1141"/>
                  </a:cubicBezTo>
                  <a:cubicBezTo>
                    <a:pt x="517" y="776"/>
                    <a:pt x="487" y="411"/>
                    <a:pt x="441" y="46"/>
                  </a:cubicBezTo>
                  <a:cubicBezTo>
                    <a:pt x="441" y="16"/>
                    <a:pt x="419" y="1"/>
                    <a:pt x="396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12"/>
            <p:cNvSpPr/>
            <p:nvPr/>
          </p:nvSpPr>
          <p:spPr>
            <a:xfrm>
              <a:off x="6368225" y="1170200"/>
              <a:ext cx="887150" cy="1446925"/>
            </a:xfrm>
            <a:custGeom>
              <a:rect b="b" l="l" r="r" t="t"/>
              <a:pathLst>
                <a:path extrusionOk="0" h="57877" w="35486">
                  <a:moveTo>
                    <a:pt x="33354" y="1"/>
                  </a:moveTo>
                  <a:cubicBezTo>
                    <a:pt x="32456" y="1"/>
                    <a:pt x="31554" y="14"/>
                    <a:pt x="30653" y="32"/>
                  </a:cubicBezTo>
                  <a:cubicBezTo>
                    <a:pt x="29179" y="48"/>
                    <a:pt x="27735" y="63"/>
                    <a:pt x="26276" y="108"/>
                  </a:cubicBezTo>
                  <a:cubicBezTo>
                    <a:pt x="24817" y="154"/>
                    <a:pt x="23358" y="230"/>
                    <a:pt x="21914" y="276"/>
                  </a:cubicBezTo>
                  <a:cubicBezTo>
                    <a:pt x="20795" y="299"/>
                    <a:pt x="19675" y="331"/>
                    <a:pt x="18555" y="331"/>
                  </a:cubicBezTo>
                  <a:cubicBezTo>
                    <a:pt x="18216" y="331"/>
                    <a:pt x="17877" y="328"/>
                    <a:pt x="17538" y="321"/>
                  </a:cubicBezTo>
                  <a:cubicBezTo>
                    <a:pt x="16079" y="306"/>
                    <a:pt x="14620" y="215"/>
                    <a:pt x="13176" y="169"/>
                  </a:cubicBezTo>
                  <a:cubicBezTo>
                    <a:pt x="12447" y="124"/>
                    <a:pt x="11702" y="93"/>
                    <a:pt x="10988" y="78"/>
                  </a:cubicBezTo>
                  <a:cubicBezTo>
                    <a:pt x="10501" y="78"/>
                    <a:pt x="10008" y="71"/>
                    <a:pt x="9522" y="71"/>
                  </a:cubicBezTo>
                  <a:cubicBezTo>
                    <a:pt x="9279" y="71"/>
                    <a:pt x="9037" y="73"/>
                    <a:pt x="8799" y="78"/>
                  </a:cubicBezTo>
                  <a:cubicBezTo>
                    <a:pt x="8070" y="108"/>
                    <a:pt x="7340" y="93"/>
                    <a:pt x="6611" y="108"/>
                  </a:cubicBezTo>
                  <a:cubicBezTo>
                    <a:pt x="5882" y="139"/>
                    <a:pt x="5152" y="154"/>
                    <a:pt x="4423" y="169"/>
                  </a:cubicBezTo>
                  <a:cubicBezTo>
                    <a:pt x="3693" y="200"/>
                    <a:pt x="2949" y="230"/>
                    <a:pt x="2234" y="276"/>
                  </a:cubicBezTo>
                  <a:cubicBezTo>
                    <a:pt x="1505" y="321"/>
                    <a:pt x="760" y="352"/>
                    <a:pt x="46" y="428"/>
                  </a:cubicBezTo>
                  <a:cubicBezTo>
                    <a:pt x="15" y="428"/>
                    <a:pt x="0" y="443"/>
                    <a:pt x="0" y="473"/>
                  </a:cubicBezTo>
                  <a:cubicBezTo>
                    <a:pt x="0" y="488"/>
                    <a:pt x="15" y="519"/>
                    <a:pt x="46" y="519"/>
                  </a:cubicBezTo>
                  <a:cubicBezTo>
                    <a:pt x="760" y="580"/>
                    <a:pt x="1505" y="610"/>
                    <a:pt x="2234" y="671"/>
                  </a:cubicBezTo>
                  <a:cubicBezTo>
                    <a:pt x="2949" y="716"/>
                    <a:pt x="3693" y="747"/>
                    <a:pt x="4423" y="762"/>
                  </a:cubicBezTo>
                  <a:cubicBezTo>
                    <a:pt x="5152" y="792"/>
                    <a:pt x="5882" y="807"/>
                    <a:pt x="6611" y="823"/>
                  </a:cubicBezTo>
                  <a:cubicBezTo>
                    <a:pt x="7340" y="838"/>
                    <a:pt x="8070" y="853"/>
                    <a:pt x="8799" y="853"/>
                  </a:cubicBezTo>
                  <a:cubicBezTo>
                    <a:pt x="9037" y="858"/>
                    <a:pt x="9279" y="860"/>
                    <a:pt x="9522" y="860"/>
                  </a:cubicBezTo>
                  <a:cubicBezTo>
                    <a:pt x="10008" y="860"/>
                    <a:pt x="10501" y="853"/>
                    <a:pt x="10988" y="853"/>
                  </a:cubicBezTo>
                  <a:cubicBezTo>
                    <a:pt x="11702" y="853"/>
                    <a:pt x="12447" y="807"/>
                    <a:pt x="13176" y="777"/>
                  </a:cubicBezTo>
                  <a:cubicBezTo>
                    <a:pt x="14635" y="731"/>
                    <a:pt x="16079" y="640"/>
                    <a:pt x="17538" y="625"/>
                  </a:cubicBezTo>
                  <a:cubicBezTo>
                    <a:pt x="17945" y="617"/>
                    <a:pt x="18352" y="613"/>
                    <a:pt x="18760" y="613"/>
                  </a:cubicBezTo>
                  <a:cubicBezTo>
                    <a:pt x="19811" y="613"/>
                    <a:pt x="20863" y="638"/>
                    <a:pt x="21914" y="671"/>
                  </a:cubicBezTo>
                  <a:cubicBezTo>
                    <a:pt x="23358" y="731"/>
                    <a:pt x="24817" y="792"/>
                    <a:pt x="26276" y="823"/>
                  </a:cubicBezTo>
                  <a:cubicBezTo>
                    <a:pt x="27735" y="868"/>
                    <a:pt x="29194" y="899"/>
                    <a:pt x="30653" y="914"/>
                  </a:cubicBezTo>
                  <a:cubicBezTo>
                    <a:pt x="31944" y="944"/>
                    <a:pt x="33251" y="944"/>
                    <a:pt x="34558" y="944"/>
                  </a:cubicBezTo>
                  <a:cubicBezTo>
                    <a:pt x="34574" y="1734"/>
                    <a:pt x="34574" y="2525"/>
                    <a:pt x="34604" y="3330"/>
                  </a:cubicBezTo>
                  <a:cubicBezTo>
                    <a:pt x="34619" y="4272"/>
                    <a:pt x="34650" y="51201"/>
                    <a:pt x="34680" y="52143"/>
                  </a:cubicBezTo>
                  <a:cubicBezTo>
                    <a:pt x="34710" y="53100"/>
                    <a:pt x="34771" y="54043"/>
                    <a:pt x="34802" y="55000"/>
                  </a:cubicBezTo>
                  <a:cubicBezTo>
                    <a:pt x="34817" y="55471"/>
                    <a:pt x="34862" y="55942"/>
                    <a:pt x="34878" y="56413"/>
                  </a:cubicBezTo>
                  <a:cubicBezTo>
                    <a:pt x="34908" y="56884"/>
                    <a:pt x="34938" y="57371"/>
                    <a:pt x="34984" y="57842"/>
                  </a:cubicBezTo>
                  <a:cubicBezTo>
                    <a:pt x="34984" y="57857"/>
                    <a:pt x="34999" y="57872"/>
                    <a:pt x="35014" y="57872"/>
                  </a:cubicBezTo>
                  <a:cubicBezTo>
                    <a:pt x="35020" y="57875"/>
                    <a:pt x="35025" y="57876"/>
                    <a:pt x="35030" y="57876"/>
                  </a:cubicBezTo>
                  <a:cubicBezTo>
                    <a:pt x="35050" y="57876"/>
                    <a:pt x="35060" y="57854"/>
                    <a:pt x="35060" y="57842"/>
                  </a:cubicBezTo>
                  <a:cubicBezTo>
                    <a:pt x="35105" y="57371"/>
                    <a:pt x="35136" y="56884"/>
                    <a:pt x="35166" y="56413"/>
                  </a:cubicBezTo>
                  <a:cubicBezTo>
                    <a:pt x="35181" y="55942"/>
                    <a:pt x="35227" y="55471"/>
                    <a:pt x="35242" y="55000"/>
                  </a:cubicBezTo>
                  <a:cubicBezTo>
                    <a:pt x="35288" y="54043"/>
                    <a:pt x="35333" y="53100"/>
                    <a:pt x="35364" y="52143"/>
                  </a:cubicBezTo>
                  <a:cubicBezTo>
                    <a:pt x="35394" y="51201"/>
                    <a:pt x="35425" y="4272"/>
                    <a:pt x="35440" y="3330"/>
                  </a:cubicBezTo>
                  <a:cubicBezTo>
                    <a:pt x="35455" y="2373"/>
                    <a:pt x="35470" y="1431"/>
                    <a:pt x="35485" y="473"/>
                  </a:cubicBezTo>
                  <a:lnTo>
                    <a:pt x="35485" y="17"/>
                  </a:lnTo>
                  <a:lnTo>
                    <a:pt x="35014" y="17"/>
                  </a:lnTo>
                  <a:cubicBezTo>
                    <a:pt x="34463" y="6"/>
                    <a:pt x="33909" y="1"/>
                    <a:pt x="33354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12"/>
            <p:cNvSpPr/>
            <p:nvPr/>
          </p:nvSpPr>
          <p:spPr>
            <a:xfrm>
              <a:off x="6509550" y="2964250"/>
              <a:ext cx="732900" cy="1590175"/>
            </a:xfrm>
            <a:custGeom>
              <a:rect b="b" l="l" r="r" t="t"/>
              <a:pathLst>
                <a:path extrusionOk="0" h="63607" w="29316">
                  <a:moveTo>
                    <a:pt x="28936" y="0"/>
                  </a:moveTo>
                  <a:cubicBezTo>
                    <a:pt x="28905" y="0"/>
                    <a:pt x="28890" y="16"/>
                    <a:pt x="28890" y="46"/>
                  </a:cubicBezTo>
                  <a:cubicBezTo>
                    <a:pt x="28845" y="411"/>
                    <a:pt x="28814" y="775"/>
                    <a:pt x="28784" y="1140"/>
                  </a:cubicBezTo>
                  <a:cubicBezTo>
                    <a:pt x="28753" y="1505"/>
                    <a:pt x="28723" y="1870"/>
                    <a:pt x="28708" y="2234"/>
                  </a:cubicBezTo>
                  <a:cubicBezTo>
                    <a:pt x="28662" y="2964"/>
                    <a:pt x="28617" y="3693"/>
                    <a:pt x="28601" y="4423"/>
                  </a:cubicBezTo>
                  <a:cubicBezTo>
                    <a:pt x="28571" y="5152"/>
                    <a:pt x="28556" y="60211"/>
                    <a:pt x="28541" y="60940"/>
                  </a:cubicBezTo>
                  <a:cubicBezTo>
                    <a:pt x="28541" y="61548"/>
                    <a:pt x="28525" y="62156"/>
                    <a:pt x="28541" y="62764"/>
                  </a:cubicBezTo>
                  <a:cubicBezTo>
                    <a:pt x="27477" y="62794"/>
                    <a:pt x="26398" y="62855"/>
                    <a:pt x="25319" y="62916"/>
                  </a:cubicBezTo>
                  <a:cubicBezTo>
                    <a:pt x="24324" y="62966"/>
                    <a:pt x="23319" y="62996"/>
                    <a:pt x="22321" y="62996"/>
                  </a:cubicBezTo>
                  <a:cubicBezTo>
                    <a:pt x="22114" y="62996"/>
                    <a:pt x="21908" y="62995"/>
                    <a:pt x="21702" y="62992"/>
                  </a:cubicBezTo>
                  <a:cubicBezTo>
                    <a:pt x="20501" y="62962"/>
                    <a:pt x="19301" y="62901"/>
                    <a:pt x="18100" y="62840"/>
                  </a:cubicBezTo>
                  <a:cubicBezTo>
                    <a:pt x="17492" y="62810"/>
                    <a:pt x="16900" y="62779"/>
                    <a:pt x="16292" y="62764"/>
                  </a:cubicBezTo>
                  <a:cubicBezTo>
                    <a:pt x="15684" y="62749"/>
                    <a:pt x="15091" y="62734"/>
                    <a:pt x="14483" y="62718"/>
                  </a:cubicBezTo>
                  <a:lnTo>
                    <a:pt x="12675" y="62688"/>
                  </a:lnTo>
                  <a:cubicBezTo>
                    <a:pt x="12082" y="62688"/>
                    <a:pt x="11490" y="62673"/>
                    <a:pt x="10882" y="62673"/>
                  </a:cubicBezTo>
                  <a:cubicBezTo>
                    <a:pt x="10476" y="62673"/>
                    <a:pt x="10078" y="62666"/>
                    <a:pt x="9677" y="62666"/>
                  </a:cubicBezTo>
                  <a:cubicBezTo>
                    <a:pt x="9477" y="62666"/>
                    <a:pt x="9276" y="62668"/>
                    <a:pt x="9073" y="62673"/>
                  </a:cubicBezTo>
                  <a:lnTo>
                    <a:pt x="7265" y="62703"/>
                  </a:lnTo>
                  <a:cubicBezTo>
                    <a:pt x="6064" y="62734"/>
                    <a:pt x="4864" y="62779"/>
                    <a:pt x="3663" y="62840"/>
                  </a:cubicBezTo>
                  <a:cubicBezTo>
                    <a:pt x="2463" y="62916"/>
                    <a:pt x="1247" y="62977"/>
                    <a:pt x="46" y="63098"/>
                  </a:cubicBezTo>
                  <a:cubicBezTo>
                    <a:pt x="31" y="63098"/>
                    <a:pt x="16" y="63114"/>
                    <a:pt x="16" y="63129"/>
                  </a:cubicBezTo>
                  <a:cubicBezTo>
                    <a:pt x="1" y="63159"/>
                    <a:pt x="31" y="63174"/>
                    <a:pt x="46" y="63174"/>
                  </a:cubicBezTo>
                  <a:cubicBezTo>
                    <a:pt x="1247" y="63296"/>
                    <a:pt x="2463" y="63372"/>
                    <a:pt x="3663" y="63433"/>
                  </a:cubicBezTo>
                  <a:cubicBezTo>
                    <a:pt x="4864" y="63478"/>
                    <a:pt x="6064" y="63524"/>
                    <a:pt x="7265" y="63570"/>
                  </a:cubicBezTo>
                  <a:lnTo>
                    <a:pt x="9073" y="63600"/>
                  </a:lnTo>
                  <a:cubicBezTo>
                    <a:pt x="9276" y="63605"/>
                    <a:pt x="9477" y="63607"/>
                    <a:pt x="9677" y="63607"/>
                  </a:cubicBezTo>
                  <a:cubicBezTo>
                    <a:pt x="10078" y="63607"/>
                    <a:pt x="10476" y="63600"/>
                    <a:pt x="10882" y="63600"/>
                  </a:cubicBezTo>
                  <a:cubicBezTo>
                    <a:pt x="11474" y="63600"/>
                    <a:pt x="12082" y="63585"/>
                    <a:pt x="12690" y="63570"/>
                  </a:cubicBezTo>
                  <a:lnTo>
                    <a:pt x="14483" y="63539"/>
                  </a:lnTo>
                  <a:cubicBezTo>
                    <a:pt x="15091" y="63539"/>
                    <a:pt x="15699" y="63509"/>
                    <a:pt x="16292" y="63494"/>
                  </a:cubicBezTo>
                  <a:cubicBezTo>
                    <a:pt x="16900" y="63463"/>
                    <a:pt x="17492" y="63448"/>
                    <a:pt x="18100" y="63402"/>
                  </a:cubicBezTo>
                  <a:cubicBezTo>
                    <a:pt x="19301" y="63357"/>
                    <a:pt x="20501" y="63281"/>
                    <a:pt x="21702" y="63266"/>
                  </a:cubicBezTo>
                  <a:cubicBezTo>
                    <a:pt x="21972" y="63262"/>
                    <a:pt x="22242" y="63260"/>
                    <a:pt x="22513" y="63260"/>
                  </a:cubicBezTo>
                  <a:cubicBezTo>
                    <a:pt x="23448" y="63260"/>
                    <a:pt x="24388" y="63283"/>
                    <a:pt x="25319" y="63342"/>
                  </a:cubicBezTo>
                  <a:cubicBezTo>
                    <a:pt x="26519" y="63418"/>
                    <a:pt x="27720" y="63494"/>
                    <a:pt x="28921" y="63509"/>
                  </a:cubicBezTo>
                  <a:lnTo>
                    <a:pt x="29301" y="63509"/>
                  </a:lnTo>
                  <a:lnTo>
                    <a:pt x="29301" y="63129"/>
                  </a:lnTo>
                  <a:cubicBezTo>
                    <a:pt x="29316" y="62399"/>
                    <a:pt x="29316" y="61670"/>
                    <a:pt x="29301" y="60940"/>
                  </a:cubicBezTo>
                  <a:cubicBezTo>
                    <a:pt x="29301" y="60211"/>
                    <a:pt x="29270" y="5152"/>
                    <a:pt x="29255" y="4423"/>
                  </a:cubicBezTo>
                  <a:cubicBezTo>
                    <a:pt x="29240" y="3693"/>
                    <a:pt x="29194" y="2964"/>
                    <a:pt x="29149" y="2234"/>
                  </a:cubicBezTo>
                  <a:cubicBezTo>
                    <a:pt x="29133" y="1870"/>
                    <a:pt x="29088" y="1505"/>
                    <a:pt x="29073" y="1140"/>
                  </a:cubicBezTo>
                  <a:cubicBezTo>
                    <a:pt x="29042" y="775"/>
                    <a:pt x="29012" y="411"/>
                    <a:pt x="28966" y="46"/>
                  </a:cubicBezTo>
                  <a:cubicBezTo>
                    <a:pt x="28966" y="16"/>
                    <a:pt x="28951" y="0"/>
                    <a:pt x="28936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12"/>
            <p:cNvSpPr/>
            <p:nvPr/>
          </p:nvSpPr>
          <p:spPr>
            <a:xfrm>
              <a:off x="1567850" y="1170075"/>
              <a:ext cx="1523150" cy="23425"/>
            </a:xfrm>
            <a:custGeom>
              <a:rect b="b" l="l" r="r" t="t"/>
              <a:pathLst>
                <a:path extrusionOk="0" h="937" w="60926">
                  <a:moveTo>
                    <a:pt x="43393" y="0"/>
                  </a:moveTo>
                  <a:cubicBezTo>
                    <a:pt x="42812" y="0"/>
                    <a:pt x="42223" y="2"/>
                    <a:pt x="41625" y="7"/>
                  </a:cubicBezTo>
                  <a:lnTo>
                    <a:pt x="36139" y="83"/>
                  </a:lnTo>
                  <a:lnTo>
                    <a:pt x="33313" y="144"/>
                  </a:lnTo>
                  <a:lnTo>
                    <a:pt x="30456" y="220"/>
                  </a:lnTo>
                  <a:cubicBezTo>
                    <a:pt x="28756" y="274"/>
                    <a:pt x="27057" y="329"/>
                    <a:pt x="25380" y="329"/>
                  </a:cubicBezTo>
                  <a:cubicBezTo>
                    <a:pt x="25182" y="329"/>
                    <a:pt x="24984" y="328"/>
                    <a:pt x="24787" y="326"/>
                  </a:cubicBezTo>
                  <a:cubicBezTo>
                    <a:pt x="22918" y="326"/>
                    <a:pt x="21079" y="296"/>
                    <a:pt x="19301" y="235"/>
                  </a:cubicBezTo>
                  <a:cubicBezTo>
                    <a:pt x="17508" y="159"/>
                    <a:pt x="15790" y="98"/>
                    <a:pt x="14149" y="83"/>
                  </a:cubicBezTo>
                  <a:cubicBezTo>
                    <a:pt x="13673" y="79"/>
                    <a:pt x="13203" y="77"/>
                    <a:pt x="12741" y="77"/>
                  </a:cubicBezTo>
                  <a:cubicBezTo>
                    <a:pt x="11625" y="77"/>
                    <a:pt x="10555" y="87"/>
                    <a:pt x="9544" y="98"/>
                  </a:cubicBezTo>
                  <a:cubicBezTo>
                    <a:pt x="6703" y="129"/>
                    <a:pt x="4317" y="205"/>
                    <a:pt x="2660" y="281"/>
                  </a:cubicBezTo>
                  <a:lnTo>
                    <a:pt x="730" y="372"/>
                  </a:lnTo>
                  <a:lnTo>
                    <a:pt x="46" y="417"/>
                  </a:lnTo>
                  <a:cubicBezTo>
                    <a:pt x="31" y="417"/>
                    <a:pt x="1" y="448"/>
                    <a:pt x="1" y="463"/>
                  </a:cubicBezTo>
                  <a:cubicBezTo>
                    <a:pt x="1" y="493"/>
                    <a:pt x="16" y="509"/>
                    <a:pt x="46" y="509"/>
                  </a:cubicBezTo>
                  <a:lnTo>
                    <a:pt x="730" y="554"/>
                  </a:lnTo>
                  <a:lnTo>
                    <a:pt x="2660" y="660"/>
                  </a:lnTo>
                  <a:cubicBezTo>
                    <a:pt x="4317" y="736"/>
                    <a:pt x="6703" y="797"/>
                    <a:pt x="9544" y="843"/>
                  </a:cubicBezTo>
                  <a:cubicBezTo>
                    <a:pt x="10555" y="854"/>
                    <a:pt x="11625" y="864"/>
                    <a:pt x="12741" y="864"/>
                  </a:cubicBezTo>
                  <a:cubicBezTo>
                    <a:pt x="13203" y="864"/>
                    <a:pt x="13673" y="863"/>
                    <a:pt x="14149" y="858"/>
                  </a:cubicBezTo>
                  <a:cubicBezTo>
                    <a:pt x="15790" y="843"/>
                    <a:pt x="17508" y="767"/>
                    <a:pt x="19301" y="706"/>
                  </a:cubicBezTo>
                  <a:cubicBezTo>
                    <a:pt x="21079" y="645"/>
                    <a:pt x="22918" y="600"/>
                    <a:pt x="24787" y="600"/>
                  </a:cubicBezTo>
                  <a:cubicBezTo>
                    <a:pt x="26656" y="615"/>
                    <a:pt x="28556" y="660"/>
                    <a:pt x="30456" y="706"/>
                  </a:cubicBezTo>
                  <a:lnTo>
                    <a:pt x="33313" y="797"/>
                  </a:lnTo>
                  <a:lnTo>
                    <a:pt x="36139" y="858"/>
                  </a:lnTo>
                  <a:lnTo>
                    <a:pt x="41625" y="919"/>
                  </a:lnTo>
                  <a:cubicBezTo>
                    <a:pt x="42661" y="928"/>
                    <a:pt x="43671" y="936"/>
                    <a:pt x="44655" y="936"/>
                  </a:cubicBezTo>
                  <a:cubicBezTo>
                    <a:pt x="45376" y="936"/>
                    <a:pt x="46083" y="932"/>
                    <a:pt x="46777" y="919"/>
                  </a:cubicBezTo>
                  <a:cubicBezTo>
                    <a:pt x="48403" y="904"/>
                    <a:pt x="49953" y="888"/>
                    <a:pt x="51367" y="858"/>
                  </a:cubicBezTo>
                  <a:cubicBezTo>
                    <a:pt x="52795" y="843"/>
                    <a:pt x="54102" y="797"/>
                    <a:pt x="55272" y="752"/>
                  </a:cubicBezTo>
                  <a:cubicBezTo>
                    <a:pt x="56427" y="706"/>
                    <a:pt x="57430" y="691"/>
                    <a:pt x="58266" y="645"/>
                  </a:cubicBezTo>
                  <a:cubicBezTo>
                    <a:pt x="59923" y="569"/>
                    <a:pt x="60880" y="509"/>
                    <a:pt x="60880" y="509"/>
                  </a:cubicBezTo>
                  <a:cubicBezTo>
                    <a:pt x="60895" y="509"/>
                    <a:pt x="60926" y="493"/>
                    <a:pt x="60926" y="463"/>
                  </a:cubicBezTo>
                  <a:cubicBezTo>
                    <a:pt x="60926" y="448"/>
                    <a:pt x="60895" y="433"/>
                    <a:pt x="60880" y="433"/>
                  </a:cubicBezTo>
                  <a:cubicBezTo>
                    <a:pt x="60880" y="433"/>
                    <a:pt x="59923" y="372"/>
                    <a:pt x="58266" y="296"/>
                  </a:cubicBezTo>
                  <a:cubicBezTo>
                    <a:pt x="57430" y="250"/>
                    <a:pt x="56427" y="220"/>
                    <a:pt x="55272" y="189"/>
                  </a:cubicBezTo>
                  <a:cubicBezTo>
                    <a:pt x="54102" y="144"/>
                    <a:pt x="52795" y="113"/>
                    <a:pt x="51367" y="83"/>
                  </a:cubicBezTo>
                  <a:cubicBezTo>
                    <a:pt x="49953" y="53"/>
                    <a:pt x="48403" y="22"/>
                    <a:pt x="46777" y="7"/>
                  </a:cubicBezTo>
                  <a:cubicBezTo>
                    <a:pt x="45683" y="7"/>
                    <a:pt x="44555" y="0"/>
                    <a:pt x="43393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12"/>
            <p:cNvSpPr/>
            <p:nvPr/>
          </p:nvSpPr>
          <p:spPr>
            <a:xfrm>
              <a:off x="3964050" y="4530900"/>
              <a:ext cx="1983625" cy="23650"/>
            </a:xfrm>
            <a:custGeom>
              <a:rect b="b" l="l" r="r" t="t"/>
              <a:pathLst>
                <a:path extrusionOk="0" h="946" w="79345">
                  <a:moveTo>
                    <a:pt x="56522" y="0"/>
                  </a:moveTo>
                  <a:cubicBezTo>
                    <a:pt x="55765" y="0"/>
                    <a:pt x="54999" y="2"/>
                    <a:pt x="54223" y="7"/>
                  </a:cubicBezTo>
                  <a:lnTo>
                    <a:pt x="47066" y="83"/>
                  </a:lnTo>
                  <a:lnTo>
                    <a:pt x="43388" y="144"/>
                  </a:lnTo>
                  <a:lnTo>
                    <a:pt x="39680" y="235"/>
                  </a:lnTo>
                  <a:lnTo>
                    <a:pt x="35957" y="311"/>
                  </a:lnTo>
                  <a:lnTo>
                    <a:pt x="32279" y="326"/>
                  </a:lnTo>
                  <a:cubicBezTo>
                    <a:pt x="29847" y="326"/>
                    <a:pt x="27446" y="296"/>
                    <a:pt x="25121" y="235"/>
                  </a:cubicBezTo>
                  <a:cubicBezTo>
                    <a:pt x="22796" y="159"/>
                    <a:pt x="20562" y="98"/>
                    <a:pt x="18419" y="83"/>
                  </a:cubicBezTo>
                  <a:cubicBezTo>
                    <a:pt x="17796" y="78"/>
                    <a:pt x="17183" y="77"/>
                    <a:pt x="16582" y="77"/>
                  </a:cubicBezTo>
                  <a:cubicBezTo>
                    <a:pt x="15130" y="77"/>
                    <a:pt x="13743" y="87"/>
                    <a:pt x="12432" y="98"/>
                  </a:cubicBezTo>
                  <a:cubicBezTo>
                    <a:pt x="10562" y="113"/>
                    <a:pt x="8860" y="144"/>
                    <a:pt x="7356" y="174"/>
                  </a:cubicBezTo>
                  <a:cubicBezTo>
                    <a:pt x="5851" y="220"/>
                    <a:pt x="4529" y="235"/>
                    <a:pt x="3450" y="280"/>
                  </a:cubicBezTo>
                  <a:lnTo>
                    <a:pt x="927" y="387"/>
                  </a:lnTo>
                  <a:lnTo>
                    <a:pt x="46" y="432"/>
                  </a:lnTo>
                  <a:cubicBezTo>
                    <a:pt x="16" y="432"/>
                    <a:pt x="0" y="448"/>
                    <a:pt x="0" y="478"/>
                  </a:cubicBezTo>
                  <a:cubicBezTo>
                    <a:pt x="0" y="493"/>
                    <a:pt x="16" y="508"/>
                    <a:pt x="46" y="524"/>
                  </a:cubicBezTo>
                  <a:lnTo>
                    <a:pt x="927" y="554"/>
                  </a:lnTo>
                  <a:lnTo>
                    <a:pt x="3450" y="660"/>
                  </a:lnTo>
                  <a:cubicBezTo>
                    <a:pt x="4529" y="706"/>
                    <a:pt x="5851" y="721"/>
                    <a:pt x="7356" y="767"/>
                  </a:cubicBezTo>
                  <a:cubicBezTo>
                    <a:pt x="8860" y="797"/>
                    <a:pt x="10562" y="828"/>
                    <a:pt x="12432" y="843"/>
                  </a:cubicBezTo>
                  <a:cubicBezTo>
                    <a:pt x="13518" y="861"/>
                    <a:pt x="14656" y="868"/>
                    <a:pt x="15840" y="868"/>
                  </a:cubicBezTo>
                  <a:cubicBezTo>
                    <a:pt x="16678" y="868"/>
                    <a:pt x="17538" y="864"/>
                    <a:pt x="18419" y="858"/>
                  </a:cubicBezTo>
                  <a:cubicBezTo>
                    <a:pt x="20547" y="843"/>
                    <a:pt x="22796" y="767"/>
                    <a:pt x="25121" y="706"/>
                  </a:cubicBezTo>
                  <a:cubicBezTo>
                    <a:pt x="27198" y="665"/>
                    <a:pt x="29335" y="612"/>
                    <a:pt x="31501" y="612"/>
                  </a:cubicBezTo>
                  <a:cubicBezTo>
                    <a:pt x="31760" y="612"/>
                    <a:pt x="32019" y="613"/>
                    <a:pt x="32279" y="615"/>
                  </a:cubicBezTo>
                  <a:lnTo>
                    <a:pt x="35957" y="630"/>
                  </a:lnTo>
                  <a:lnTo>
                    <a:pt x="39680" y="706"/>
                  </a:lnTo>
                  <a:lnTo>
                    <a:pt x="43388" y="797"/>
                  </a:lnTo>
                  <a:lnTo>
                    <a:pt x="47066" y="858"/>
                  </a:lnTo>
                  <a:lnTo>
                    <a:pt x="54223" y="934"/>
                  </a:lnTo>
                  <a:cubicBezTo>
                    <a:pt x="55386" y="942"/>
                    <a:pt x="56526" y="945"/>
                    <a:pt x="57643" y="945"/>
                  </a:cubicBezTo>
                  <a:cubicBezTo>
                    <a:pt x="58760" y="945"/>
                    <a:pt x="59854" y="942"/>
                    <a:pt x="60925" y="934"/>
                  </a:cubicBezTo>
                  <a:cubicBezTo>
                    <a:pt x="63053" y="904"/>
                    <a:pt x="65059" y="888"/>
                    <a:pt x="66913" y="858"/>
                  </a:cubicBezTo>
                  <a:cubicBezTo>
                    <a:pt x="68782" y="828"/>
                    <a:pt x="70484" y="797"/>
                    <a:pt x="71989" y="752"/>
                  </a:cubicBezTo>
                  <a:lnTo>
                    <a:pt x="75894" y="645"/>
                  </a:lnTo>
                  <a:lnTo>
                    <a:pt x="79299" y="508"/>
                  </a:lnTo>
                  <a:cubicBezTo>
                    <a:pt x="79329" y="508"/>
                    <a:pt x="79344" y="493"/>
                    <a:pt x="79344" y="478"/>
                  </a:cubicBezTo>
                  <a:cubicBezTo>
                    <a:pt x="79344" y="448"/>
                    <a:pt x="79329" y="432"/>
                    <a:pt x="79299" y="432"/>
                  </a:cubicBezTo>
                  <a:lnTo>
                    <a:pt x="75894" y="296"/>
                  </a:lnTo>
                  <a:lnTo>
                    <a:pt x="71989" y="189"/>
                  </a:lnTo>
                  <a:cubicBezTo>
                    <a:pt x="70484" y="144"/>
                    <a:pt x="68782" y="113"/>
                    <a:pt x="66913" y="83"/>
                  </a:cubicBezTo>
                  <a:cubicBezTo>
                    <a:pt x="65059" y="52"/>
                    <a:pt x="63053" y="22"/>
                    <a:pt x="60925" y="7"/>
                  </a:cubicBezTo>
                  <a:cubicBezTo>
                    <a:pt x="59507" y="7"/>
                    <a:pt x="58035" y="0"/>
                    <a:pt x="56522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12"/>
            <p:cNvSpPr/>
            <p:nvPr/>
          </p:nvSpPr>
          <p:spPr>
            <a:xfrm>
              <a:off x="1403725" y="4531150"/>
              <a:ext cx="713525" cy="23550"/>
            </a:xfrm>
            <a:custGeom>
              <a:rect b="b" l="l" r="r" t="t"/>
              <a:pathLst>
                <a:path extrusionOk="0" h="942" w="28541">
                  <a:moveTo>
                    <a:pt x="20729" y="1"/>
                  </a:moveTo>
                  <a:cubicBezTo>
                    <a:pt x="20327" y="1"/>
                    <a:pt x="19916" y="4"/>
                    <a:pt x="19498" y="12"/>
                  </a:cubicBezTo>
                  <a:lnTo>
                    <a:pt x="16930" y="73"/>
                  </a:lnTo>
                  <a:cubicBezTo>
                    <a:pt x="16064" y="103"/>
                    <a:pt x="15167" y="164"/>
                    <a:pt x="14271" y="225"/>
                  </a:cubicBezTo>
                  <a:cubicBezTo>
                    <a:pt x="13374" y="286"/>
                    <a:pt x="12493" y="331"/>
                    <a:pt x="11611" y="331"/>
                  </a:cubicBezTo>
                  <a:cubicBezTo>
                    <a:pt x="10730" y="331"/>
                    <a:pt x="9879" y="301"/>
                    <a:pt x="9043" y="225"/>
                  </a:cubicBezTo>
                  <a:cubicBezTo>
                    <a:pt x="8207" y="164"/>
                    <a:pt x="7401" y="103"/>
                    <a:pt x="6642" y="88"/>
                  </a:cubicBezTo>
                  <a:cubicBezTo>
                    <a:pt x="6320" y="75"/>
                    <a:pt x="6005" y="71"/>
                    <a:pt x="5698" y="71"/>
                  </a:cubicBezTo>
                  <a:cubicBezTo>
                    <a:pt x="5279" y="71"/>
                    <a:pt x="4876" y="79"/>
                    <a:pt x="4499" y="88"/>
                  </a:cubicBezTo>
                  <a:cubicBezTo>
                    <a:pt x="3162" y="134"/>
                    <a:pt x="2052" y="210"/>
                    <a:pt x="1262" y="286"/>
                  </a:cubicBezTo>
                  <a:cubicBezTo>
                    <a:pt x="472" y="362"/>
                    <a:pt x="46" y="422"/>
                    <a:pt x="46" y="422"/>
                  </a:cubicBezTo>
                  <a:cubicBezTo>
                    <a:pt x="16" y="422"/>
                    <a:pt x="1" y="438"/>
                    <a:pt x="1" y="453"/>
                  </a:cubicBezTo>
                  <a:cubicBezTo>
                    <a:pt x="1" y="483"/>
                    <a:pt x="16" y="498"/>
                    <a:pt x="46" y="514"/>
                  </a:cubicBezTo>
                  <a:cubicBezTo>
                    <a:pt x="46" y="514"/>
                    <a:pt x="487" y="574"/>
                    <a:pt x="1262" y="650"/>
                  </a:cubicBezTo>
                  <a:cubicBezTo>
                    <a:pt x="2037" y="726"/>
                    <a:pt x="3146" y="802"/>
                    <a:pt x="4499" y="848"/>
                  </a:cubicBezTo>
                  <a:cubicBezTo>
                    <a:pt x="4935" y="848"/>
                    <a:pt x="5404" y="861"/>
                    <a:pt x="5894" y="861"/>
                  </a:cubicBezTo>
                  <a:cubicBezTo>
                    <a:pt x="6138" y="861"/>
                    <a:pt x="6388" y="858"/>
                    <a:pt x="6642" y="848"/>
                  </a:cubicBezTo>
                  <a:cubicBezTo>
                    <a:pt x="7401" y="833"/>
                    <a:pt x="8207" y="757"/>
                    <a:pt x="9043" y="711"/>
                  </a:cubicBezTo>
                  <a:cubicBezTo>
                    <a:pt x="9879" y="650"/>
                    <a:pt x="10745" y="605"/>
                    <a:pt x="11611" y="605"/>
                  </a:cubicBezTo>
                  <a:cubicBezTo>
                    <a:pt x="12493" y="605"/>
                    <a:pt x="13374" y="650"/>
                    <a:pt x="14271" y="711"/>
                  </a:cubicBezTo>
                  <a:cubicBezTo>
                    <a:pt x="15167" y="757"/>
                    <a:pt x="16049" y="833"/>
                    <a:pt x="16930" y="863"/>
                  </a:cubicBezTo>
                  <a:lnTo>
                    <a:pt x="19498" y="924"/>
                  </a:lnTo>
                  <a:cubicBezTo>
                    <a:pt x="19981" y="933"/>
                    <a:pt x="20453" y="941"/>
                    <a:pt x="20916" y="941"/>
                  </a:cubicBezTo>
                  <a:cubicBezTo>
                    <a:pt x="21254" y="941"/>
                    <a:pt x="21587" y="937"/>
                    <a:pt x="21915" y="924"/>
                  </a:cubicBezTo>
                  <a:cubicBezTo>
                    <a:pt x="22675" y="909"/>
                    <a:pt x="23389" y="878"/>
                    <a:pt x="24057" y="863"/>
                  </a:cubicBezTo>
                  <a:cubicBezTo>
                    <a:pt x="24726" y="833"/>
                    <a:pt x="25334" y="802"/>
                    <a:pt x="25881" y="757"/>
                  </a:cubicBezTo>
                  <a:cubicBezTo>
                    <a:pt x="26428" y="711"/>
                    <a:pt x="26899" y="681"/>
                    <a:pt x="27279" y="635"/>
                  </a:cubicBezTo>
                  <a:cubicBezTo>
                    <a:pt x="28054" y="574"/>
                    <a:pt x="28510" y="514"/>
                    <a:pt x="28510" y="514"/>
                  </a:cubicBezTo>
                  <a:cubicBezTo>
                    <a:pt x="28525" y="514"/>
                    <a:pt x="28541" y="498"/>
                    <a:pt x="28541" y="468"/>
                  </a:cubicBezTo>
                  <a:cubicBezTo>
                    <a:pt x="28541" y="453"/>
                    <a:pt x="28525" y="422"/>
                    <a:pt x="28510" y="422"/>
                  </a:cubicBezTo>
                  <a:cubicBezTo>
                    <a:pt x="28510" y="422"/>
                    <a:pt x="28054" y="362"/>
                    <a:pt x="27279" y="286"/>
                  </a:cubicBezTo>
                  <a:cubicBezTo>
                    <a:pt x="26899" y="255"/>
                    <a:pt x="26428" y="225"/>
                    <a:pt x="25881" y="179"/>
                  </a:cubicBezTo>
                  <a:cubicBezTo>
                    <a:pt x="25334" y="149"/>
                    <a:pt x="24726" y="103"/>
                    <a:pt x="24057" y="73"/>
                  </a:cubicBezTo>
                  <a:cubicBezTo>
                    <a:pt x="23389" y="42"/>
                    <a:pt x="22675" y="27"/>
                    <a:pt x="21915" y="12"/>
                  </a:cubicBezTo>
                  <a:cubicBezTo>
                    <a:pt x="21527" y="4"/>
                    <a:pt x="21132" y="1"/>
                    <a:pt x="20729" y="1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12"/>
            <p:cNvSpPr/>
            <p:nvPr/>
          </p:nvSpPr>
          <p:spPr>
            <a:xfrm>
              <a:off x="4029400" y="1159325"/>
              <a:ext cx="713900" cy="23375"/>
            </a:xfrm>
            <a:custGeom>
              <a:rect b="b" l="l" r="r" t="t"/>
              <a:pathLst>
                <a:path extrusionOk="0" h="935" w="28556">
                  <a:moveTo>
                    <a:pt x="20742" y="0"/>
                  </a:moveTo>
                  <a:cubicBezTo>
                    <a:pt x="20342" y="0"/>
                    <a:pt x="19931" y="4"/>
                    <a:pt x="19513" y="12"/>
                  </a:cubicBezTo>
                  <a:lnTo>
                    <a:pt x="16945" y="72"/>
                  </a:lnTo>
                  <a:cubicBezTo>
                    <a:pt x="16064" y="87"/>
                    <a:pt x="15182" y="163"/>
                    <a:pt x="14286" y="224"/>
                  </a:cubicBezTo>
                  <a:cubicBezTo>
                    <a:pt x="13389" y="285"/>
                    <a:pt x="12507" y="331"/>
                    <a:pt x="11626" y="331"/>
                  </a:cubicBezTo>
                  <a:cubicBezTo>
                    <a:pt x="10745" y="315"/>
                    <a:pt x="9894" y="285"/>
                    <a:pt x="9058" y="224"/>
                  </a:cubicBezTo>
                  <a:cubicBezTo>
                    <a:pt x="8222" y="163"/>
                    <a:pt x="7416" y="87"/>
                    <a:pt x="6657" y="72"/>
                  </a:cubicBezTo>
                  <a:cubicBezTo>
                    <a:pt x="6430" y="68"/>
                    <a:pt x="6208" y="66"/>
                    <a:pt x="5991" y="66"/>
                  </a:cubicBezTo>
                  <a:cubicBezTo>
                    <a:pt x="5467" y="66"/>
                    <a:pt x="4971" y="77"/>
                    <a:pt x="4499" y="87"/>
                  </a:cubicBezTo>
                  <a:cubicBezTo>
                    <a:pt x="3176" y="118"/>
                    <a:pt x="2052" y="194"/>
                    <a:pt x="1277" y="270"/>
                  </a:cubicBezTo>
                  <a:cubicBezTo>
                    <a:pt x="487" y="346"/>
                    <a:pt x="46" y="422"/>
                    <a:pt x="46" y="422"/>
                  </a:cubicBezTo>
                  <a:cubicBezTo>
                    <a:pt x="31" y="422"/>
                    <a:pt x="15" y="437"/>
                    <a:pt x="15" y="452"/>
                  </a:cubicBezTo>
                  <a:cubicBezTo>
                    <a:pt x="0" y="483"/>
                    <a:pt x="31" y="498"/>
                    <a:pt x="46" y="513"/>
                  </a:cubicBezTo>
                  <a:cubicBezTo>
                    <a:pt x="46" y="513"/>
                    <a:pt x="502" y="574"/>
                    <a:pt x="1277" y="650"/>
                  </a:cubicBezTo>
                  <a:cubicBezTo>
                    <a:pt x="2052" y="726"/>
                    <a:pt x="3176" y="802"/>
                    <a:pt x="4499" y="832"/>
                  </a:cubicBezTo>
                  <a:cubicBezTo>
                    <a:pt x="4971" y="843"/>
                    <a:pt x="5467" y="854"/>
                    <a:pt x="5991" y="854"/>
                  </a:cubicBezTo>
                  <a:cubicBezTo>
                    <a:pt x="6208" y="854"/>
                    <a:pt x="6430" y="852"/>
                    <a:pt x="6657" y="847"/>
                  </a:cubicBezTo>
                  <a:cubicBezTo>
                    <a:pt x="7416" y="832"/>
                    <a:pt x="8222" y="756"/>
                    <a:pt x="9058" y="695"/>
                  </a:cubicBezTo>
                  <a:cubicBezTo>
                    <a:pt x="9804" y="655"/>
                    <a:pt x="10563" y="602"/>
                    <a:pt x="11345" y="602"/>
                  </a:cubicBezTo>
                  <a:cubicBezTo>
                    <a:pt x="11438" y="602"/>
                    <a:pt x="11532" y="603"/>
                    <a:pt x="11626" y="604"/>
                  </a:cubicBezTo>
                  <a:cubicBezTo>
                    <a:pt x="12507" y="604"/>
                    <a:pt x="13389" y="650"/>
                    <a:pt x="14286" y="711"/>
                  </a:cubicBezTo>
                  <a:cubicBezTo>
                    <a:pt x="15182" y="756"/>
                    <a:pt x="16064" y="832"/>
                    <a:pt x="16945" y="847"/>
                  </a:cubicBezTo>
                  <a:lnTo>
                    <a:pt x="19513" y="923"/>
                  </a:lnTo>
                  <a:cubicBezTo>
                    <a:pt x="19931" y="931"/>
                    <a:pt x="20342" y="935"/>
                    <a:pt x="20742" y="935"/>
                  </a:cubicBezTo>
                  <a:cubicBezTo>
                    <a:pt x="21143" y="935"/>
                    <a:pt x="21535" y="931"/>
                    <a:pt x="21914" y="923"/>
                  </a:cubicBezTo>
                  <a:cubicBezTo>
                    <a:pt x="22674" y="893"/>
                    <a:pt x="23404" y="878"/>
                    <a:pt x="24072" y="847"/>
                  </a:cubicBezTo>
                  <a:cubicBezTo>
                    <a:pt x="24741" y="832"/>
                    <a:pt x="25349" y="787"/>
                    <a:pt x="25896" y="741"/>
                  </a:cubicBezTo>
                  <a:cubicBezTo>
                    <a:pt x="26428" y="695"/>
                    <a:pt x="26899" y="680"/>
                    <a:pt x="27294" y="635"/>
                  </a:cubicBezTo>
                  <a:cubicBezTo>
                    <a:pt x="28069" y="559"/>
                    <a:pt x="28510" y="513"/>
                    <a:pt x="28510" y="513"/>
                  </a:cubicBezTo>
                  <a:cubicBezTo>
                    <a:pt x="28540" y="498"/>
                    <a:pt x="28556" y="483"/>
                    <a:pt x="28556" y="467"/>
                  </a:cubicBezTo>
                  <a:cubicBezTo>
                    <a:pt x="28556" y="437"/>
                    <a:pt x="28540" y="422"/>
                    <a:pt x="28510" y="422"/>
                  </a:cubicBezTo>
                  <a:cubicBezTo>
                    <a:pt x="28510" y="422"/>
                    <a:pt x="28069" y="361"/>
                    <a:pt x="27294" y="285"/>
                  </a:cubicBezTo>
                  <a:cubicBezTo>
                    <a:pt x="26914" y="239"/>
                    <a:pt x="26428" y="224"/>
                    <a:pt x="25896" y="179"/>
                  </a:cubicBezTo>
                  <a:cubicBezTo>
                    <a:pt x="25349" y="133"/>
                    <a:pt x="24741" y="103"/>
                    <a:pt x="24072" y="72"/>
                  </a:cubicBezTo>
                  <a:cubicBezTo>
                    <a:pt x="23404" y="42"/>
                    <a:pt x="22674" y="12"/>
                    <a:pt x="21914" y="12"/>
                  </a:cubicBezTo>
                  <a:cubicBezTo>
                    <a:pt x="21535" y="4"/>
                    <a:pt x="21143" y="0"/>
                    <a:pt x="20742" y="0"/>
                  </a:cubicBezTo>
                  <a:close/>
                </a:path>
              </a:pathLst>
            </a:custGeom>
            <a:solidFill>
              <a:srgbClr val="B33B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76" name="Google Shape;776;p12"/>
          <p:cNvSpPr txBox="1"/>
          <p:nvPr>
            <p:ph idx="1" type="subTitle"/>
          </p:nvPr>
        </p:nvSpPr>
        <p:spPr>
          <a:xfrm>
            <a:off x="2445600" y="3237625"/>
            <a:ext cx="4268700" cy="51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400"/>
              <a:buFont typeface="Roboto Mono"/>
              <a:buNone/>
              <a:defRPr sz="1400">
                <a:solidFill>
                  <a:srgbClr val="B33B00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3">
  <p:cSld name="MAIN_POINT_1_2_1">
    <p:bg>
      <p:bgPr>
        <a:solidFill>
          <a:srgbClr val="FFEECF"/>
        </a:solidFill>
      </p:bgPr>
    </p:bg>
    <p:spTree>
      <p:nvGrpSpPr>
        <p:cNvPr id="6853" name="Shape 6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54" name="Google Shape;6854;p19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6855" name="Google Shape;6855;p19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19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19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19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19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19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19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19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19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19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19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19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19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19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19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19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19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19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19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19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19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19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19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19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19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19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19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19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19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19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19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19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19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19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19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19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19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19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19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19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19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19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19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19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19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19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19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19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19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19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19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19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19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19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19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19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19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19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19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19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19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19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19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19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19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19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19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19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19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19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19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19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19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19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19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19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19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19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19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19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19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19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19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19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19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19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19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19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19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19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19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19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19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19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19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19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19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19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19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19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19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19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19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19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19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19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19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19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19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19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19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19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19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19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19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19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19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19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19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19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19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19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19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19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19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19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19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19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19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19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19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19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19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19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19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19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19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19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19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19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19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19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19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19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19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19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19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19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19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19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19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19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19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19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19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19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19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19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19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19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19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19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19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19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19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19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19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19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19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19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19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19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19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19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19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19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19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19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19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19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19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19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19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19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19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19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19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19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19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19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19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19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19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19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19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19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19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19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19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19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19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19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19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19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19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19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19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19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19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19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19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19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19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19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19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19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19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19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19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19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19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19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19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19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19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19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19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19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19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19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19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19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19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19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19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19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19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19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19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19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19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19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19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19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19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19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19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19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19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19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19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19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19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19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19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19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19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19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19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19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19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19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19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19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19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19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19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19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19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19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19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19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19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19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19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19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19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19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19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19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19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19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19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19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19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19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19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19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19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19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19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19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19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19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19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19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19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19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19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19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19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19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19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19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19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19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19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19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19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19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19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19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19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19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19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19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19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19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19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19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19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19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19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19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19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19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19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19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19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19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19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19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19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19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19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19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19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19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19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19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19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19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19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19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19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19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19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19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19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19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19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19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19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19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19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19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19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19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19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19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19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19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19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19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19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19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19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19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19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19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19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19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19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19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19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19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19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19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19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19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19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19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19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19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19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19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19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19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19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19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19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19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19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19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19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19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19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19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19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19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19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19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19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19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19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19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19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19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19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19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19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19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19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19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19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19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19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19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19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19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19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19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19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19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19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19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19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19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19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19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19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19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19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19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19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19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19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19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19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19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19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19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19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19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19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19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19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19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19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19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19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19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19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19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19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19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19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19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19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19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19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19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19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19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19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19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19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19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19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19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19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19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19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19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19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19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19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19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19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19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19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19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19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19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19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19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19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19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19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19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19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19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19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19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19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19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19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19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19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19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19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19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19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19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19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19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19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19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19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19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19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19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19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19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19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19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19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19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19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19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19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19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19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19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19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19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19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19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19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19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19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19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19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19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19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19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19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19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19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19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19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19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19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19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19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19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19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19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19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19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19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19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19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19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19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19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19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19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19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19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19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19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19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19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19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19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19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19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19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19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19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19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19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19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19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19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19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19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19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19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19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19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19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19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19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19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19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19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19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19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19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19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19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19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19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19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19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19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19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19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19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19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19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19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19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19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19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19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19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19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19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19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19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19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19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19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19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19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19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19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19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19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19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19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19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19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19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19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19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19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19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19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19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19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19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19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19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19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19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19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19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19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19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19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19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19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19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19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19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19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19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19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19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19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19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19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19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19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19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19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19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19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19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19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19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19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19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19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19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19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19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19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19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19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19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19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19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19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19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19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19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19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19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19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19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19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19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19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19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19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19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19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19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19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19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19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19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19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19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19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19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19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19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19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19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19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19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19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19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19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19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19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19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19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19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19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19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19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19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19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19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19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19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19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19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19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19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19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19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19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19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19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19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19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19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19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19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19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19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19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19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19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19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19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19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19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19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19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19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19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19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19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07" name="Google Shape;7607;p19"/>
          <p:cNvSpPr txBox="1"/>
          <p:nvPr>
            <p:ph type="title"/>
          </p:nvPr>
        </p:nvSpPr>
        <p:spPr>
          <a:xfrm>
            <a:off x="5407250" y="322400"/>
            <a:ext cx="2824800" cy="126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7608" name="Google Shape;7608;p19"/>
          <p:cNvSpPr txBox="1"/>
          <p:nvPr>
            <p:ph idx="1" type="subTitle"/>
          </p:nvPr>
        </p:nvSpPr>
        <p:spPr>
          <a:xfrm>
            <a:off x="5122675" y="2700800"/>
            <a:ext cx="3488700" cy="60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Char char="●"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/>
        </p:txBody>
      </p:sp>
      <p:sp>
        <p:nvSpPr>
          <p:cNvPr id="7609" name="Google Shape;7609;p19"/>
          <p:cNvSpPr txBox="1"/>
          <p:nvPr>
            <p:ph idx="2" type="subTitle"/>
          </p:nvPr>
        </p:nvSpPr>
        <p:spPr>
          <a:xfrm>
            <a:off x="5122675" y="1842650"/>
            <a:ext cx="3488700" cy="60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Char char="●"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/>
        </p:txBody>
      </p:sp>
      <p:sp>
        <p:nvSpPr>
          <p:cNvPr id="7610" name="Google Shape;7610;p19"/>
          <p:cNvSpPr txBox="1"/>
          <p:nvPr>
            <p:ph idx="3" type="subTitle"/>
          </p:nvPr>
        </p:nvSpPr>
        <p:spPr>
          <a:xfrm>
            <a:off x="5122675" y="3558950"/>
            <a:ext cx="3488700" cy="55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Char char="●"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BODY_1">
    <p:bg>
      <p:bgPr>
        <a:solidFill>
          <a:srgbClr val="B33B00"/>
        </a:solidFill>
      </p:bgPr>
    </p:bg>
    <p:spTree>
      <p:nvGrpSpPr>
        <p:cNvPr id="7611" name="Shape 7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12" name="Google Shape;7612;p20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7613" name="Google Shape;7613;p20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20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20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20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20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20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20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20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20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20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20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20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20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20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20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20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20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20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20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20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20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20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20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20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20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20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20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20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20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20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20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20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20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20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20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20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20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20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20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20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20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20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20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20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20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20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20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20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20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20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20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20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20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20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20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20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20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20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20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20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20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20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20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20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20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20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20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20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20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20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20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20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20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20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20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20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20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20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20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20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20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20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20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20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20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20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20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20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20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20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20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20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20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20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20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20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20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20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20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20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20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20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20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20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20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20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20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20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20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20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20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20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20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20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20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20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20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20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20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20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20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20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20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20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20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20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20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20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20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20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20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20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20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20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20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20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20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20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20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20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20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20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20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20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20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20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20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20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20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20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20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20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20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20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20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20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20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20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20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20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20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20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20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20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20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20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20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20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20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20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20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20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20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20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20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20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20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20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20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20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20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20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20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20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20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20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20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20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20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20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20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20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20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20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20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20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20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20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20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20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20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20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20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20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20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20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20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20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20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20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20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20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20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20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20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20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20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20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20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20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20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20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20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20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20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20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20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20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20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20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20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20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20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20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20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20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20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20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20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20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20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20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20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20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20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20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20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20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20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20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20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20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20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20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20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20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20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20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20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20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20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20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20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20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20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20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20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20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20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20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20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20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20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20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20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20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20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20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20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20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20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20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20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20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20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20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20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20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20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20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20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20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20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20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20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20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20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20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20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20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20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20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20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20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20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20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20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20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20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20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20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20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20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20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20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20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20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20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20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20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20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20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20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20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20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20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20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20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20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20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20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20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20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20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20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20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20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20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20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20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20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20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20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20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20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20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20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20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20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20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20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20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20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20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20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20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20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20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20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20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20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20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20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20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20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20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20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20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20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20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20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20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20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20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20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20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20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20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20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20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20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20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20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20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20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20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20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20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20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20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20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20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20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20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20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20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20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20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20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20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20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20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20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20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20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20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20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20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20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20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20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20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20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20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20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20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20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20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20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20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20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20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20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20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20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20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20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20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20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20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20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20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20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20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20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20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20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20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20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20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20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20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20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20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20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20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20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20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20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20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20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20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20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20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20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20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20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20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20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20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20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20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20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20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20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20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20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20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20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20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20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20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20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20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20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20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20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20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20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20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20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20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20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20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20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20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20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20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20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20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20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20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20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20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20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20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20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20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20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20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20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20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20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20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20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20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20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20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20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20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20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20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20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20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20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20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20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20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20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20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20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20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20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20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20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20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20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20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20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20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20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20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20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20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20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20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20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20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20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20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20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20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20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20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20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20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20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20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20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20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20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20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20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20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20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20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20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20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20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20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20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20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20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20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20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20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20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20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20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20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20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20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20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20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20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20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20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20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20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20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20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20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20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20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20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20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20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20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20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20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20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20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20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20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20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20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20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20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20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20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20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20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20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20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20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20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20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20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20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20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20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20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20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20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20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20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20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20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20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20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20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20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20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20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20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20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20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20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20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20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20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20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20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20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20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20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20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20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20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20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20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20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20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20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20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20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20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20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20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20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20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20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20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20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20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20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20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20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20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20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20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20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20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20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20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20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20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20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20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20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20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20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20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20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20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20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20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20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20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20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20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20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20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20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20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20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20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20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20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20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20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20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20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20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20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20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20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20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20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20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20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20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20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20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20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20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20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20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20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20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20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20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20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20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20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20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20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20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20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20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20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20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20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20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20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20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20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20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20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20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20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20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20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20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20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20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20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20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20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20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20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20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20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20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20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20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20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20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20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20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20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20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65" name="Google Shape;8365;p20"/>
          <p:cNvSpPr txBox="1"/>
          <p:nvPr>
            <p:ph idx="1" type="subTitle"/>
          </p:nvPr>
        </p:nvSpPr>
        <p:spPr>
          <a:xfrm>
            <a:off x="745945" y="2276500"/>
            <a:ext cx="3183000" cy="85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Char char="●"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●"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●"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66" name="Google Shape;8366;p20"/>
          <p:cNvSpPr txBox="1"/>
          <p:nvPr>
            <p:ph idx="2" type="subTitle"/>
          </p:nvPr>
        </p:nvSpPr>
        <p:spPr>
          <a:xfrm>
            <a:off x="765320" y="3127500"/>
            <a:ext cx="3183000" cy="90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Char char="●"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●"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●"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○"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Char char="■"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8367" name="Google Shape;8367;p20"/>
          <p:cNvSpPr/>
          <p:nvPr/>
        </p:nvSpPr>
        <p:spPr>
          <a:xfrm rot="-147605">
            <a:off x="581326" y="1191463"/>
            <a:ext cx="3331296" cy="974831"/>
          </a:xfrm>
          <a:custGeom>
            <a:rect b="b" l="l" r="r" t="t"/>
            <a:pathLst>
              <a:path extrusionOk="0" h="31374" w="63622">
                <a:moveTo>
                  <a:pt x="1063" y="0"/>
                </a:moveTo>
                <a:lnTo>
                  <a:pt x="2688" y="3625"/>
                </a:lnTo>
                <a:lnTo>
                  <a:pt x="813" y="6250"/>
                </a:lnTo>
                <a:lnTo>
                  <a:pt x="3188" y="8812"/>
                </a:lnTo>
                <a:lnTo>
                  <a:pt x="625" y="12062"/>
                </a:lnTo>
                <a:lnTo>
                  <a:pt x="1875" y="14624"/>
                </a:lnTo>
                <a:lnTo>
                  <a:pt x="375" y="18311"/>
                </a:lnTo>
                <a:lnTo>
                  <a:pt x="1688" y="20311"/>
                </a:lnTo>
                <a:lnTo>
                  <a:pt x="188" y="24249"/>
                </a:lnTo>
                <a:lnTo>
                  <a:pt x="2563" y="26123"/>
                </a:lnTo>
                <a:lnTo>
                  <a:pt x="0" y="29123"/>
                </a:lnTo>
                <a:lnTo>
                  <a:pt x="62622" y="31373"/>
                </a:lnTo>
                <a:lnTo>
                  <a:pt x="60559" y="28623"/>
                </a:lnTo>
                <a:lnTo>
                  <a:pt x="62809" y="26248"/>
                </a:lnTo>
                <a:lnTo>
                  <a:pt x="60747" y="23374"/>
                </a:lnTo>
                <a:lnTo>
                  <a:pt x="62934" y="21311"/>
                </a:lnTo>
                <a:lnTo>
                  <a:pt x="60934" y="18436"/>
                </a:lnTo>
                <a:lnTo>
                  <a:pt x="63184" y="14874"/>
                </a:lnTo>
                <a:lnTo>
                  <a:pt x="61184" y="12187"/>
                </a:lnTo>
                <a:lnTo>
                  <a:pt x="63372" y="9374"/>
                </a:lnTo>
                <a:lnTo>
                  <a:pt x="61372" y="6687"/>
                </a:lnTo>
                <a:lnTo>
                  <a:pt x="63059" y="5875"/>
                </a:lnTo>
                <a:lnTo>
                  <a:pt x="63622" y="2250"/>
                </a:lnTo>
                <a:lnTo>
                  <a:pt x="1063" y="0"/>
                </a:lnTo>
                <a:close/>
              </a:path>
            </a:pathLst>
          </a:custGeom>
          <a:solidFill>
            <a:srgbClr val="FFEEC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8" name="Google Shape;8368;p20"/>
          <p:cNvSpPr txBox="1"/>
          <p:nvPr>
            <p:ph type="title"/>
          </p:nvPr>
        </p:nvSpPr>
        <p:spPr>
          <a:xfrm>
            <a:off x="885670" y="1359738"/>
            <a:ext cx="3183000" cy="663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bg>
      <p:bgPr>
        <a:solidFill>
          <a:srgbClr val="FFEECF"/>
        </a:solidFill>
      </p:bgPr>
    </p:bg>
    <p:spTree>
      <p:nvGrpSpPr>
        <p:cNvPr id="8369" name="Shape 8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0" name="Google Shape;8370;p22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8371" name="Google Shape;8371;p22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22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22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22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22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22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22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22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22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22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22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22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22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22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22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22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22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22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22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22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22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22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22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22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22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22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22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22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22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22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22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22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22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22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22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22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22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22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22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22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22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22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22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22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22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22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22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22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22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22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22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22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22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22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22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22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22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22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22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22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22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22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22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22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22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22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22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22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22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22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22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22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22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22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22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22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22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22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22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22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22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22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22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22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22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22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22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22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22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22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22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22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22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22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22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22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22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22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22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22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22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22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22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22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22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22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22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22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22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22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22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22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22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22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22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22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22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22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22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22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22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22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22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22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22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22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22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22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22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22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22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22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22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22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22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22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22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22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22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22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22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22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22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22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22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22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22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22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22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22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22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22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22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22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22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22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22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22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22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22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22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22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22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22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22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22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22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22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22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22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22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22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22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22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22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22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22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22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22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22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22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22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22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22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22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22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22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22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22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22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22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22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22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22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22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22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22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22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22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22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22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22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22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22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22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22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22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22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22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22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22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22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22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22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22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22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22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22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22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22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22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22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22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22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22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22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22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22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22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22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22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22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22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22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22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22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22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22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22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22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22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22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22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22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22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22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22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22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22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22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22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22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22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22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22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22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22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22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22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22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22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22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22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22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22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22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22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22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22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22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22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22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22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22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22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22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22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22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22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22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22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22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22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22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22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22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22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22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22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22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22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22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22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22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22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22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22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22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22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22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22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22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22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22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22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22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22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22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22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22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22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22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22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22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22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22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22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22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22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22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22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22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22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22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22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22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22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22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22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22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22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22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22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22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22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22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22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22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22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22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22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22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22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22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22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22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22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22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22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22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22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22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22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22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22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22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22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22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22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22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22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22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22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22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22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22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22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22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22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22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22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22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22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22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22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22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22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22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22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22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22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22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22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22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22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22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22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22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22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22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22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22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22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22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22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22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22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22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22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22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22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22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22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22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22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22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22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22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22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22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22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22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22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22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22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22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22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22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22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22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22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22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22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22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22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22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22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22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22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22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22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22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22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22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22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22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22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22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22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22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22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22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22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22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22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22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22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22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22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22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22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22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22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22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22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22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22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22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22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22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22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22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22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22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22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22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22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22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22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22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22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22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22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22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22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22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22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22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22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22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22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22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22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22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22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22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22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22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22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22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22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22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22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22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22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22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22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22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22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22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22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22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22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22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22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22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22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22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22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22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22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22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22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22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22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22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22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22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22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22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22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22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22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22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22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22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22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22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22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22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22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22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22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22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22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22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22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22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22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22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22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22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22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22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22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22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22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22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22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22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22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22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22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22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22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22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22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22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22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22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22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22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22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22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22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22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22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22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22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22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22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22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22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22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22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22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22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22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22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22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22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22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22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22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22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22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22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22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22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22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22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22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22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22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22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22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22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22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22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22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22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22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22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22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22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22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22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22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22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22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22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22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22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22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22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22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22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22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22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22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22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22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22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22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22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22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22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22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22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22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22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22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22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22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22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22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22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22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22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22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22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22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22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22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22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22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22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22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22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22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22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22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22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22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22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22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22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22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22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22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22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22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22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22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22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22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22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22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22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22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22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22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22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22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22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22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22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22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22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22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22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22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22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22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22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22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22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22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22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22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22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22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22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22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22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22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22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22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22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22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22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22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22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22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22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22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22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22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22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22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22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22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22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22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22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22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22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22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22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22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22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22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22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22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22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22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22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22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22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22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22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22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22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22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22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22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22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22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22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22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22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22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22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22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22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22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22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23" name="Google Shape;9123;p22"/>
          <p:cNvSpPr txBox="1"/>
          <p:nvPr>
            <p:ph type="title"/>
          </p:nvPr>
        </p:nvSpPr>
        <p:spPr>
          <a:xfrm>
            <a:off x="4998413" y="663800"/>
            <a:ext cx="3222300" cy="70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9124" name="Google Shape;9124;p22"/>
          <p:cNvSpPr txBox="1"/>
          <p:nvPr>
            <p:ph idx="1" type="subTitle"/>
          </p:nvPr>
        </p:nvSpPr>
        <p:spPr>
          <a:xfrm>
            <a:off x="5412563" y="1331696"/>
            <a:ext cx="2394000" cy="126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9125" name="Google Shape;9125;p22"/>
          <p:cNvSpPr txBox="1"/>
          <p:nvPr>
            <p:ph idx="2" type="title"/>
          </p:nvPr>
        </p:nvSpPr>
        <p:spPr>
          <a:xfrm>
            <a:off x="4998413" y="2552792"/>
            <a:ext cx="3222300" cy="70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9126" name="Google Shape;9126;p22"/>
          <p:cNvSpPr txBox="1"/>
          <p:nvPr>
            <p:ph idx="3" type="subTitle"/>
          </p:nvPr>
        </p:nvSpPr>
        <p:spPr>
          <a:xfrm>
            <a:off x="5412563" y="3220688"/>
            <a:ext cx="2394000" cy="126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bg>
      <p:bgPr>
        <a:solidFill>
          <a:srgbClr val="FFEECF"/>
        </a:solidFill>
      </p:bgPr>
    </p:bg>
    <p:spTree>
      <p:nvGrpSpPr>
        <p:cNvPr id="9127" name="Shape 9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8" name="Google Shape;9128;p24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9129" name="Google Shape;9129;p24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24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24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24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24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24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24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24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24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24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24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24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24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24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24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24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24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24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24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24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24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24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24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24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24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24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24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24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24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24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24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24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24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24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24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24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24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24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24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24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24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24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24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24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24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24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24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24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24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24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24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24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24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24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24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24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24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24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24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24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24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24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24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24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24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24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24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24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24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24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24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24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24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24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24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24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24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24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24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24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24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24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24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24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24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24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24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24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24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24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24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24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24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24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24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24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24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24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24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24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24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24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24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24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24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24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24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24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24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24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24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24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24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24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24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24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24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24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24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24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24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24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24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24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24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24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24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24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24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24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24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24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24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24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24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24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24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24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24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24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24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24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24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24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24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24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24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24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24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24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24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24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24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24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24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24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24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24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24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24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24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24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24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24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24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24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24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24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24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24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24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24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24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24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24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24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24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24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24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24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24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24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24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24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24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24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24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24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24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24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24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24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24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24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24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24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24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24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24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24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24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24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24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24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24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24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24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24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24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24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24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24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24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24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24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24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24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24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24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24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24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24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24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24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24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24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24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24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24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24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24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24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24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24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24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24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p24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p24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24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24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24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24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24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24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24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24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24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24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24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24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24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24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24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24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24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p24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p24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24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24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24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24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24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24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24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24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24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24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24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24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24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24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24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24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24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24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24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24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24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24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24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24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24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24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24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24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24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24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24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24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24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24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24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24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24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24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24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24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24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24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24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24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p24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p24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24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24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p24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24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24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24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24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24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24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24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24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p24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p24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24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24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p24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p24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p24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0" name="Google Shape;9450;p24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24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p24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p24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p24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p24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p24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p24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p24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p24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0" name="Google Shape;9460;p24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1" name="Google Shape;9461;p24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p24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p24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p24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p24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24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p24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p24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p24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24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1" name="Google Shape;9471;p24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2" name="Google Shape;9472;p24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24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4" name="Google Shape;9474;p24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5" name="Google Shape;9475;p24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p24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p24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p24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p24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p24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24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24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24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24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24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24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24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24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24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24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24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24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24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24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24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24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24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24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24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24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24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24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24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24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24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24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24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24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24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24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24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24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24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24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24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24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24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24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24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24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24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24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24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24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24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24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24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24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24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24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24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24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24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24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24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24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24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24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24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24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24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24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24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24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24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24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24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24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24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p24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24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24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24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24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24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24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24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24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24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24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24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p24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p24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24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24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24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24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24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24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24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24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24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p24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24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24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24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24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24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24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24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24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24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24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24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24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24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24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24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24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24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24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24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24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24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24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24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24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24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24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24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24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24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24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24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24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24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24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24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24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24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24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24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24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24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24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24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24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24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24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24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24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24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24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24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24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24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24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24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24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24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24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24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24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24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24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24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24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24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24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24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24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24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24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24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24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24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24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24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24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24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24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24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24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24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24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24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24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24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24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24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24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24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24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24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24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24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24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24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24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24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24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24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24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24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24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24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24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24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24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24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24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24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24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24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24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24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24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24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24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24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24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24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24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24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24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24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24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24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24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24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24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24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24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24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24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24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24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24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24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24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24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24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24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24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24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24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24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24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24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24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24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24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24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24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24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24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24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24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24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24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24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24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24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24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24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24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24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24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24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24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24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24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24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24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24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24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24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24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24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24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24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24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24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24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24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24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24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24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24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24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24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24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24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24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24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24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24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24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24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24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24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24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24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24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24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24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24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24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24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24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24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24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24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24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24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24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24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24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24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24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24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p24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24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24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24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24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24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24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24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24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24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24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p24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p24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24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24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24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24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24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24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24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24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24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24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24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24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24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24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24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24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24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24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24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24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24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24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24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24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24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24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24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24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24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24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24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24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24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p24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p24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24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24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24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24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24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24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24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24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24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24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24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24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24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24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24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24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24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24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24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24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24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24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24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24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24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24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24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24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24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24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24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24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24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24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24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24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24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24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24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24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24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81" name="Google Shape;9881;p24"/>
          <p:cNvSpPr txBox="1"/>
          <p:nvPr>
            <p:ph type="title"/>
          </p:nvPr>
        </p:nvSpPr>
        <p:spPr>
          <a:xfrm>
            <a:off x="4346925" y="956725"/>
            <a:ext cx="3733200" cy="1363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9882" name="Google Shape;9882;p24"/>
          <p:cNvSpPr txBox="1"/>
          <p:nvPr>
            <p:ph idx="1" type="subTitle"/>
          </p:nvPr>
        </p:nvSpPr>
        <p:spPr>
          <a:xfrm>
            <a:off x="4384875" y="2480700"/>
            <a:ext cx="3857700" cy="136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ONE_COLUMN_TEXT_3">
    <p:bg>
      <p:bgPr>
        <a:solidFill>
          <a:srgbClr val="FFEECF"/>
        </a:solidFill>
      </p:bgPr>
    </p:bg>
    <p:spTree>
      <p:nvGrpSpPr>
        <p:cNvPr id="9883" name="Shape 9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84" name="Google Shape;9884;p25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9885" name="Google Shape;9885;p25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25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25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25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25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25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25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25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25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25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25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25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25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25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25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25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25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25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25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25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25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25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25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25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25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25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25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25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25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25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25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25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25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25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25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25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25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25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25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25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25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25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25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25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25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25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25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25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25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25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25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25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25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25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25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25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25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25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25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25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25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25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25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25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25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25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25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25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25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25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25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25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25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25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25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25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25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25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25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25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25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25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25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25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25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25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25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25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25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25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25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25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25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25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25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25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25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25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25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25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25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25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25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25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25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25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25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25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25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25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25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25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25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25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25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25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25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25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25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25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25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25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25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25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25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25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25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25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25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25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25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25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25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25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25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25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25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25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25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25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25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25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25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25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25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25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25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25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25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25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25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25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25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25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25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25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25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25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25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25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25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25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25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25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25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25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25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25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25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25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25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25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25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25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25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25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25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25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25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25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25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25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25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25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25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25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25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25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25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25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25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25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25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25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25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25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25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25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25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p25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25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25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25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25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25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25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25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25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25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25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25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25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25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25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25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25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25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25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25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25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p25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25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25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25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25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25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25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25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p25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25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p25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p25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25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25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25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25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25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25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25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25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25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25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25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25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25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25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25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25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25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25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25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25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25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25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p25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25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25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25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25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25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p25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25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25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25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25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25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25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25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p25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p25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p25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p25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25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25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p25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p25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25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25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25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25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25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25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25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25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25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p25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p25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p25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25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25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25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25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25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25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25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25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25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25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25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25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25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25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25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25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25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25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p25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p25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25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25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25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25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25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25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25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25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25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25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25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25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25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25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25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25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25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25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25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25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25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25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25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25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25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25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25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25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25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25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25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25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25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25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p25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25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25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25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25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25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25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25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25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25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25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25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25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25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25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25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25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25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25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25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25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p25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p25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25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25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25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25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25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25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25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25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25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25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25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25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25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25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25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25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25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25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25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25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25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25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25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25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25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25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25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25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25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25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25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25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25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25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25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25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25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p25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25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25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25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25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25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25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25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25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25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25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25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25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25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25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25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p25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p25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25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25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25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25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25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25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25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25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25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25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25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25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25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p25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p25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25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25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p25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p25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p25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25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25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25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25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25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25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25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p25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p25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p25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25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25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25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25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25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25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25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25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25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25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25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25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25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25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25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25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25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25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25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25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p25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25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25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p25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25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p25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p25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p25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25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25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25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25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25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25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25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25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25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25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25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25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25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25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25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25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25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25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25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25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25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25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25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25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25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25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25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25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25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25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25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25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25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25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25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25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25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25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25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25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25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25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25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25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25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25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25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25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25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25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p25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25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25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25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25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25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25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25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25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p25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25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25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25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25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25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25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25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25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p25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25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25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25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25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25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25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25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25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25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25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25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25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25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25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25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25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25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25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p25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25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25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25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25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25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25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p25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25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25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p25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25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25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25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25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25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25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25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25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25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25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25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25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25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25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25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25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25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25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25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25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25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25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25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25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25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25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25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25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25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25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25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25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25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25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25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25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25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25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25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25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25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25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25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25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25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25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25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25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25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25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25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25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25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25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25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25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25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25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25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25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25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25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25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25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25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25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25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25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25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25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25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25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25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25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25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25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25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25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25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25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25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25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25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25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25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25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25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25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25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25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25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25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25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25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25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25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25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25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25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25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25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25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25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25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25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25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25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25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25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25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25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25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25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25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25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25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25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25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25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25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25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25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25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25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25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25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25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25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25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25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25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25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25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25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25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25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25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25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25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25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25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25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25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25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25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25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25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25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25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25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25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25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25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25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25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25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25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25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25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25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25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25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25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25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25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25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25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25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25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25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25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25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25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25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25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25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37" name="Google Shape;10637;p25"/>
          <p:cNvSpPr txBox="1"/>
          <p:nvPr>
            <p:ph type="title"/>
          </p:nvPr>
        </p:nvSpPr>
        <p:spPr>
          <a:xfrm>
            <a:off x="653725" y="321375"/>
            <a:ext cx="5761800" cy="706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0638" name="Google Shape;10638;p25"/>
          <p:cNvSpPr txBox="1"/>
          <p:nvPr>
            <p:ph idx="1" type="subTitle"/>
          </p:nvPr>
        </p:nvSpPr>
        <p:spPr>
          <a:xfrm>
            <a:off x="653725" y="1127775"/>
            <a:ext cx="7770300" cy="347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100"/>
              <a:buFont typeface="Roboto Mono"/>
              <a:buNone/>
              <a:defRPr sz="11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Resources">
  <p:cSld name="ONE_COLUMN_TEXT_2">
    <p:bg>
      <p:bgPr>
        <a:solidFill>
          <a:srgbClr val="FFEECF"/>
        </a:solidFill>
      </p:bgPr>
    </p:bg>
    <p:spTree>
      <p:nvGrpSpPr>
        <p:cNvPr id="10639" name="Shape 10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0" name="Google Shape;10640;p26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10641" name="Google Shape;10641;p26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26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26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26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26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26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26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26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26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26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26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26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26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26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26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26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26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26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26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26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26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26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26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26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26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26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26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26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26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26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26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26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26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26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26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26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26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26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26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26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26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26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26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26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26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26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26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26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26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26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26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26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26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26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26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26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26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26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26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26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26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2" name="Google Shape;10702;p26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3" name="Google Shape;10703;p26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26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26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6" name="Google Shape;10706;p26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7" name="Google Shape;10707;p26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26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26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26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1" name="Google Shape;10711;p26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2" name="Google Shape;10712;p26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26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26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26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26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26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26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26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26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26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2" name="Google Shape;10722;p26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26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26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26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26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26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26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26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26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26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26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26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26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26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26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26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26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26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26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26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26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26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26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26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26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26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26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26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26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26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26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26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26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26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26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26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26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26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26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26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26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26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26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26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26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26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26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26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26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26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26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26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26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26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26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26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26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26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26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26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26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26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26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26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26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26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26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26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26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26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26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26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26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26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26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26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26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26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26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26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26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26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26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26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26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26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8" name="Google Shape;10808;p26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9" name="Google Shape;10809;p26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26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26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26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26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26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26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6" name="Google Shape;10816;p26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7" name="Google Shape;10817;p26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26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26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26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26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26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26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26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26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26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26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26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26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26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26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2" name="Google Shape;10832;p26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26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26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26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26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26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26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26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26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26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26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26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26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26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26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26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26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26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26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26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26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26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26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26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26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26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26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26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26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26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26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26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26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26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26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26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26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26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26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26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26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26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26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26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26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26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26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26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26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26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26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26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26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26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26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26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26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26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26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26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26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26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26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26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26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26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26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26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26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26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26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26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26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26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26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26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26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26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26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26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26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26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26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26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26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26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26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26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26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26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26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26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26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26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26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26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26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26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26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26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26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26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26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26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26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26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26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26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26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26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26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26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26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26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26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26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26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26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26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26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26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26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26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26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26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26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26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26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26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26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26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26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26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26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26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26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26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26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26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26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26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26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26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26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26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26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26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26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26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26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26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26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26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26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26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26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26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26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26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26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26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26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26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26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26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26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26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26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26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26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26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26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26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26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26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26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26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26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26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26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26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26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26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26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26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26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26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26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26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26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26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26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26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26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26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26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26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26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26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26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2" name="Google Shape;11032;p26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26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26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p26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6" name="Google Shape;11036;p26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p26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8" name="Google Shape;11038;p26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26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26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1" name="Google Shape;11041;p26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p26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26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26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5" name="Google Shape;11045;p26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6" name="Google Shape;11046;p26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26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p26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26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26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p26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p26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3" name="Google Shape;11053;p26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4" name="Google Shape;11054;p26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p26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6" name="Google Shape;11056;p26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7" name="Google Shape;11057;p26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8" name="Google Shape;11058;p26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9" name="Google Shape;11059;p26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0" name="Google Shape;11060;p26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1" name="Google Shape;11061;p26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2" name="Google Shape;11062;p26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3" name="Google Shape;11063;p26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4" name="Google Shape;11064;p26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5" name="Google Shape;11065;p26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26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26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26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26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p26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26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26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26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26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26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p26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26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26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26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26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26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p26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p26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26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26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26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p26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p26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p26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26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26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26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p26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26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26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26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26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26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26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26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26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26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26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p26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26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26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p26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p26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26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0" name="Google Shape;11110;p26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1" name="Google Shape;11111;p26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26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26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26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26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26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26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26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26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26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26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26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26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26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26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p26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26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26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26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p26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p26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26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26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26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26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26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26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26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26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26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26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26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26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p26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26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26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26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26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p26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26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26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26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26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26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26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26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p26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26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26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26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26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p26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p26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26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26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26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26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26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p26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p26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26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p26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p26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26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26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26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p26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26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26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p26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26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26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26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26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p26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6" name="Google Shape;11186;p26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26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26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26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26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26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26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26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26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26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26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p26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26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26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26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26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p26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26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26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26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p26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26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8" name="Google Shape;11208;p26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26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26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26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26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26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26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26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26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26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26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26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26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26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26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26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p26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p26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26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26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26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26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26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26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26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26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26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26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p26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p26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26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26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p26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p26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26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26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26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p26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p26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p26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p26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9" name="Google Shape;11249;p26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p26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26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26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26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p26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p26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p26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p26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p26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26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26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26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p26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3" name="Google Shape;11263;p26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p26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26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26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p26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p26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p26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p26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26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p26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3" name="Google Shape;11273;p26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p26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26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26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26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p26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p26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p26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26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26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26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26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26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26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26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26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26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26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26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26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26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p26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p26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26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26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26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26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26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26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26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p26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26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26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26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p26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p26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26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26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p26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26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26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26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26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p26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p26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26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26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26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26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26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26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26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26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26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26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26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26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26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26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26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26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26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26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26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26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26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26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26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26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26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26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26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26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26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7" name="Google Shape;11347;p26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26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26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26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26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26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26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26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26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26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26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26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26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p26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26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26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26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p26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p26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26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26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26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26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p26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26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26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26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26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26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p26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26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26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26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26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p26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26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26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26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26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p26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7" name="Google Shape;11387;p26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p26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p26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p26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26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p26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93" name="Google Shape;11393;p26"/>
          <p:cNvSpPr txBox="1"/>
          <p:nvPr>
            <p:ph type="title"/>
          </p:nvPr>
        </p:nvSpPr>
        <p:spPr>
          <a:xfrm>
            <a:off x="569425" y="369825"/>
            <a:ext cx="5227800" cy="695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1394" name="Google Shape;11394;p26"/>
          <p:cNvSpPr txBox="1"/>
          <p:nvPr>
            <p:ph idx="1" type="subTitle"/>
          </p:nvPr>
        </p:nvSpPr>
        <p:spPr>
          <a:xfrm>
            <a:off x="511375" y="1160300"/>
            <a:ext cx="5143500" cy="209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Char char="●"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brown">
  <p:cSld name="ONE_COLUMN_TEXT_1_1">
    <p:bg>
      <p:bgPr>
        <a:solidFill>
          <a:srgbClr val="B33B00"/>
        </a:solidFill>
      </p:bgPr>
    </p:bg>
    <p:spTree>
      <p:nvGrpSpPr>
        <p:cNvPr id="11395" name="Shape 1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96" name="Google Shape;11396;p27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11397" name="Google Shape;11397;p27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27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p27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p27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27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27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p27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27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27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27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27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p27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27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0" name="Google Shape;11410;p27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p27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27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27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4" name="Google Shape;11414;p27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5" name="Google Shape;11415;p27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6" name="Google Shape;11416;p27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7" name="Google Shape;11417;p27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8" name="Google Shape;11418;p27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p27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p27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1" name="Google Shape;11421;p27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27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p27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4" name="Google Shape;11424;p27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5" name="Google Shape;11425;p27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6" name="Google Shape;11426;p27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7" name="Google Shape;11427;p27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8" name="Google Shape;11428;p27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27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p27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27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27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3" name="Google Shape;11433;p27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p27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27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27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7" name="Google Shape;11437;p27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8" name="Google Shape;11438;p27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27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27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p27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2" name="Google Shape;11442;p27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p27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p27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5" name="Google Shape;11445;p27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6" name="Google Shape;11446;p27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p27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p27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9" name="Google Shape;11449;p27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p27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1" name="Google Shape;11451;p27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2" name="Google Shape;11452;p27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p27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p27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27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27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p27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27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27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27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27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p27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27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27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27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p27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p27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p27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27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27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p27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27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27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27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27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27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27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p27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p27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p27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1" name="Google Shape;11481;p27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2" name="Google Shape;11482;p27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27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p27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p27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p27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p27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27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27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p27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p27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27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p27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p27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5" name="Google Shape;11495;p27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6" name="Google Shape;11496;p27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p27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8" name="Google Shape;11498;p27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9" name="Google Shape;11499;p27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p27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1" name="Google Shape;11501;p27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p27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3" name="Google Shape;11503;p27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p27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p27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6" name="Google Shape;11506;p27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7" name="Google Shape;11507;p27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8" name="Google Shape;11508;p27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p27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27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1" name="Google Shape;11511;p27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p27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3" name="Google Shape;11513;p27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4" name="Google Shape;11514;p27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27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27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p27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27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p27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p27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p27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2" name="Google Shape;11522;p27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p27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27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27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p27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p27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p27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p27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27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1" name="Google Shape;11531;p27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2" name="Google Shape;11532;p27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27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27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27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p27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p27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27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p27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p27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27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2" name="Google Shape;11542;p27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3" name="Google Shape;11543;p27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p27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5" name="Google Shape;11545;p27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p27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p27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p27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27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p27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p27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2" name="Google Shape;11552;p27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3" name="Google Shape;11553;p27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4" name="Google Shape;11554;p27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27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27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p27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p27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p27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0" name="Google Shape;11560;p27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1" name="Google Shape;11561;p27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2" name="Google Shape;11562;p27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3" name="Google Shape;11563;p27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p27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p27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27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7" name="Google Shape;11567;p27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8" name="Google Shape;11568;p27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9" name="Google Shape;11569;p27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27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27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2" name="Google Shape;11572;p27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3" name="Google Shape;11573;p27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27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27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p27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7" name="Google Shape;11577;p27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8" name="Google Shape;11578;p27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9" name="Google Shape;11579;p27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0" name="Google Shape;11580;p27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1" name="Google Shape;11581;p27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27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p27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4" name="Google Shape;11584;p27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5" name="Google Shape;11585;p27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27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p27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8" name="Google Shape;11588;p27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9" name="Google Shape;11589;p27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0" name="Google Shape;11590;p27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27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p27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p27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27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5" name="Google Shape;11595;p27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6" name="Google Shape;11596;p27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p27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8" name="Google Shape;11598;p27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9" name="Google Shape;11599;p27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27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27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2" name="Google Shape;11602;p27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3" name="Google Shape;11603;p27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p27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p27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p27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27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8" name="Google Shape;11608;p27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9" name="Google Shape;11609;p27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p27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p27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2" name="Google Shape;11612;p27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3" name="Google Shape;11613;p27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p27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5" name="Google Shape;11615;p27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p27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27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8" name="Google Shape;11618;p27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9" name="Google Shape;11619;p27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0" name="Google Shape;11620;p27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p27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27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3" name="Google Shape;11623;p27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4" name="Google Shape;11624;p27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27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6" name="Google Shape;11626;p27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p27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8" name="Google Shape;11628;p27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9" name="Google Shape;11629;p27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27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27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2" name="Google Shape;11632;p27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3" name="Google Shape;11633;p27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p27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5" name="Google Shape;11635;p27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6" name="Google Shape;11636;p27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7" name="Google Shape;11637;p27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p27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27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p27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1" name="Google Shape;11641;p27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p27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p27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4" name="Google Shape;11644;p27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5" name="Google Shape;11645;p27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6" name="Google Shape;11646;p27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7" name="Google Shape;11647;p27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p27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27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p27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1" name="Google Shape;11651;p27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2" name="Google Shape;11652;p27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3" name="Google Shape;11653;p27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4" name="Google Shape;11654;p27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p27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p27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7" name="Google Shape;11657;p27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8" name="Google Shape;11658;p27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p27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27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27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p27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p27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27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27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27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7" name="Google Shape;11667;p27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8" name="Google Shape;11668;p27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27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27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27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2" name="Google Shape;11672;p27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3" name="Google Shape;11673;p27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p27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27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27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p27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27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27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27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27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p27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27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27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27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27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27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27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27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27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27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27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27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27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27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27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27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27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27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27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27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27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27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27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27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27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27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27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27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p27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p27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27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27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27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27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27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27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27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27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p27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27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27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p27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p27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p27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p27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27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27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27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27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1" name="Google Shape;11731;p27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27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p27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p27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p27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p27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p27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p27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p27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0" name="Google Shape;11740;p27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1" name="Google Shape;11741;p27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2" name="Google Shape;11742;p27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p27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4" name="Google Shape;11744;p27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5" name="Google Shape;11745;p27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6" name="Google Shape;11746;p27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p27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8" name="Google Shape;11748;p27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9" name="Google Shape;11749;p27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p27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1" name="Google Shape;11751;p27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2" name="Google Shape;11752;p27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3" name="Google Shape;11753;p27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4" name="Google Shape;11754;p27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5" name="Google Shape;11755;p27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p27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p27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p27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9" name="Google Shape;11759;p27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0" name="Google Shape;11760;p27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1" name="Google Shape;11761;p27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2" name="Google Shape;11762;p27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27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27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p27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6" name="Google Shape;11766;p27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27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p27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p27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27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1" name="Google Shape;11771;p27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2" name="Google Shape;11772;p27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27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4" name="Google Shape;11774;p27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5" name="Google Shape;11775;p27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6" name="Google Shape;11776;p27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p27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8" name="Google Shape;11778;p27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9" name="Google Shape;11779;p27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p27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1" name="Google Shape;11781;p27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2" name="Google Shape;11782;p27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3" name="Google Shape;11783;p27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4" name="Google Shape;11784;p27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5" name="Google Shape;11785;p27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6" name="Google Shape;11786;p27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7" name="Google Shape;11787;p27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8" name="Google Shape;11788;p27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p27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27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27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p27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p27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27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p27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p27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7" name="Google Shape;11797;p27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27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27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27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1" name="Google Shape;11801;p27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p27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27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27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27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p27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27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27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27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0" name="Google Shape;11810;p27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1" name="Google Shape;11811;p27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p27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27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p27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p27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27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p27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p27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27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p27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1" name="Google Shape;11821;p27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27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27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4" name="Google Shape;11824;p27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5" name="Google Shape;11825;p27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27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27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8" name="Google Shape;11828;p27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p27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27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p27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27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27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27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27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p27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p27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p27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9" name="Google Shape;11839;p27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0" name="Google Shape;11840;p27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p27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27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27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p27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5" name="Google Shape;11845;p27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p27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p27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p27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27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27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27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27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27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4" name="Google Shape;11854;p27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5" name="Google Shape;11855;p27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p27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27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8" name="Google Shape;11858;p27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9" name="Google Shape;11859;p27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0" name="Google Shape;11860;p27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1" name="Google Shape;11861;p27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2" name="Google Shape;11862;p27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3" name="Google Shape;11863;p27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p27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p27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6" name="Google Shape;11866;p27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7" name="Google Shape;11867;p27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p27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p27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0" name="Google Shape;11870;p27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1" name="Google Shape;11871;p27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2" name="Google Shape;11872;p27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3" name="Google Shape;11873;p27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p27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5" name="Google Shape;11875;p27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6" name="Google Shape;11876;p27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p27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8" name="Google Shape;11878;p27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9" name="Google Shape;11879;p27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p27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27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p27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3" name="Google Shape;11883;p27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4" name="Google Shape;11884;p27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p27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p27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p27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27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p27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0" name="Google Shape;11890;p27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1" name="Google Shape;11891;p27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27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3" name="Google Shape;11893;p27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4" name="Google Shape;11894;p27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5" name="Google Shape;11895;p27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p27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7" name="Google Shape;11897;p27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8" name="Google Shape;11898;p27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9" name="Google Shape;11899;p27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0" name="Google Shape;11900;p27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p27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27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27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p27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5" name="Google Shape;11905;p27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p27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p27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27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p27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p27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p27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2" name="Google Shape;11912;p27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p27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p27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27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6" name="Google Shape;11916;p27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7" name="Google Shape;11917;p27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8" name="Google Shape;11918;p27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9" name="Google Shape;11919;p27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0" name="Google Shape;11920;p27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1" name="Google Shape;11921;p27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2" name="Google Shape;11922;p27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27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4" name="Google Shape;11924;p27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5" name="Google Shape;11925;p27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27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p27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8" name="Google Shape;11928;p27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p27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0" name="Google Shape;11930;p27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1" name="Google Shape;11931;p27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2" name="Google Shape;11932;p27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3" name="Google Shape;11933;p27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4" name="Google Shape;11934;p27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5" name="Google Shape;11935;p27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6" name="Google Shape;11936;p27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7" name="Google Shape;11937;p27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8" name="Google Shape;11938;p27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9" name="Google Shape;11939;p27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0" name="Google Shape;11940;p27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1" name="Google Shape;11941;p27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2" name="Google Shape;11942;p27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3" name="Google Shape;11943;p27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4" name="Google Shape;11944;p27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5" name="Google Shape;11945;p27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p27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7" name="Google Shape;11947;p27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8" name="Google Shape;11948;p27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27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27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p27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27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3" name="Google Shape;11953;p27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27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27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27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27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p27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9" name="Google Shape;11959;p27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27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p27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p27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p27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p27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27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6" name="Google Shape;11966;p27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7" name="Google Shape;11967;p27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8" name="Google Shape;11968;p27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p27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0" name="Google Shape;11970;p27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1" name="Google Shape;11971;p27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p27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3" name="Google Shape;11973;p27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4" name="Google Shape;11974;p27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5" name="Google Shape;11975;p27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6" name="Google Shape;11976;p27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7" name="Google Shape;11977;p27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8" name="Google Shape;11978;p27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9" name="Google Shape;11979;p27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0" name="Google Shape;11980;p27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p27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p27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3" name="Google Shape;11983;p27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4" name="Google Shape;11984;p27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p27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6" name="Google Shape;11986;p27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7" name="Google Shape;11987;p27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8" name="Google Shape;11988;p27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9" name="Google Shape;11989;p27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0" name="Google Shape;11990;p27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1" name="Google Shape;11991;p27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2" name="Google Shape;11992;p27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3" name="Google Shape;11993;p27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4" name="Google Shape;11994;p27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5" name="Google Shape;11995;p27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6" name="Google Shape;11996;p27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7" name="Google Shape;11997;p27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8" name="Google Shape;11998;p27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9" name="Google Shape;11999;p27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0" name="Google Shape;12000;p27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1" name="Google Shape;12001;p27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2" name="Google Shape;12002;p27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3" name="Google Shape;12003;p27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4" name="Google Shape;12004;p27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5" name="Google Shape;12005;p27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6" name="Google Shape;12006;p27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7" name="Google Shape;12007;p27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8" name="Google Shape;12008;p27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9" name="Google Shape;12009;p27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p27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1" name="Google Shape;12011;p27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2" name="Google Shape;12012;p27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3" name="Google Shape;12013;p27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4" name="Google Shape;12014;p27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5" name="Google Shape;12015;p27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6" name="Google Shape;12016;p27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7" name="Google Shape;12017;p27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8" name="Google Shape;12018;p27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9" name="Google Shape;12019;p27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p27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1" name="Google Shape;12021;p27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2" name="Google Shape;12022;p27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3" name="Google Shape;12023;p27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p27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p27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6" name="Google Shape;12026;p27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7" name="Google Shape;12027;p27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p27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9" name="Google Shape;12029;p27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0" name="Google Shape;12030;p27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p27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p27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3" name="Google Shape;12033;p27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4" name="Google Shape;12034;p27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5" name="Google Shape;12035;p27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6" name="Google Shape;12036;p27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7" name="Google Shape;12037;p27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8" name="Google Shape;12038;p27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9" name="Google Shape;12039;p27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0" name="Google Shape;12040;p27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1" name="Google Shape;12041;p27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2" name="Google Shape;12042;p27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3" name="Google Shape;12043;p27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p27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p27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27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p27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p27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9" name="Google Shape;12049;p27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0" name="Google Shape;12050;p27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p27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2" name="Google Shape;12052;p27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3" name="Google Shape;12053;p27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p27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p27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p27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7" name="Google Shape;12057;p27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8" name="Google Shape;12058;p27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27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p27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1" name="Google Shape;12061;p27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2" name="Google Shape;12062;p27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p27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p27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p27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6" name="Google Shape;12066;p27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7" name="Google Shape;12067;p27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p27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9" name="Google Shape;12069;p27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0" name="Google Shape;12070;p27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p27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p27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p27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p27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27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27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27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8" name="Google Shape;12078;p27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9" name="Google Shape;12079;p27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27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27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2" name="Google Shape;12082;p27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3" name="Google Shape;12083;p27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4" name="Google Shape;12084;p27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5" name="Google Shape;12085;p27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6" name="Google Shape;12086;p27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7" name="Google Shape;12087;p27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p27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27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0" name="Google Shape;12090;p27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1" name="Google Shape;12091;p27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2" name="Google Shape;12092;p27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p27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27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27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27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p27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p27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9" name="Google Shape;12099;p27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0" name="Google Shape;12100;p27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p27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27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3" name="Google Shape;12103;p27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4" name="Google Shape;12104;p27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5" name="Google Shape;12105;p27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27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p27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p27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p27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0" name="Google Shape;12110;p27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p27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27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p27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4" name="Google Shape;12114;p27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p27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p27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27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8" name="Google Shape;12118;p27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9" name="Google Shape;12119;p27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0" name="Google Shape;12120;p27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1" name="Google Shape;12121;p27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2" name="Google Shape;12122;p27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p27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4" name="Google Shape;12124;p27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5" name="Google Shape;12125;p27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p27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7" name="Google Shape;12127;p27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p27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9" name="Google Shape;12129;p27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0" name="Google Shape;12130;p27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1" name="Google Shape;12131;p27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2" name="Google Shape;12132;p27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3" name="Google Shape;12133;p27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4" name="Google Shape;12134;p27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p27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p27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p27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p27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p27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p27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1" name="Google Shape;12141;p27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2" name="Google Shape;12142;p27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p27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4" name="Google Shape;12144;p27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5" name="Google Shape;12145;p27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27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p27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p27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MAIN_POINT_2">
    <p:bg>
      <p:bgPr>
        <a:solidFill>
          <a:srgbClr val="B33B00"/>
        </a:solidFill>
      </p:bgPr>
    </p:bg>
    <p:spTree>
      <p:nvGrpSpPr>
        <p:cNvPr id="12149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50" name="Google Shape;12150;p28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12151" name="Google Shape;12151;p28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2" name="Google Shape;12152;p28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3" name="Google Shape;12153;p28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4" name="Google Shape;12154;p28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p28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p28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p28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p28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p28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p28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p28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p28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p28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p28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p28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p28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p28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p28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p28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0" name="Google Shape;12170;p28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1" name="Google Shape;12171;p28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p28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p28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p28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p28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6" name="Google Shape;12176;p28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7" name="Google Shape;12177;p28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8" name="Google Shape;12178;p28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p28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p28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1" name="Google Shape;12181;p28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p28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p28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p28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p28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6" name="Google Shape;12186;p28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7" name="Google Shape;12187;p28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p28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p28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p28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p28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2" name="Google Shape;12192;p28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3" name="Google Shape;12193;p28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4" name="Google Shape;12194;p28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5" name="Google Shape;12195;p28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6" name="Google Shape;12196;p28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p28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8" name="Google Shape;12198;p28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9" name="Google Shape;12199;p28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0" name="Google Shape;12200;p28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1" name="Google Shape;12201;p28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2" name="Google Shape;12202;p28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p28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4" name="Google Shape;12204;p28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5" name="Google Shape;12205;p28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6" name="Google Shape;12206;p28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p28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p28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9" name="Google Shape;12209;p28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28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28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28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28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28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28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28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28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28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28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28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28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28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p28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p28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28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28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28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28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28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28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28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p28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28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28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28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28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28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28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28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28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28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28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28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28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28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28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28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p28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p28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28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28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28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28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p28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5" name="Google Shape;12255;p28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28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28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28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28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28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28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28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28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28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28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28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8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8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28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28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8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8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28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28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8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8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28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28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28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28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8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8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28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28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28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28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28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28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28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28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28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28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28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28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28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28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28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28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28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28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28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28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28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p28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28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28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28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28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28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28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28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28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28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28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28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28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7" name="Google Shape;12317;p28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p28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p28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p28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1" name="Google Shape;12321;p28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p28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p28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p28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28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28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28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28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28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28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28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28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28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28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28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28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28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28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28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8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28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p28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8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28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28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8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8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28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28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8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8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8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28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28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28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28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28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28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28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28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28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28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28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28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28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8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28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28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28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28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28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28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28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28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p28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28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28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p28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8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28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28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8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28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28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28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28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8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p28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p28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28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28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8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28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28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28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p28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p28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28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28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28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28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28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28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28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28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28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28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28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28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28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28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28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28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28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28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28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28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28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28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28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28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28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28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28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28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28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28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28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28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28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28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28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28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28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28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28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28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28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28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28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28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28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28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28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28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28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p28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28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28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28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28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28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28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28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28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28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28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28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28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28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28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28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28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4" name="Google Shape;12464;p28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28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28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28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28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28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28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28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28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28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28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28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28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28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28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28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28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28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28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28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28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28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28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28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28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p28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28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28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p28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p28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p28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28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28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28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28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p28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0" name="Google Shape;12500;p28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p28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28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28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28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28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28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28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28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28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28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p28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28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28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28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28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28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28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28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28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28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28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28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28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p28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28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28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28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28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28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28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28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28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28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28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28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28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28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28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28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28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28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28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28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28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28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28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28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28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28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28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28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28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28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28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28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28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28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p28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28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28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28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p28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28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28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28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28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28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28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p28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p28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28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28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28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28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28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28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28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28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28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28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28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28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28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28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28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28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28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28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28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28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28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28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28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28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28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28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28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28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28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28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28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28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28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28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28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28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28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28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28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28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28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28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28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28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28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28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28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28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28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28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28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28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28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p28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28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28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28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28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28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28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28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28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28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28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28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28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28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28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28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28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28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28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28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28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28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28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p28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28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28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28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28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28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28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28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28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28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28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28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28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28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28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p28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p28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p28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28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28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28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28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28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28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28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28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28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28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28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28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28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28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28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28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28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28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28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28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28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28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28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28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28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28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28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28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28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28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28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28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28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28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28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28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28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28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28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28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28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28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28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28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28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28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28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28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28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28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28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28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28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28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28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28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28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28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28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28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28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28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28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28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28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28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28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28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28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p28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28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28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28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28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28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p28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p28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28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28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28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28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28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28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28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p28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28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28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28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28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28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28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28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28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28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28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28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28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28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28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28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28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28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28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28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28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28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28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28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28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p28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p28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28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28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28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28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28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p28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28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28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28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28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28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28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28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p28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28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28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28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28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28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28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28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28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28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28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28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28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28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28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28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28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28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28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28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28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28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28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28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28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28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28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28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28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28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9" name="Google Shape;12819;p28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0" name="Google Shape;12820;p28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28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28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28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28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28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28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28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28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28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28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28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28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28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4" name="Google Shape;12834;p28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5" name="Google Shape;12835;p28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28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28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28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28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p28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1" name="Google Shape;12841;p28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p28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28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28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28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6" name="Google Shape;12846;p28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7" name="Google Shape;12847;p28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28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28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28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28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28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28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28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28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28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28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28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9" name="Google Shape;12859;p28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0" name="Google Shape;12860;p28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28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28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28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28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28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28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7" name="Google Shape;12867;p28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8" name="Google Shape;12868;p28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28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28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28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28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28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28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28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6" name="Google Shape;12876;p28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7" name="Google Shape;12877;p28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28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28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28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28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28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28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28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28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6" name="Google Shape;12886;p28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7" name="Google Shape;12887;p28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28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28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28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28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28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28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28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28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28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28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28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28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28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28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28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03" name="Google Shape;12903;p28"/>
          <p:cNvSpPr txBox="1"/>
          <p:nvPr>
            <p:ph idx="1" type="subTitle"/>
          </p:nvPr>
        </p:nvSpPr>
        <p:spPr>
          <a:xfrm>
            <a:off x="2841750" y="3278860"/>
            <a:ext cx="3460500" cy="9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2904" name="Google Shape;12904;p28"/>
          <p:cNvSpPr txBox="1"/>
          <p:nvPr>
            <p:ph type="title"/>
          </p:nvPr>
        </p:nvSpPr>
        <p:spPr>
          <a:xfrm>
            <a:off x="2800200" y="1419675"/>
            <a:ext cx="3543600" cy="936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Font typeface="Josefin Sans"/>
              <a:buNone/>
              <a:defRPr sz="72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2905" name="Google Shape;12905;p28"/>
          <p:cNvSpPr txBox="1"/>
          <p:nvPr>
            <p:ph idx="2" type="title"/>
          </p:nvPr>
        </p:nvSpPr>
        <p:spPr>
          <a:xfrm>
            <a:off x="2991000" y="2340800"/>
            <a:ext cx="3162000" cy="695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24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2906" name="Google Shape;12906;p28"/>
          <p:cNvSpPr txBox="1"/>
          <p:nvPr/>
        </p:nvSpPr>
        <p:spPr>
          <a:xfrm>
            <a:off x="1668600" y="4024155"/>
            <a:ext cx="5962800" cy="56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i="0" lang="en" sz="1100" u="none" cap="none" strike="noStrike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CREDITS: </a:t>
            </a:r>
            <a:r>
              <a:rPr b="0" i="0" lang="en" sz="1100" u="none" cap="none" strike="noStrike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This presentation template was created by </a:t>
            </a:r>
            <a:r>
              <a:rPr b="1" i="0" lang="en" sz="1100" u="none" cap="none" strike="noStrike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Slidesgo</a:t>
            </a:r>
            <a:r>
              <a:rPr b="0" i="0" lang="en" sz="1100" u="none" cap="none" strike="noStrike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, including icons by </a:t>
            </a:r>
            <a:r>
              <a:rPr b="1" i="0" lang="en" sz="1100" u="none" cap="none" strike="noStrike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Flaticon</a:t>
            </a:r>
            <a:r>
              <a:rPr b="0" i="0" lang="en" sz="1100" u="none" cap="none" strike="noStrike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, and infographics &amp; images by </a:t>
            </a:r>
            <a:r>
              <a:rPr b="1" i="0" lang="en" sz="1100" u="none" cap="none" strike="noStrike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rPr>
              <a:t>Freepik</a:t>
            </a:r>
            <a:endParaRPr b="1" i="0" sz="1100" u="none" cap="none" strike="noStrike">
              <a:solidFill>
                <a:schemeClr val="lt1"/>
              </a:solidFill>
              <a:latin typeface="Roboto Mono"/>
              <a:ea typeface="Roboto Mono"/>
              <a:cs typeface="Roboto Mono"/>
              <a:sym typeface="Roboto Mono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MAIN_POINT_1_2">
    <p:bg>
      <p:bgPr>
        <a:solidFill>
          <a:srgbClr val="B33B00"/>
        </a:solidFill>
      </p:bgPr>
    </p:bg>
    <p:spTree>
      <p:nvGrpSpPr>
        <p:cNvPr id="12907" name="Shape 12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8" name="Google Shape;12908;p29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12909" name="Google Shape;12909;p29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29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29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29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29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29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29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29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29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29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9" name="Google Shape;12919;p29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0" name="Google Shape;12920;p29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29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29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29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29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29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29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7" name="Google Shape;12927;p29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8" name="Google Shape;12928;p29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29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29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29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29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29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29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29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29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29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p29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p29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29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29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29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29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29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5" name="Google Shape;12945;p29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6" name="Google Shape;12946;p29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29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29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29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29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p29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p29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29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29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29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29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29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29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29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29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1" name="Google Shape;12961;p29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2" name="Google Shape;12962;p29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29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29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29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29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29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8" name="Google Shape;12968;p29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p29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29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1" name="Google Shape;12971;p29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p29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29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29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29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p29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7" name="Google Shape;12977;p29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8" name="Google Shape;12978;p29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29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29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29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29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29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p29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p29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29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29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29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9" name="Google Shape;12989;p29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0" name="Google Shape;12990;p29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p29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p29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29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4" name="Google Shape;12994;p29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5" name="Google Shape;12995;p29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p29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p29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29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29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29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29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p29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29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29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p29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29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29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8" name="Google Shape;13008;p29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9" name="Google Shape;13009;p29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29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29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29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p29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p29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5" name="Google Shape;13015;p29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6" name="Google Shape;13016;p29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29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p29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29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29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29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29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29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p29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p29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29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29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29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p29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p29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29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29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29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29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29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29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29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p29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9" name="Google Shape;13039;p29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29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29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29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29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29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29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29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29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29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29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29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29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29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p29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4" name="Google Shape;13054;p29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29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29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29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29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29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29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29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29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29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29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5" name="Google Shape;13065;p29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p29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p29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29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29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0" name="Google Shape;13070;p29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p29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29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29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29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29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29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29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29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29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29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1" name="Google Shape;13081;p29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p29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29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29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29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29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29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29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29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29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29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29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29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29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p29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29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29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p29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p29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29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29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29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29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29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29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29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29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29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p29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0" name="Google Shape;13110;p29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29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29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29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29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p29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p29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29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29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29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29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29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29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29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29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29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29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p29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p29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29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29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29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29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29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p29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p29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29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29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29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29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29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1" name="Google Shape;13141;p29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2" name="Google Shape;13142;p29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29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29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29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29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29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29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29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29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29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2" name="Google Shape;13152;p29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3" name="Google Shape;13153;p29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29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29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29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p29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29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29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0" name="Google Shape;13160;p29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1" name="Google Shape;13161;p29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29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29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p29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p29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29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7" name="Google Shape;13167;p29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8" name="Google Shape;13168;p29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29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29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p29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p29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29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p29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29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29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29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8" name="Google Shape;13178;p29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p29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p29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p29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29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29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29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5" name="Google Shape;13185;p29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6" name="Google Shape;13186;p29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29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8" name="Google Shape;13188;p29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p29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29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1" name="Google Shape;13191;p29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2" name="Google Shape;13192;p29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p29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29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29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29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29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29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29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29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29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29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29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29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p29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6" name="Google Shape;13206;p29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29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29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29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29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29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2" name="Google Shape;13212;p29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3" name="Google Shape;13213;p29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29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29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29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29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p29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9" name="Google Shape;13219;p29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29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29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29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p29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29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29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29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29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29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29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0" name="Google Shape;13230;p29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1" name="Google Shape;13231;p29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2" name="Google Shape;13232;p29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p29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p29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5" name="Google Shape;13235;p29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6" name="Google Shape;13236;p29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7" name="Google Shape;13237;p29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29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29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29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p29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p29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29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29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29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29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29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29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29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0" name="Google Shape;13250;p29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1" name="Google Shape;13251;p29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29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29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29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29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29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7" name="Google Shape;13257;p29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8" name="Google Shape;13258;p29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29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29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29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2" name="Google Shape;13262;p29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3" name="Google Shape;13263;p29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29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29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29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29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29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29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29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29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29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29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4" name="Google Shape;13274;p29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p29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29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29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29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29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29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p29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p29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29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29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29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29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7" name="Google Shape;13287;p29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8" name="Google Shape;13288;p29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29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p29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p29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29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p29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4" name="Google Shape;13294;p29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29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p29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p29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29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29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29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29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29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29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29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29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p29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7" name="Google Shape;13307;p29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29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29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29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1" name="Google Shape;13311;p29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2" name="Google Shape;13312;p29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29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29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29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29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29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29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29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29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29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2" name="Google Shape;13322;p29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3" name="Google Shape;13323;p29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4" name="Google Shape;13324;p29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5" name="Google Shape;13325;p29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6" name="Google Shape;13326;p29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p29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8" name="Google Shape;13328;p29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9" name="Google Shape;13329;p29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0" name="Google Shape;13330;p29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p29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29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29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29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29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29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29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29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29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0" name="Google Shape;13340;p29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1" name="Google Shape;13341;p29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29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29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29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5" name="Google Shape;13345;p29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6" name="Google Shape;13346;p29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29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29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29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29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29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p29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p29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29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29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29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29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29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29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29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29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29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29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29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5" name="Google Shape;13365;p29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p29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29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29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29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p29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29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29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3" name="Google Shape;13373;p29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p29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29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29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7" name="Google Shape;13377;p29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8" name="Google Shape;13378;p29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29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29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29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29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29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29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29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p29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29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29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29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29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1" name="Google Shape;13391;p29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2" name="Google Shape;13392;p29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29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4" name="Google Shape;13394;p29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5" name="Google Shape;13395;p29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29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29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29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29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29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1" name="Google Shape;13401;p29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2" name="Google Shape;13402;p29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3" name="Google Shape;13403;p29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29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29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29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29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29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9" name="Google Shape;13409;p29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0" name="Google Shape;13410;p29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1" name="Google Shape;13411;p29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29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29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29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29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29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7" name="Google Shape;13417;p29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p29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29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29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29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p29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p29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29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29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29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29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8" name="Google Shape;13428;p29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p29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29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29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29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29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p29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5" name="Google Shape;13435;p29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29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29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29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29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0" name="Google Shape;13440;p29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1" name="Google Shape;13441;p29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2" name="Google Shape;13442;p29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29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29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29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6" name="Google Shape;13446;p29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7" name="Google Shape;13447;p29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29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29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29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29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29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3" name="Google Shape;13453;p29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4" name="Google Shape;13454;p29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29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29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29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29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29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29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29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2" name="Google Shape;13462;p29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3" name="Google Shape;13463;p29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29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29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29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29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29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29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29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p29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p29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29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4" name="Google Shape;13474;p29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p29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29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29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p29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9" name="Google Shape;13479;p29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29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29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2" name="Google Shape;13482;p29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3" name="Google Shape;13483;p29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29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29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29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29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29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29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0" name="Google Shape;13490;p29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1" name="Google Shape;13491;p29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29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29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29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5" name="Google Shape;13495;p29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6" name="Google Shape;13496;p29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29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29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29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0" name="Google Shape;13500;p29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1" name="Google Shape;13501;p29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2" name="Google Shape;13502;p29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3" name="Google Shape;13503;p29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4" name="Google Shape;13504;p29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5" name="Google Shape;13505;p29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6" name="Google Shape;13506;p29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7" name="Google Shape;13507;p29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8" name="Google Shape;13508;p29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29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29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29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2" name="Google Shape;13512;p29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3" name="Google Shape;13513;p29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29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29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29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29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8" name="Google Shape;13518;p29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9" name="Google Shape;13519;p29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29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29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29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29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29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29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6" name="Google Shape;13526;p29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7" name="Google Shape;13527;p29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29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9" name="Google Shape;13529;p29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0" name="Google Shape;13530;p29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1" name="Google Shape;13531;p29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29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29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29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5" name="Google Shape;13535;p29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6" name="Google Shape;13536;p29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29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29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29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0" name="Google Shape;13540;p29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1" name="Google Shape;13541;p29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29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29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29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5" name="Google Shape;13545;p29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6" name="Google Shape;13546;p29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7" name="Google Shape;13547;p29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8" name="Google Shape;13548;p29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9" name="Google Shape;13549;p29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0" name="Google Shape;13550;p29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1" name="Google Shape;13551;p29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29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29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29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29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6" name="Google Shape;13556;p29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7" name="Google Shape;13557;p29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29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29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29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29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2" name="Google Shape;13562;p29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3" name="Google Shape;13563;p29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29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29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29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29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8" name="Google Shape;13568;p29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9" name="Google Shape;13569;p29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29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29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29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3" name="Google Shape;13573;p29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p29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29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29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29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8" name="Google Shape;13578;p29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9" name="Google Shape;13579;p29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29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29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29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29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29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29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29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29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29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29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29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29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29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29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29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29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29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29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29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9" name="Google Shape;13599;p29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0" name="Google Shape;13600;p29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29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2" name="Google Shape;13602;p29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3" name="Google Shape;13603;p29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29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29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29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29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29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29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29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29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29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29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29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5" name="Google Shape;13615;p29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6" name="Google Shape;13616;p29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29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29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29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0" name="Google Shape;13620;p29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1" name="Google Shape;13621;p29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29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29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29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29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6" name="Google Shape;13626;p29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7" name="Google Shape;13627;p29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29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29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29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29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29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3" name="Google Shape;13633;p29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4" name="Google Shape;13634;p29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29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6" name="Google Shape;13636;p29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7" name="Google Shape;13637;p29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29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29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0" name="Google Shape;13640;p29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1" name="Google Shape;13641;p29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29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29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29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5" name="Google Shape;13645;p29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6" name="Google Shape;13646;p29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29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29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29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29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29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29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3" name="Google Shape;13653;p29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4" name="Google Shape;13654;p29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29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29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29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29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29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29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661" name="Google Shape;13661;p29"/>
          <p:cNvSpPr txBox="1"/>
          <p:nvPr>
            <p:ph idx="1" type="subTitle"/>
          </p:nvPr>
        </p:nvSpPr>
        <p:spPr>
          <a:xfrm>
            <a:off x="706500" y="2909025"/>
            <a:ext cx="2382000" cy="127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3662" name="Google Shape;13662;p29"/>
          <p:cNvSpPr txBox="1"/>
          <p:nvPr>
            <p:ph idx="2" type="subTitle"/>
          </p:nvPr>
        </p:nvSpPr>
        <p:spPr>
          <a:xfrm>
            <a:off x="3374400" y="2909025"/>
            <a:ext cx="2382000" cy="127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3663" name="Google Shape;13663;p29"/>
          <p:cNvSpPr txBox="1"/>
          <p:nvPr>
            <p:ph type="title"/>
          </p:nvPr>
        </p:nvSpPr>
        <p:spPr>
          <a:xfrm>
            <a:off x="6357600" y="2426700"/>
            <a:ext cx="1751400" cy="463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24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3664" name="Google Shape;13664;p29"/>
          <p:cNvSpPr txBox="1"/>
          <p:nvPr>
            <p:ph idx="3" type="title"/>
          </p:nvPr>
        </p:nvSpPr>
        <p:spPr>
          <a:xfrm>
            <a:off x="1021800" y="2445275"/>
            <a:ext cx="1751400" cy="463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24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3665" name="Google Shape;13665;p29"/>
          <p:cNvSpPr txBox="1"/>
          <p:nvPr>
            <p:ph idx="4" type="title"/>
          </p:nvPr>
        </p:nvSpPr>
        <p:spPr>
          <a:xfrm>
            <a:off x="3689700" y="2445275"/>
            <a:ext cx="1751400" cy="463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24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3666" name="Google Shape;13666;p29"/>
          <p:cNvSpPr txBox="1"/>
          <p:nvPr>
            <p:ph idx="5" type="subTitle"/>
          </p:nvPr>
        </p:nvSpPr>
        <p:spPr>
          <a:xfrm>
            <a:off x="6042300" y="2909075"/>
            <a:ext cx="2382000" cy="127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3667" name="Google Shape;13667;p29"/>
          <p:cNvSpPr txBox="1"/>
          <p:nvPr>
            <p:ph idx="6" type="title"/>
          </p:nvPr>
        </p:nvSpPr>
        <p:spPr>
          <a:xfrm>
            <a:off x="2527350" y="587449"/>
            <a:ext cx="4076100" cy="912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4">
  <p:cSld name="MAIN_POINT_1_2_1_1">
    <p:bg>
      <p:bgPr>
        <a:solidFill>
          <a:srgbClr val="B33B00"/>
        </a:solidFill>
      </p:bgPr>
    </p:bg>
    <p:spTree>
      <p:nvGrpSpPr>
        <p:cNvPr id="13668" name="Shape 13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69" name="Google Shape;13669;p30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13670" name="Google Shape;13670;p30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30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30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30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30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30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30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30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30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9" name="Google Shape;13679;p30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0" name="Google Shape;13680;p30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30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30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30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30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5" name="Google Shape;13685;p30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6" name="Google Shape;13686;p30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30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p30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9" name="Google Shape;13689;p30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0" name="Google Shape;13690;p30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30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30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30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30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30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6" name="Google Shape;13696;p30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7" name="Google Shape;13697;p30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30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30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30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30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30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30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30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5" name="Google Shape;13705;p30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6" name="Google Shape;13706;p30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30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30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9" name="Google Shape;13709;p30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0" name="Google Shape;13710;p30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30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30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30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30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5" name="Google Shape;13715;p30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6" name="Google Shape;13716;p30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30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30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30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30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1" name="Google Shape;13721;p30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2" name="Google Shape;13722;p30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30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30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5" name="Google Shape;13725;p30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6" name="Google Shape;13726;p30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p30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30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30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0" name="Google Shape;13730;p30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1" name="Google Shape;13731;p30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2" name="Google Shape;13732;p30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30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30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30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30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7" name="Google Shape;13737;p30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8" name="Google Shape;13738;p30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30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30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30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30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30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4" name="Google Shape;13744;p30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5" name="Google Shape;13745;p30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30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30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30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30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30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30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2" name="Google Shape;13752;p30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3" name="Google Shape;13753;p30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30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30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30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30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30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30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30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1" name="Google Shape;13761;p30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2" name="Google Shape;13762;p30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p30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30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30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30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p30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p30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30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30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1" name="Google Shape;13771;p30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2" name="Google Shape;13772;p30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30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4" name="Google Shape;13774;p30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5" name="Google Shape;13775;p30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30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30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30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30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0" name="Google Shape;13780;p30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1" name="Google Shape;13781;p30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30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30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30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5" name="Google Shape;13785;p30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6" name="Google Shape;13786;p30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30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30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30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30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30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30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p30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30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30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6" name="Google Shape;13796;p30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7" name="Google Shape;13797;p30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30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30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0" name="Google Shape;13800;p30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1" name="Google Shape;13801;p30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30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30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30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30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30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30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30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30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p30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1" name="Google Shape;13811;p30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2" name="Google Shape;13812;p30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30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30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5" name="Google Shape;13815;p30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6" name="Google Shape;13816;p30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30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30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30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30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30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30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3" name="Google Shape;13823;p30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4" name="Google Shape;13824;p30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30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6" name="Google Shape;13826;p30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7" name="Google Shape;13827;p30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30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30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30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p30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p30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30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4" name="Google Shape;13834;p30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5" name="Google Shape;13835;p30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p30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p30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8" name="Google Shape;13838;p30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9" name="Google Shape;13839;p30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30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p30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p30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30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30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30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p30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7" name="Google Shape;13847;p30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8" name="Google Shape;13848;p30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30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0" name="Google Shape;13850;p30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1" name="Google Shape;13851;p30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p30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p30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30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30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6" name="Google Shape;13856;p30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7" name="Google Shape;13857;p30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8" name="Google Shape;13858;p30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9" name="Google Shape;13859;p30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0" name="Google Shape;13860;p30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30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2" name="Google Shape;13862;p30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3" name="Google Shape;13863;p30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4" name="Google Shape;13864;p30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5" name="Google Shape;13865;p30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p30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p30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p30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9" name="Google Shape;13869;p30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0" name="Google Shape;13870;p30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p30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2" name="Google Shape;13872;p30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3" name="Google Shape;13873;p30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30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5" name="Google Shape;13875;p30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6" name="Google Shape;13876;p30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30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8" name="Google Shape;13878;p30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9" name="Google Shape;13879;p30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0" name="Google Shape;13880;p30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1" name="Google Shape;13881;p30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2" name="Google Shape;13882;p30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3" name="Google Shape;13883;p30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4" name="Google Shape;13884;p30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5" name="Google Shape;13885;p30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6" name="Google Shape;13886;p30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7" name="Google Shape;13887;p30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p30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p30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30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30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p30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p30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30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p30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p30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30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30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p30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p30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p30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2" name="Google Shape;13902;p30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3" name="Google Shape;13903;p30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4" name="Google Shape;13904;p30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p30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p30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p30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30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p30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0" name="Google Shape;13910;p30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1" name="Google Shape;13911;p30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30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30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4" name="Google Shape;13914;p30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5" name="Google Shape;13915;p30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30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7" name="Google Shape;13917;p30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8" name="Google Shape;13918;p30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p30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30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p30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p30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p30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30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p30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6" name="Google Shape;13926;p30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7" name="Google Shape;13927;p30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30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p30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p30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30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30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3" name="Google Shape;13933;p30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4" name="Google Shape;13934;p30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30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30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p30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8" name="Google Shape;13938;p30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9" name="Google Shape;13939;p30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0" name="Google Shape;13940;p30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30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30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3" name="Google Shape;13943;p30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4" name="Google Shape;13944;p30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p30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30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7" name="Google Shape;13947;p30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8" name="Google Shape;13948;p30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30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p30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p30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30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30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4" name="Google Shape;13954;p30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5" name="Google Shape;13955;p30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30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30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p30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p30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0" name="Google Shape;13960;p30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1" name="Google Shape;13961;p30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2" name="Google Shape;13962;p30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p30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p30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p30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p30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p30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p30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p30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p30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1" name="Google Shape;13971;p30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2" name="Google Shape;13972;p30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3" name="Google Shape;13973;p30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4" name="Google Shape;13974;p30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5" name="Google Shape;13975;p30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p30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7" name="Google Shape;13977;p30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8" name="Google Shape;13978;p30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9" name="Google Shape;13979;p30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0" name="Google Shape;13980;p30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1" name="Google Shape;13981;p30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2" name="Google Shape;13982;p30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3" name="Google Shape;13983;p30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4" name="Google Shape;13984;p30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5" name="Google Shape;13985;p30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6" name="Google Shape;13986;p30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7" name="Google Shape;13987;p30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8" name="Google Shape;13988;p30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9" name="Google Shape;13989;p30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0" name="Google Shape;13990;p30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1" name="Google Shape;13991;p30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2" name="Google Shape;13992;p30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3" name="Google Shape;13993;p30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4" name="Google Shape;13994;p30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5" name="Google Shape;13995;p30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6" name="Google Shape;13996;p30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7" name="Google Shape;13997;p30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8" name="Google Shape;13998;p30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9" name="Google Shape;13999;p30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0" name="Google Shape;14000;p30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1" name="Google Shape;14001;p30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2" name="Google Shape;14002;p30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3" name="Google Shape;14003;p30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4" name="Google Shape;14004;p30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5" name="Google Shape;14005;p30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6" name="Google Shape;14006;p30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7" name="Google Shape;14007;p30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8" name="Google Shape;14008;p30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9" name="Google Shape;14009;p30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0" name="Google Shape;14010;p30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1" name="Google Shape;14011;p30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p30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p30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30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30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30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30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30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p30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30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30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p30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3" name="Google Shape;14023;p30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4" name="Google Shape;14024;p30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30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30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30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30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30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30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30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30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30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p30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p30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6" name="Google Shape;14036;p30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7" name="Google Shape;14037;p30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30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30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p30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1" name="Google Shape;14041;p30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2" name="Google Shape;14042;p30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3" name="Google Shape;14043;p30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p30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p30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30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30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8" name="Google Shape;14048;p30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9" name="Google Shape;14049;p30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30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30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30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30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30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p30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p30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p30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p30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9" name="Google Shape;14059;p30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0" name="Google Shape;14060;p30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1" name="Google Shape;14061;p30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2" name="Google Shape;14062;p30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3" name="Google Shape;14063;p30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30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p30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p30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p30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p30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9" name="Google Shape;14069;p30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0" name="Google Shape;14070;p30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p30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p30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3" name="Google Shape;14073;p30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4" name="Google Shape;14074;p30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5" name="Google Shape;14075;p30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6" name="Google Shape;14076;p30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7" name="Google Shape;14077;p30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8" name="Google Shape;14078;p30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9" name="Google Shape;14079;p30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p30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p30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p30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p30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p30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p30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6" name="Google Shape;14086;p30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7" name="Google Shape;14087;p30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p30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9" name="Google Shape;14089;p30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0" name="Google Shape;14090;p30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p30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2" name="Google Shape;14092;p30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3" name="Google Shape;14093;p30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30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30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6" name="Google Shape;14096;p30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7" name="Google Shape;14097;p30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8" name="Google Shape;14098;p30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30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p30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p30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2" name="Google Shape;14102;p30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3" name="Google Shape;14103;p30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4" name="Google Shape;14104;p30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5" name="Google Shape;14105;p30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30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p30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p30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30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30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p30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p30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30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30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30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30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30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30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30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30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1" name="Google Shape;14121;p30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2" name="Google Shape;14122;p30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3" name="Google Shape;14123;p30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4" name="Google Shape;14124;p30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5" name="Google Shape;14125;p30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6" name="Google Shape;14126;p30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p30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8" name="Google Shape;14128;p30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9" name="Google Shape;14129;p30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p30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1" name="Google Shape;14131;p30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2" name="Google Shape;14132;p30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p30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4" name="Google Shape;14134;p30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5" name="Google Shape;14135;p30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6" name="Google Shape;14136;p30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p30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8" name="Google Shape;14138;p30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p30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p30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p30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p30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p30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p30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p30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p30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p30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p30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9" name="Google Shape;14149;p30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0" name="Google Shape;14150;p30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1" name="Google Shape;14151;p30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p30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p30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4" name="Google Shape;14154;p30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5" name="Google Shape;14155;p30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p30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p30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p30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p30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0" name="Google Shape;14160;p30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1" name="Google Shape;14161;p30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2" name="Google Shape;14162;p30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p30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p30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5" name="Google Shape;14165;p30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6" name="Google Shape;14166;p30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p30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8" name="Google Shape;14168;p30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9" name="Google Shape;14169;p30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30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p30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p30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p30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4" name="Google Shape;14174;p30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5" name="Google Shape;14175;p30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6" name="Google Shape;14176;p30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p30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p30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p30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p30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1" name="Google Shape;14181;p30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2" name="Google Shape;14182;p30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3" name="Google Shape;14183;p30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p30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5" name="Google Shape;14185;p30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6" name="Google Shape;14186;p30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p30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8" name="Google Shape;14188;p30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9" name="Google Shape;14189;p30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p30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p30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p30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p30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4" name="Google Shape;14194;p30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5" name="Google Shape;14195;p30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6" name="Google Shape;14196;p30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7" name="Google Shape;14197;p30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p30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p30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p30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p30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2" name="Google Shape;14202;p30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3" name="Google Shape;14203;p30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p30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p30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p30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7" name="Google Shape;14207;p30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8" name="Google Shape;14208;p30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9" name="Google Shape;14209;p30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p30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1" name="Google Shape;14211;p30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2" name="Google Shape;14212;p30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p30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4" name="Google Shape;14214;p30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5" name="Google Shape;14215;p30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6" name="Google Shape;14216;p30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p30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30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9" name="Google Shape;14219;p30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0" name="Google Shape;14220;p30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1" name="Google Shape;14221;p30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2" name="Google Shape;14222;p30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3" name="Google Shape;14223;p30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p30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p30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6" name="Google Shape;14226;p30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7" name="Google Shape;14227;p30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p30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9" name="Google Shape;14229;p30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0" name="Google Shape;14230;p30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1" name="Google Shape;14231;p30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p30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30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30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5" name="Google Shape;14235;p30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6" name="Google Shape;14236;p30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7" name="Google Shape;14237;p30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8" name="Google Shape;14238;p30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9" name="Google Shape;14239;p30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p30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p30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2" name="Google Shape;14242;p30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3" name="Google Shape;14243;p30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4" name="Google Shape;14244;p30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p30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6" name="Google Shape;14246;p30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7" name="Google Shape;14247;p30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p30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9" name="Google Shape;14249;p30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0" name="Google Shape;14250;p30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p30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p30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p30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4" name="Google Shape;14254;p30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5" name="Google Shape;14255;p30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6" name="Google Shape;14256;p30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7" name="Google Shape;14257;p30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8" name="Google Shape;14258;p30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9" name="Google Shape;14259;p30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0" name="Google Shape;14260;p30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1" name="Google Shape;14261;p30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2" name="Google Shape;14262;p30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3" name="Google Shape;14263;p30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4" name="Google Shape;14264;p30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5" name="Google Shape;14265;p30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6" name="Google Shape;14266;p30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7" name="Google Shape;14267;p30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8" name="Google Shape;14268;p30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9" name="Google Shape;14269;p30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0" name="Google Shape;14270;p30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1" name="Google Shape;14271;p30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2" name="Google Shape;14272;p30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3" name="Google Shape;14273;p30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4" name="Google Shape;14274;p30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5" name="Google Shape;14275;p30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6" name="Google Shape;14276;p30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7" name="Google Shape;14277;p30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8" name="Google Shape;14278;p30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9" name="Google Shape;14279;p30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0" name="Google Shape;14280;p30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1" name="Google Shape;14281;p30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2" name="Google Shape;14282;p30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3" name="Google Shape;14283;p30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4" name="Google Shape;14284;p30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5" name="Google Shape;14285;p30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6" name="Google Shape;14286;p30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7" name="Google Shape;14287;p30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8" name="Google Shape;14288;p30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9" name="Google Shape;14289;p30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0" name="Google Shape;14290;p30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1" name="Google Shape;14291;p30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2" name="Google Shape;14292;p30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3" name="Google Shape;14293;p30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4" name="Google Shape;14294;p30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5" name="Google Shape;14295;p30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6" name="Google Shape;14296;p30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7" name="Google Shape;14297;p30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8" name="Google Shape;14298;p30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9" name="Google Shape;14299;p30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0" name="Google Shape;14300;p30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1" name="Google Shape;14301;p30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2" name="Google Shape;14302;p30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3" name="Google Shape;14303;p30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4" name="Google Shape;14304;p30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5" name="Google Shape;14305;p30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6" name="Google Shape;14306;p30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7" name="Google Shape;14307;p30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8" name="Google Shape;14308;p30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9" name="Google Shape;14309;p30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0" name="Google Shape;14310;p30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1" name="Google Shape;14311;p30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2" name="Google Shape;14312;p30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3" name="Google Shape;14313;p30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4" name="Google Shape;14314;p30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5" name="Google Shape;14315;p30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6" name="Google Shape;14316;p30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7" name="Google Shape;14317;p30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8" name="Google Shape;14318;p30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9" name="Google Shape;14319;p30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0" name="Google Shape;14320;p30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1" name="Google Shape;14321;p30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2" name="Google Shape;14322;p30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3" name="Google Shape;14323;p30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4" name="Google Shape;14324;p30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5" name="Google Shape;14325;p30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6" name="Google Shape;14326;p30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7" name="Google Shape;14327;p30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8" name="Google Shape;14328;p30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9" name="Google Shape;14329;p30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0" name="Google Shape;14330;p30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1" name="Google Shape;14331;p30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2" name="Google Shape;14332;p30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3" name="Google Shape;14333;p30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4" name="Google Shape;14334;p30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5" name="Google Shape;14335;p30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6" name="Google Shape;14336;p30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7" name="Google Shape;14337;p30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8" name="Google Shape;14338;p30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9" name="Google Shape;14339;p30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0" name="Google Shape;14340;p30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1" name="Google Shape;14341;p30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2" name="Google Shape;14342;p30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3" name="Google Shape;14343;p30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4" name="Google Shape;14344;p30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5" name="Google Shape;14345;p30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6" name="Google Shape;14346;p30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7" name="Google Shape;14347;p30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8" name="Google Shape;14348;p30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9" name="Google Shape;14349;p30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0" name="Google Shape;14350;p30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1" name="Google Shape;14351;p30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2" name="Google Shape;14352;p30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3" name="Google Shape;14353;p30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4" name="Google Shape;14354;p30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5" name="Google Shape;14355;p30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6" name="Google Shape;14356;p30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7" name="Google Shape;14357;p30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8" name="Google Shape;14358;p30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9" name="Google Shape;14359;p30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0" name="Google Shape;14360;p30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1" name="Google Shape;14361;p30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2" name="Google Shape;14362;p30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3" name="Google Shape;14363;p30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4" name="Google Shape;14364;p30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5" name="Google Shape;14365;p30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6" name="Google Shape;14366;p30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7" name="Google Shape;14367;p30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8" name="Google Shape;14368;p30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9" name="Google Shape;14369;p30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0" name="Google Shape;14370;p30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1" name="Google Shape;14371;p30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2" name="Google Shape;14372;p30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3" name="Google Shape;14373;p30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4" name="Google Shape;14374;p30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5" name="Google Shape;14375;p30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6" name="Google Shape;14376;p30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7" name="Google Shape;14377;p30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8" name="Google Shape;14378;p30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9" name="Google Shape;14379;p30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0" name="Google Shape;14380;p30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1" name="Google Shape;14381;p30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2" name="Google Shape;14382;p30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3" name="Google Shape;14383;p30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4" name="Google Shape;14384;p30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5" name="Google Shape;14385;p30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6" name="Google Shape;14386;p30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7" name="Google Shape;14387;p30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8" name="Google Shape;14388;p30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9" name="Google Shape;14389;p30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0" name="Google Shape;14390;p30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1" name="Google Shape;14391;p30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2" name="Google Shape;14392;p30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3" name="Google Shape;14393;p30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4" name="Google Shape;14394;p30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5" name="Google Shape;14395;p30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6" name="Google Shape;14396;p30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7" name="Google Shape;14397;p30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8" name="Google Shape;14398;p30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9" name="Google Shape;14399;p30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0" name="Google Shape;14400;p30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1" name="Google Shape;14401;p30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2" name="Google Shape;14402;p30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3" name="Google Shape;14403;p30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4" name="Google Shape;14404;p30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5" name="Google Shape;14405;p30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6" name="Google Shape;14406;p30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7" name="Google Shape;14407;p30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8" name="Google Shape;14408;p30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9" name="Google Shape;14409;p30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0" name="Google Shape;14410;p30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1" name="Google Shape;14411;p30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2" name="Google Shape;14412;p30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3" name="Google Shape;14413;p30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4" name="Google Shape;14414;p30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5" name="Google Shape;14415;p30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6" name="Google Shape;14416;p30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7" name="Google Shape;14417;p30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8" name="Google Shape;14418;p30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9" name="Google Shape;14419;p30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0" name="Google Shape;14420;p30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1" name="Google Shape;14421;p30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422" name="Google Shape;14422;p30"/>
          <p:cNvSpPr txBox="1"/>
          <p:nvPr>
            <p:ph type="title"/>
          </p:nvPr>
        </p:nvSpPr>
        <p:spPr>
          <a:xfrm>
            <a:off x="1792125" y="338200"/>
            <a:ext cx="5575500" cy="737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4423" name="Google Shape;14423;p30"/>
          <p:cNvSpPr txBox="1"/>
          <p:nvPr>
            <p:ph idx="1" type="subTitle"/>
          </p:nvPr>
        </p:nvSpPr>
        <p:spPr>
          <a:xfrm>
            <a:off x="5144900" y="2690125"/>
            <a:ext cx="2724600" cy="53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4424" name="Google Shape;14424;p30"/>
          <p:cNvSpPr txBox="1"/>
          <p:nvPr>
            <p:ph idx="2" type="subTitle"/>
          </p:nvPr>
        </p:nvSpPr>
        <p:spPr>
          <a:xfrm>
            <a:off x="5144900" y="1813150"/>
            <a:ext cx="2760300" cy="59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4425" name="Google Shape;14425;p30"/>
          <p:cNvSpPr txBox="1"/>
          <p:nvPr>
            <p:ph idx="3" type="subTitle"/>
          </p:nvPr>
        </p:nvSpPr>
        <p:spPr>
          <a:xfrm>
            <a:off x="5145015" y="3489650"/>
            <a:ext cx="2724600" cy="59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4426" name="Google Shape;14426;p30"/>
          <p:cNvSpPr txBox="1"/>
          <p:nvPr>
            <p:ph idx="4" type="title"/>
          </p:nvPr>
        </p:nvSpPr>
        <p:spPr>
          <a:xfrm>
            <a:off x="3469275" y="1802888"/>
            <a:ext cx="743100" cy="540600"/>
          </a:xfrm>
          <a:prstGeom prst="rect">
            <a:avLst/>
          </a:prstGeom>
          <a:solidFill>
            <a:srgbClr val="FFEECF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4427" name="Google Shape;14427;p30"/>
          <p:cNvSpPr txBox="1"/>
          <p:nvPr>
            <p:ph idx="5" type="title"/>
          </p:nvPr>
        </p:nvSpPr>
        <p:spPr>
          <a:xfrm>
            <a:off x="3469275" y="2660893"/>
            <a:ext cx="743100" cy="540600"/>
          </a:xfrm>
          <a:prstGeom prst="rect">
            <a:avLst/>
          </a:prstGeom>
          <a:solidFill>
            <a:srgbClr val="FFEECF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4428" name="Google Shape;14428;p30"/>
          <p:cNvSpPr txBox="1"/>
          <p:nvPr>
            <p:ph idx="6" type="title"/>
          </p:nvPr>
        </p:nvSpPr>
        <p:spPr>
          <a:xfrm>
            <a:off x="3469275" y="3514847"/>
            <a:ext cx="743100" cy="540600"/>
          </a:xfrm>
          <a:prstGeom prst="rect">
            <a:avLst/>
          </a:prstGeom>
          <a:solidFill>
            <a:srgbClr val="FFEECF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ONE_COLUMN_TEXT_1">
    <p:bg>
      <p:bgPr>
        <a:solidFill>
          <a:srgbClr val="B33B00"/>
        </a:solidFill>
      </p:bgPr>
    </p:bg>
    <p:spTree>
      <p:nvGrpSpPr>
        <p:cNvPr id="777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" name="Google Shape;778;p13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779" name="Google Shape;779;p13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13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13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13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13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13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13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13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13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13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13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13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13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13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13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13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13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13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13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13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13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13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13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13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13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13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13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13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13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13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13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13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13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13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13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13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13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13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13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13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13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13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13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13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3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13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13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13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13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13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13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13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13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13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13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13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13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13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13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13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13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13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13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13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13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13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13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13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13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13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13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13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13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13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13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13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13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13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13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13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13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13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13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13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13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13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3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13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13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13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3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3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3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3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3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3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3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3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3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3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3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3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3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3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3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3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3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3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3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3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3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3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3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3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3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3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3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3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3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3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3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3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3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3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3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3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13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13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13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13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13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13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13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13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13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13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13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13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13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13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13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13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3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13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13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13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3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13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13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3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3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3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3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3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3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3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3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3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13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13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3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13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13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13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13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3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13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13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13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13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13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13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13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13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13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13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13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13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13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13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13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13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13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13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13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13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13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13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13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13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13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13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13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13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13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13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13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13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13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13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13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13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13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13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13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13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13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13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13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13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13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13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13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13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13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13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13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13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13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13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13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13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13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13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13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13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13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13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13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13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13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13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3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13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3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3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3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3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3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3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3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3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13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3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13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13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13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13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13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13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13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13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13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13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13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13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3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13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13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13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13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13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13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13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13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13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13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13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13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13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13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13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13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13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13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13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13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13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13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13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13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13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13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13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13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13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13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13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13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13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13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13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13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13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13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13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13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13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1" name="Google Shape;1531;p13"/>
          <p:cNvSpPr txBox="1"/>
          <p:nvPr>
            <p:ph type="title"/>
          </p:nvPr>
        </p:nvSpPr>
        <p:spPr>
          <a:xfrm>
            <a:off x="1066950" y="1555600"/>
            <a:ext cx="2834400" cy="45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32" name="Google Shape;1532;p13"/>
          <p:cNvSpPr txBox="1"/>
          <p:nvPr>
            <p:ph idx="2" type="title"/>
          </p:nvPr>
        </p:nvSpPr>
        <p:spPr>
          <a:xfrm>
            <a:off x="1066950" y="990638"/>
            <a:ext cx="743100" cy="540600"/>
          </a:xfrm>
          <a:prstGeom prst="rect">
            <a:avLst/>
          </a:prstGeom>
          <a:solidFill>
            <a:srgbClr val="FFEECF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33" name="Google Shape;1533;p13"/>
          <p:cNvSpPr txBox="1"/>
          <p:nvPr>
            <p:ph idx="3" type="title"/>
          </p:nvPr>
        </p:nvSpPr>
        <p:spPr>
          <a:xfrm>
            <a:off x="1066950" y="3317700"/>
            <a:ext cx="2866500" cy="54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34" name="Google Shape;1534;p13"/>
          <p:cNvSpPr txBox="1"/>
          <p:nvPr>
            <p:ph idx="4" type="title"/>
          </p:nvPr>
        </p:nvSpPr>
        <p:spPr>
          <a:xfrm>
            <a:off x="1066950" y="2726650"/>
            <a:ext cx="743100" cy="540600"/>
          </a:xfrm>
          <a:prstGeom prst="rect">
            <a:avLst/>
          </a:prstGeom>
          <a:solidFill>
            <a:srgbClr val="FFEECF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35" name="Google Shape;1535;p13"/>
          <p:cNvSpPr txBox="1"/>
          <p:nvPr>
            <p:ph idx="5" type="title"/>
          </p:nvPr>
        </p:nvSpPr>
        <p:spPr>
          <a:xfrm>
            <a:off x="5416800" y="1555600"/>
            <a:ext cx="2866500" cy="45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36" name="Google Shape;1536;p13"/>
          <p:cNvSpPr txBox="1"/>
          <p:nvPr>
            <p:ph idx="6" type="title"/>
          </p:nvPr>
        </p:nvSpPr>
        <p:spPr>
          <a:xfrm>
            <a:off x="5416800" y="990613"/>
            <a:ext cx="743100" cy="540600"/>
          </a:xfrm>
          <a:prstGeom prst="rect">
            <a:avLst/>
          </a:prstGeom>
          <a:solidFill>
            <a:srgbClr val="FFEECF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37" name="Google Shape;1537;p13"/>
          <p:cNvSpPr txBox="1"/>
          <p:nvPr>
            <p:ph idx="7" type="title"/>
          </p:nvPr>
        </p:nvSpPr>
        <p:spPr>
          <a:xfrm>
            <a:off x="5416800" y="3317700"/>
            <a:ext cx="2834400" cy="45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38" name="Google Shape;1538;p13"/>
          <p:cNvSpPr txBox="1"/>
          <p:nvPr>
            <p:ph idx="8" type="title"/>
          </p:nvPr>
        </p:nvSpPr>
        <p:spPr>
          <a:xfrm>
            <a:off x="5416800" y="2726650"/>
            <a:ext cx="743100" cy="540600"/>
          </a:xfrm>
          <a:prstGeom prst="rect">
            <a:avLst/>
          </a:prstGeom>
          <a:solidFill>
            <a:srgbClr val="FFEECF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 Thin"/>
              <a:buNone/>
              <a:defRPr sz="24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39" name="Google Shape;1539;p13"/>
          <p:cNvSpPr txBox="1"/>
          <p:nvPr>
            <p:ph idx="1" type="subTitle"/>
          </p:nvPr>
        </p:nvSpPr>
        <p:spPr>
          <a:xfrm>
            <a:off x="1066950" y="2000225"/>
            <a:ext cx="2834400" cy="62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540" name="Google Shape;1540;p13"/>
          <p:cNvSpPr txBox="1"/>
          <p:nvPr>
            <p:ph idx="9" type="subTitle"/>
          </p:nvPr>
        </p:nvSpPr>
        <p:spPr>
          <a:xfrm>
            <a:off x="1066950" y="3834325"/>
            <a:ext cx="2866500" cy="62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541" name="Google Shape;1541;p13"/>
          <p:cNvSpPr txBox="1"/>
          <p:nvPr>
            <p:ph idx="13" type="subTitle"/>
          </p:nvPr>
        </p:nvSpPr>
        <p:spPr>
          <a:xfrm>
            <a:off x="5416800" y="2000225"/>
            <a:ext cx="2920500" cy="60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542" name="Google Shape;1542;p13"/>
          <p:cNvSpPr txBox="1"/>
          <p:nvPr>
            <p:ph idx="14" type="subTitle"/>
          </p:nvPr>
        </p:nvSpPr>
        <p:spPr>
          <a:xfrm>
            <a:off x="5416800" y="3834325"/>
            <a:ext cx="2866500" cy="62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5">
  <p:cSld name="MAIN_POINT_1_2_1_1_1">
    <p:bg>
      <p:bgPr>
        <a:solidFill>
          <a:srgbClr val="B33B00"/>
        </a:solidFill>
      </p:bgPr>
    </p:bg>
    <p:spTree>
      <p:nvGrpSpPr>
        <p:cNvPr id="14429" name="Shape 14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0" name="Google Shape;14430;p31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14431" name="Google Shape;14431;p31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2" name="Google Shape;14432;p31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3" name="Google Shape;14433;p31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4" name="Google Shape;14434;p31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5" name="Google Shape;14435;p31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6" name="Google Shape;14436;p31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7" name="Google Shape;14437;p31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8" name="Google Shape;14438;p31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9" name="Google Shape;14439;p31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0" name="Google Shape;14440;p31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1" name="Google Shape;14441;p31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2" name="Google Shape;14442;p31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3" name="Google Shape;14443;p31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4" name="Google Shape;14444;p31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5" name="Google Shape;14445;p31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6" name="Google Shape;14446;p31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7" name="Google Shape;14447;p31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8" name="Google Shape;14448;p31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9" name="Google Shape;14449;p31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0" name="Google Shape;14450;p31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1" name="Google Shape;14451;p31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2" name="Google Shape;14452;p31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3" name="Google Shape;14453;p31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4" name="Google Shape;14454;p31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5" name="Google Shape;14455;p31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6" name="Google Shape;14456;p31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7" name="Google Shape;14457;p31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8" name="Google Shape;14458;p31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9" name="Google Shape;14459;p31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0" name="Google Shape;14460;p31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1" name="Google Shape;14461;p31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2" name="Google Shape;14462;p31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3" name="Google Shape;14463;p31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4" name="Google Shape;14464;p31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5" name="Google Shape;14465;p31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6" name="Google Shape;14466;p31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7" name="Google Shape;14467;p31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8" name="Google Shape;14468;p31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9" name="Google Shape;14469;p31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0" name="Google Shape;14470;p31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1" name="Google Shape;14471;p31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2" name="Google Shape;14472;p31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3" name="Google Shape;14473;p31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4" name="Google Shape;14474;p31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5" name="Google Shape;14475;p31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6" name="Google Shape;14476;p31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7" name="Google Shape;14477;p31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8" name="Google Shape;14478;p31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9" name="Google Shape;14479;p31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0" name="Google Shape;14480;p31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1" name="Google Shape;14481;p31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2" name="Google Shape;14482;p31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3" name="Google Shape;14483;p31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4" name="Google Shape;14484;p31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5" name="Google Shape;14485;p31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6" name="Google Shape;14486;p31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7" name="Google Shape;14487;p31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8" name="Google Shape;14488;p31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9" name="Google Shape;14489;p31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0" name="Google Shape;14490;p31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1" name="Google Shape;14491;p31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2" name="Google Shape;14492;p31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3" name="Google Shape;14493;p31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4" name="Google Shape;14494;p31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5" name="Google Shape;14495;p31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6" name="Google Shape;14496;p31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7" name="Google Shape;14497;p31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8" name="Google Shape;14498;p31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9" name="Google Shape;14499;p31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0" name="Google Shape;14500;p31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1" name="Google Shape;14501;p31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2" name="Google Shape;14502;p31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3" name="Google Shape;14503;p31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4" name="Google Shape;14504;p31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5" name="Google Shape;14505;p31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6" name="Google Shape;14506;p31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7" name="Google Shape;14507;p31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8" name="Google Shape;14508;p31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9" name="Google Shape;14509;p31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0" name="Google Shape;14510;p31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1" name="Google Shape;14511;p31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2" name="Google Shape;14512;p31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3" name="Google Shape;14513;p31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4" name="Google Shape;14514;p31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5" name="Google Shape;14515;p31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6" name="Google Shape;14516;p31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7" name="Google Shape;14517;p31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8" name="Google Shape;14518;p31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9" name="Google Shape;14519;p31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0" name="Google Shape;14520;p31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1" name="Google Shape;14521;p31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2" name="Google Shape;14522;p31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3" name="Google Shape;14523;p31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4" name="Google Shape;14524;p31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5" name="Google Shape;14525;p31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6" name="Google Shape;14526;p31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7" name="Google Shape;14527;p31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8" name="Google Shape;14528;p31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9" name="Google Shape;14529;p31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0" name="Google Shape;14530;p31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1" name="Google Shape;14531;p31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2" name="Google Shape;14532;p31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3" name="Google Shape;14533;p31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4" name="Google Shape;14534;p31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5" name="Google Shape;14535;p31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6" name="Google Shape;14536;p31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7" name="Google Shape;14537;p31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8" name="Google Shape;14538;p31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9" name="Google Shape;14539;p31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0" name="Google Shape;14540;p31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1" name="Google Shape;14541;p31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2" name="Google Shape;14542;p31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3" name="Google Shape;14543;p31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4" name="Google Shape;14544;p31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5" name="Google Shape;14545;p31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6" name="Google Shape;14546;p31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7" name="Google Shape;14547;p31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8" name="Google Shape;14548;p31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9" name="Google Shape;14549;p31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0" name="Google Shape;14550;p31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1" name="Google Shape;14551;p31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2" name="Google Shape;14552;p31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3" name="Google Shape;14553;p31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4" name="Google Shape;14554;p31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5" name="Google Shape;14555;p31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6" name="Google Shape;14556;p31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7" name="Google Shape;14557;p31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8" name="Google Shape;14558;p31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9" name="Google Shape;14559;p31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0" name="Google Shape;14560;p31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1" name="Google Shape;14561;p31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2" name="Google Shape;14562;p31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3" name="Google Shape;14563;p31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4" name="Google Shape;14564;p31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5" name="Google Shape;14565;p31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6" name="Google Shape;14566;p31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7" name="Google Shape;14567;p31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8" name="Google Shape;14568;p31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9" name="Google Shape;14569;p31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0" name="Google Shape;14570;p31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1" name="Google Shape;14571;p31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2" name="Google Shape;14572;p31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3" name="Google Shape;14573;p31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4" name="Google Shape;14574;p31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5" name="Google Shape;14575;p31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6" name="Google Shape;14576;p31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7" name="Google Shape;14577;p31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8" name="Google Shape;14578;p31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9" name="Google Shape;14579;p31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0" name="Google Shape;14580;p31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1" name="Google Shape;14581;p31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2" name="Google Shape;14582;p31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3" name="Google Shape;14583;p31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4" name="Google Shape;14584;p31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5" name="Google Shape;14585;p31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6" name="Google Shape;14586;p31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7" name="Google Shape;14587;p31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8" name="Google Shape;14588;p31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9" name="Google Shape;14589;p31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0" name="Google Shape;14590;p31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1" name="Google Shape;14591;p31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2" name="Google Shape;14592;p31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3" name="Google Shape;14593;p31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4" name="Google Shape;14594;p31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5" name="Google Shape;14595;p31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6" name="Google Shape;14596;p31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7" name="Google Shape;14597;p31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8" name="Google Shape;14598;p31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9" name="Google Shape;14599;p31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0" name="Google Shape;14600;p31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1" name="Google Shape;14601;p31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2" name="Google Shape;14602;p31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3" name="Google Shape;14603;p31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4" name="Google Shape;14604;p31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5" name="Google Shape;14605;p31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6" name="Google Shape;14606;p31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7" name="Google Shape;14607;p31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8" name="Google Shape;14608;p31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9" name="Google Shape;14609;p31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0" name="Google Shape;14610;p31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1" name="Google Shape;14611;p31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2" name="Google Shape;14612;p31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3" name="Google Shape;14613;p31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4" name="Google Shape;14614;p31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5" name="Google Shape;14615;p31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6" name="Google Shape;14616;p31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7" name="Google Shape;14617;p31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8" name="Google Shape;14618;p31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9" name="Google Shape;14619;p31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0" name="Google Shape;14620;p31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1" name="Google Shape;14621;p31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2" name="Google Shape;14622;p31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3" name="Google Shape;14623;p31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4" name="Google Shape;14624;p31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5" name="Google Shape;14625;p31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6" name="Google Shape;14626;p31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7" name="Google Shape;14627;p31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8" name="Google Shape;14628;p31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9" name="Google Shape;14629;p31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0" name="Google Shape;14630;p31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1" name="Google Shape;14631;p31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2" name="Google Shape;14632;p31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3" name="Google Shape;14633;p31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4" name="Google Shape;14634;p31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5" name="Google Shape;14635;p31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6" name="Google Shape;14636;p31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7" name="Google Shape;14637;p31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8" name="Google Shape;14638;p31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9" name="Google Shape;14639;p31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0" name="Google Shape;14640;p31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1" name="Google Shape;14641;p31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2" name="Google Shape;14642;p31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3" name="Google Shape;14643;p31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4" name="Google Shape;14644;p31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5" name="Google Shape;14645;p31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6" name="Google Shape;14646;p31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7" name="Google Shape;14647;p31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8" name="Google Shape;14648;p31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9" name="Google Shape;14649;p31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0" name="Google Shape;14650;p31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1" name="Google Shape;14651;p31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2" name="Google Shape;14652;p31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3" name="Google Shape;14653;p31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4" name="Google Shape;14654;p31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5" name="Google Shape;14655;p31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6" name="Google Shape;14656;p31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7" name="Google Shape;14657;p31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8" name="Google Shape;14658;p31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9" name="Google Shape;14659;p31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0" name="Google Shape;14660;p31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1" name="Google Shape;14661;p31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2" name="Google Shape;14662;p31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3" name="Google Shape;14663;p31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4" name="Google Shape;14664;p31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5" name="Google Shape;14665;p31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6" name="Google Shape;14666;p31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7" name="Google Shape;14667;p31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8" name="Google Shape;14668;p31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9" name="Google Shape;14669;p31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0" name="Google Shape;14670;p31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1" name="Google Shape;14671;p31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2" name="Google Shape;14672;p31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3" name="Google Shape;14673;p31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4" name="Google Shape;14674;p31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5" name="Google Shape;14675;p31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6" name="Google Shape;14676;p31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7" name="Google Shape;14677;p31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8" name="Google Shape;14678;p31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9" name="Google Shape;14679;p31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0" name="Google Shape;14680;p31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1" name="Google Shape;14681;p31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2" name="Google Shape;14682;p31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3" name="Google Shape;14683;p31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4" name="Google Shape;14684;p31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5" name="Google Shape;14685;p31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6" name="Google Shape;14686;p31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7" name="Google Shape;14687;p31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8" name="Google Shape;14688;p31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9" name="Google Shape;14689;p31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0" name="Google Shape;14690;p31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1" name="Google Shape;14691;p31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2" name="Google Shape;14692;p31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3" name="Google Shape;14693;p31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4" name="Google Shape;14694;p31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5" name="Google Shape;14695;p31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6" name="Google Shape;14696;p31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7" name="Google Shape;14697;p31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8" name="Google Shape;14698;p31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9" name="Google Shape;14699;p31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0" name="Google Shape;14700;p31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1" name="Google Shape;14701;p31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2" name="Google Shape;14702;p31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3" name="Google Shape;14703;p31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4" name="Google Shape;14704;p31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5" name="Google Shape;14705;p31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6" name="Google Shape;14706;p31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7" name="Google Shape;14707;p31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8" name="Google Shape;14708;p31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9" name="Google Shape;14709;p31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0" name="Google Shape;14710;p31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1" name="Google Shape;14711;p31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2" name="Google Shape;14712;p31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3" name="Google Shape;14713;p31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4" name="Google Shape;14714;p31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5" name="Google Shape;14715;p31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6" name="Google Shape;14716;p31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7" name="Google Shape;14717;p31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8" name="Google Shape;14718;p31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9" name="Google Shape;14719;p31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0" name="Google Shape;14720;p31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1" name="Google Shape;14721;p31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2" name="Google Shape;14722;p31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3" name="Google Shape;14723;p31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4" name="Google Shape;14724;p31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5" name="Google Shape;14725;p31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6" name="Google Shape;14726;p31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7" name="Google Shape;14727;p31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8" name="Google Shape;14728;p31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9" name="Google Shape;14729;p31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0" name="Google Shape;14730;p31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1" name="Google Shape;14731;p31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2" name="Google Shape;14732;p31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3" name="Google Shape;14733;p31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4" name="Google Shape;14734;p31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5" name="Google Shape;14735;p31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6" name="Google Shape;14736;p31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7" name="Google Shape;14737;p31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8" name="Google Shape;14738;p31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9" name="Google Shape;14739;p31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0" name="Google Shape;14740;p31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1" name="Google Shape;14741;p31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2" name="Google Shape;14742;p31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3" name="Google Shape;14743;p31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4" name="Google Shape;14744;p31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5" name="Google Shape;14745;p31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6" name="Google Shape;14746;p31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7" name="Google Shape;14747;p31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8" name="Google Shape;14748;p31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9" name="Google Shape;14749;p31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0" name="Google Shape;14750;p31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1" name="Google Shape;14751;p31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2" name="Google Shape;14752;p31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3" name="Google Shape;14753;p31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4" name="Google Shape;14754;p31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5" name="Google Shape;14755;p31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6" name="Google Shape;14756;p31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7" name="Google Shape;14757;p31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8" name="Google Shape;14758;p31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9" name="Google Shape;14759;p31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0" name="Google Shape;14760;p31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1" name="Google Shape;14761;p31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2" name="Google Shape;14762;p31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3" name="Google Shape;14763;p31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4" name="Google Shape;14764;p31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5" name="Google Shape;14765;p31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6" name="Google Shape;14766;p31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7" name="Google Shape;14767;p31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8" name="Google Shape;14768;p31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9" name="Google Shape;14769;p31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0" name="Google Shape;14770;p31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1" name="Google Shape;14771;p31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2" name="Google Shape;14772;p31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3" name="Google Shape;14773;p31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4" name="Google Shape;14774;p31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5" name="Google Shape;14775;p31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6" name="Google Shape;14776;p31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7" name="Google Shape;14777;p31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8" name="Google Shape;14778;p31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9" name="Google Shape;14779;p31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0" name="Google Shape;14780;p31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1" name="Google Shape;14781;p31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2" name="Google Shape;14782;p31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3" name="Google Shape;14783;p31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4" name="Google Shape;14784;p31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5" name="Google Shape;14785;p31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6" name="Google Shape;14786;p31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7" name="Google Shape;14787;p31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8" name="Google Shape;14788;p31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9" name="Google Shape;14789;p31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0" name="Google Shape;14790;p31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1" name="Google Shape;14791;p31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2" name="Google Shape;14792;p31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3" name="Google Shape;14793;p31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4" name="Google Shape;14794;p31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5" name="Google Shape;14795;p31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6" name="Google Shape;14796;p31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7" name="Google Shape;14797;p31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8" name="Google Shape;14798;p31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9" name="Google Shape;14799;p31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0" name="Google Shape;14800;p31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1" name="Google Shape;14801;p31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2" name="Google Shape;14802;p31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3" name="Google Shape;14803;p31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4" name="Google Shape;14804;p31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5" name="Google Shape;14805;p31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6" name="Google Shape;14806;p31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7" name="Google Shape;14807;p31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8" name="Google Shape;14808;p31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9" name="Google Shape;14809;p31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0" name="Google Shape;14810;p31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1" name="Google Shape;14811;p31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2" name="Google Shape;14812;p31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3" name="Google Shape;14813;p31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4" name="Google Shape;14814;p31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5" name="Google Shape;14815;p31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6" name="Google Shape;14816;p31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7" name="Google Shape;14817;p31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8" name="Google Shape;14818;p31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9" name="Google Shape;14819;p31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0" name="Google Shape;14820;p31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1" name="Google Shape;14821;p31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2" name="Google Shape;14822;p31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3" name="Google Shape;14823;p31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4" name="Google Shape;14824;p31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5" name="Google Shape;14825;p31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6" name="Google Shape;14826;p31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7" name="Google Shape;14827;p31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8" name="Google Shape;14828;p31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9" name="Google Shape;14829;p31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0" name="Google Shape;14830;p31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1" name="Google Shape;14831;p31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2" name="Google Shape;14832;p31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3" name="Google Shape;14833;p31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4" name="Google Shape;14834;p31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5" name="Google Shape;14835;p31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6" name="Google Shape;14836;p31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7" name="Google Shape;14837;p31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8" name="Google Shape;14838;p31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9" name="Google Shape;14839;p31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0" name="Google Shape;14840;p31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1" name="Google Shape;14841;p31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2" name="Google Shape;14842;p31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3" name="Google Shape;14843;p31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4" name="Google Shape;14844;p31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5" name="Google Shape;14845;p31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6" name="Google Shape;14846;p31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7" name="Google Shape;14847;p31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8" name="Google Shape;14848;p31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9" name="Google Shape;14849;p31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0" name="Google Shape;14850;p31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1" name="Google Shape;14851;p31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2" name="Google Shape;14852;p31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3" name="Google Shape;14853;p31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4" name="Google Shape;14854;p31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5" name="Google Shape;14855;p31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6" name="Google Shape;14856;p31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7" name="Google Shape;14857;p31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8" name="Google Shape;14858;p31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9" name="Google Shape;14859;p31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0" name="Google Shape;14860;p31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1" name="Google Shape;14861;p31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2" name="Google Shape;14862;p31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3" name="Google Shape;14863;p31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4" name="Google Shape;14864;p31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5" name="Google Shape;14865;p31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6" name="Google Shape;14866;p31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7" name="Google Shape;14867;p31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8" name="Google Shape;14868;p31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9" name="Google Shape;14869;p31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0" name="Google Shape;14870;p31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1" name="Google Shape;14871;p31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2" name="Google Shape;14872;p31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3" name="Google Shape;14873;p31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4" name="Google Shape;14874;p31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5" name="Google Shape;14875;p31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6" name="Google Shape;14876;p31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7" name="Google Shape;14877;p31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8" name="Google Shape;14878;p31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9" name="Google Shape;14879;p31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0" name="Google Shape;14880;p31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1" name="Google Shape;14881;p31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2" name="Google Shape;14882;p31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3" name="Google Shape;14883;p31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4" name="Google Shape;14884;p31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5" name="Google Shape;14885;p31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6" name="Google Shape;14886;p31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7" name="Google Shape;14887;p31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8" name="Google Shape;14888;p31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9" name="Google Shape;14889;p31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0" name="Google Shape;14890;p31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1" name="Google Shape;14891;p31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2" name="Google Shape;14892;p31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3" name="Google Shape;14893;p31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4" name="Google Shape;14894;p31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5" name="Google Shape;14895;p31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6" name="Google Shape;14896;p31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7" name="Google Shape;14897;p31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8" name="Google Shape;14898;p31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9" name="Google Shape;14899;p31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0" name="Google Shape;14900;p31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1" name="Google Shape;14901;p31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2" name="Google Shape;14902;p31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3" name="Google Shape;14903;p31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4" name="Google Shape;14904;p31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5" name="Google Shape;14905;p31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6" name="Google Shape;14906;p31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7" name="Google Shape;14907;p31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8" name="Google Shape;14908;p31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9" name="Google Shape;14909;p31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0" name="Google Shape;14910;p31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1" name="Google Shape;14911;p31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2" name="Google Shape;14912;p31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3" name="Google Shape;14913;p31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4" name="Google Shape;14914;p31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5" name="Google Shape;14915;p31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6" name="Google Shape;14916;p31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7" name="Google Shape;14917;p31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8" name="Google Shape;14918;p31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9" name="Google Shape;14919;p31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0" name="Google Shape;14920;p31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1" name="Google Shape;14921;p31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2" name="Google Shape;14922;p31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3" name="Google Shape;14923;p31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4" name="Google Shape;14924;p31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5" name="Google Shape;14925;p31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6" name="Google Shape;14926;p31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7" name="Google Shape;14927;p31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8" name="Google Shape;14928;p31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9" name="Google Shape;14929;p31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0" name="Google Shape;14930;p31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1" name="Google Shape;14931;p31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2" name="Google Shape;14932;p31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3" name="Google Shape;14933;p31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4" name="Google Shape;14934;p31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5" name="Google Shape;14935;p31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6" name="Google Shape;14936;p31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7" name="Google Shape;14937;p31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8" name="Google Shape;14938;p31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9" name="Google Shape;14939;p31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0" name="Google Shape;14940;p31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1" name="Google Shape;14941;p31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2" name="Google Shape;14942;p31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3" name="Google Shape;14943;p31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4" name="Google Shape;14944;p31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5" name="Google Shape;14945;p31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6" name="Google Shape;14946;p31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7" name="Google Shape;14947;p31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8" name="Google Shape;14948;p31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9" name="Google Shape;14949;p31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0" name="Google Shape;14950;p31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1" name="Google Shape;14951;p31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2" name="Google Shape;14952;p31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3" name="Google Shape;14953;p31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4" name="Google Shape;14954;p31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5" name="Google Shape;14955;p31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6" name="Google Shape;14956;p31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7" name="Google Shape;14957;p31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8" name="Google Shape;14958;p31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9" name="Google Shape;14959;p31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0" name="Google Shape;14960;p31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1" name="Google Shape;14961;p31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2" name="Google Shape;14962;p31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3" name="Google Shape;14963;p31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4" name="Google Shape;14964;p31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5" name="Google Shape;14965;p31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6" name="Google Shape;14966;p31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7" name="Google Shape;14967;p31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8" name="Google Shape;14968;p31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9" name="Google Shape;14969;p31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0" name="Google Shape;14970;p31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1" name="Google Shape;14971;p31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2" name="Google Shape;14972;p31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3" name="Google Shape;14973;p31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4" name="Google Shape;14974;p31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5" name="Google Shape;14975;p31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6" name="Google Shape;14976;p31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7" name="Google Shape;14977;p31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8" name="Google Shape;14978;p31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9" name="Google Shape;14979;p31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0" name="Google Shape;14980;p31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1" name="Google Shape;14981;p31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2" name="Google Shape;14982;p31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3" name="Google Shape;14983;p31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4" name="Google Shape;14984;p31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5" name="Google Shape;14985;p31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6" name="Google Shape;14986;p31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7" name="Google Shape;14987;p31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8" name="Google Shape;14988;p31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9" name="Google Shape;14989;p31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0" name="Google Shape;14990;p31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1" name="Google Shape;14991;p31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2" name="Google Shape;14992;p31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3" name="Google Shape;14993;p31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4" name="Google Shape;14994;p31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5" name="Google Shape;14995;p31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6" name="Google Shape;14996;p31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7" name="Google Shape;14997;p31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8" name="Google Shape;14998;p31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9" name="Google Shape;14999;p31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0" name="Google Shape;15000;p31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1" name="Google Shape;15001;p31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2" name="Google Shape;15002;p31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3" name="Google Shape;15003;p31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4" name="Google Shape;15004;p31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5" name="Google Shape;15005;p31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6" name="Google Shape;15006;p31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7" name="Google Shape;15007;p31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8" name="Google Shape;15008;p31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9" name="Google Shape;15009;p31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0" name="Google Shape;15010;p31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1" name="Google Shape;15011;p31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2" name="Google Shape;15012;p31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3" name="Google Shape;15013;p31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4" name="Google Shape;15014;p31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5" name="Google Shape;15015;p31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6" name="Google Shape;15016;p31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7" name="Google Shape;15017;p31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8" name="Google Shape;15018;p31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9" name="Google Shape;15019;p31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0" name="Google Shape;15020;p31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1" name="Google Shape;15021;p31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2" name="Google Shape;15022;p31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3" name="Google Shape;15023;p31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4" name="Google Shape;15024;p31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5" name="Google Shape;15025;p31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6" name="Google Shape;15026;p31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7" name="Google Shape;15027;p31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8" name="Google Shape;15028;p31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9" name="Google Shape;15029;p31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0" name="Google Shape;15030;p31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1" name="Google Shape;15031;p31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2" name="Google Shape;15032;p31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3" name="Google Shape;15033;p31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4" name="Google Shape;15034;p31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5" name="Google Shape;15035;p31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6" name="Google Shape;15036;p31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7" name="Google Shape;15037;p31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8" name="Google Shape;15038;p31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9" name="Google Shape;15039;p31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0" name="Google Shape;15040;p31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1" name="Google Shape;15041;p31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2" name="Google Shape;15042;p31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3" name="Google Shape;15043;p31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4" name="Google Shape;15044;p31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5" name="Google Shape;15045;p31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6" name="Google Shape;15046;p31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7" name="Google Shape;15047;p31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8" name="Google Shape;15048;p31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9" name="Google Shape;15049;p31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0" name="Google Shape;15050;p31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1" name="Google Shape;15051;p31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2" name="Google Shape;15052;p31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3" name="Google Shape;15053;p31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4" name="Google Shape;15054;p31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5" name="Google Shape;15055;p31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6" name="Google Shape;15056;p31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7" name="Google Shape;15057;p31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8" name="Google Shape;15058;p31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9" name="Google Shape;15059;p31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0" name="Google Shape;15060;p31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1" name="Google Shape;15061;p31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2" name="Google Shape;15062;p31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3" name="Google Shape;15063;p31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4" name="Google Shape;15064;p31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5" name="Google Shape;15065;p31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6" name="Google Shape;15066;p31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7" name="Google Shape;15067;p31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8" name="Google Shape;15068;p31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9" name="Google Shape;15069;p31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0" name="Google Shape;15070;p31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1" name="Google Shape;15071;p31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2" name="Google Shape;15072;p31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3" name="Google Shape;15073;p31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4" name="Google Shape;15074;p31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5" name="Google Shape;15075;p31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6" name="Google Shape;15076;p31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7" name="Google Shape;15077;p31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8" name="Google Shape;15078;p31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9" name="Google Shape;15079;p31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0" name="Google Shape;15080;p31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1" name="Google Shape;15081;p31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2" name="Google Shape;15082;p31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3" name="Google Shape;15083;p31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4" name="Google Shape;15084;p31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5" name="Google Shape;15085;p31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6" name="Google Shape;15086;p31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7" name="Google Shape;15087;p31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8" name="Google Shape;15088;p31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9" name="Google Shape;15089;p31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0" name="Google Shape;15090;p31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1" name="Google Shape;15091;p31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2" name="Google Shape;15092;p31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3" name="Google Shape;15093;p31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4" name="Google Shape;15094;p31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5" name="Google Shape;15095;p31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6" name="Google Shape;15096;p31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7" name="Google Shape;15097;p31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8" name="Google Shape;15098;p31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9" name="Google Shape;15099;p31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0" name="Google Shape;15100;p31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1" name="Google Shape;15101;p31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2" name="Google Shape;15102;p31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3" name="Google Shape;15103;p31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4" name="Google Shape;15104;p31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5" name="Google Shape;15105;p31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6" name="Google Shape;15106;p31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7" name="Google Shape;15107;p31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8" name="Google Shape;15108;p31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9" name="Google Shape;15109;p31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0" name="Google Shape;15110;p31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1" name="Google Shape;15111;p31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2" name="Google Shape;15112;p31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3" name="Google Shape;15113;p31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4" name="Google Shape;15114;p31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5" name="Google Shape;15115;p31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6" name="Google Shape;15116;p31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7" name="Google Shape;15117;p31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8" name="Google Shape;15118;p31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9" name="Google Shape;15119;p31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0" name="Google Shape;15120;p31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1" name="Google Shape;15121;p31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2" name="Google Shape;15122;p31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3" name="Google Shape;15123;p31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4" name="Google Shape;15124;p31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5" name="Google Shape;15125;p31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6" name="Google Shape;15126;p31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7" name="Google Shape;15127;p31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8" name="Google Shape;15128;p31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9" name="Google Shape;15129;p31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0" name="Google Shape;15130;p31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1" name="Google Shape;15131;p31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2" name="Google Shape;15132;p31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3" name="Google Shape;15133;p31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4" name="Google Shape;15134;p31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5" name="Google Shape;15135;p31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6" name="Google Shape;15136;p31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7" name="Google Shape;15137;p31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8" name="Google Shape;15138;p31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9" name="Google Shape;15139;p31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0" name="Google Shape;15140;p31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1" name="Google Shape;15141;p31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2" name="Google Shape;15142;p31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3" name="Google Shape;15143;p31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4" name="Google Shape;15144;p31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5" name="Google Shape;15145;p31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6" name="Google Shape;15146;p31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7" name="Google Shape;15147;p31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8" name="Google Shape;15148;p31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9" name="Google Shape;15149;p31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0" name="Google Shape;15150;p31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1" name="Google Shape;15151;p31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2" name="Google Shape;15152;p31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3" name="Google Shape;15153;p31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4" name="Google Shape;15154;p31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5" name="Google Shape;15155;p31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6" name="Google Shape;15156;p31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7" name="Google Shape;15157;p31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8" name="Google Shape;15158;p31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9" name="Google Shape;15159;p31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0" name="Google Shape;15160;p31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1" name="Google Shape;15161;p31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2" name="Google Shape;15162;p31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3" name="Google Shape;15163;p31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4" name="Google Shape;15164;p31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5" name="Google Shape;15165;p31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6" name="Google Shape;15166;p31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7" name="Google Shape;15167;p31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8" name="Google Shape;15168;p31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9" name="Google Shape;15169;p31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0" name="Google Shape;15170;p31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1" name="Google Shape;15171;p31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2" name="Google Shape;15172;p31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3" name="Google Shape;15173;p31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4" name="Google Shape;15174;p31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5" name="Google Shape;15175;p31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6" name="Google Shape;15176;p31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7" name="Google Shape;15177;p31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8" name="Google Shape;15178;p31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9" name="Google Shape;15179;p31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0" name="Google Shape;15180;p31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1" name="Google Shape;15181;p31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2" name="Google Shape;15182;p31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183" name="Google Shape;15183;p31"/>
          <p:cNvSpPr txBox="1"/>
          <p:nvPr>
            <p:ph type="title"/>
          </p:nvPr>
        </p:nvSpPr>
        <p:spPr>
          <a:xfrm>
            <a:off x="1792125" y="338200"/>
            <a:ext cx="5575500" cy="737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 Thin"/>
              <a:buNone/>
              <a:defRPr sz="24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184" name="Google Shape;15184;p31"/>
          <p:cNvSpPr txBox="1"/>
          <p:nvPr>
            <p:ph idx="1" type="subTitle"/>
          </p:nvPr>
        </p:nvSpPr>
        <p:spPr>
          <a:xfrm>
            <a:off x="5144900" y="2690125"/>
            <a:ext cx="2724600" cy="53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5185" name="Google Shape;15185;p31"/>
          <p:cNvSpPr txBox="1"/>
          <p:nvPr>
            <p:ph idx="2" type="subTitle"/>
          </p:nvPr>
        </p:nvSpPr>
        <p:spPr>
          <a:xfrm>
            <a:off x="5144900" y="1813150"/>
            <a:ext cx="2760300" cy="59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5186" name="Google Shape;15186;p31"/>
          <p:cNvSpPr txBox="1"/>
          <p:nvPr>
            <p:ph idx="3" type="subTitle"/>
          </p:nvPr>
        </p:nvSpPr>
        <p:spPr>
          <a:xfrm>
            <a:off x="5145015" y="3489650"/>
            <a:ext cx="2724600" cy="59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2">
  <p:cSld name="MAIN_POINT_1_1_1">
    <p:bg>
      <p:bgPr>
        <a:solidFill>
          <a:srgbClr val="FFEECF"/>
        </a:solidFill>
      </p:bgPr>
    </p:bg>
    <p:spTree>
      <p:nvGrpSpPr>
        <p:cNvPr id="15187" name="Shape 1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88" name="Google Shape;15188;p32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15189" name="Google Shape;15189;p32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0" name="Google Shape;15190;p32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1" name="Google Shape;15191;p32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2" name="Google Shape;15192;p32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3" name="Google Shape;15193;p32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4" name="Google Shape;15194;p32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5" name="Google Shape;15195;p32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6" name="Google Shape;15196;p32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7" name="Google Shape;15197;p32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8" name="Google Shape;15198;p32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9" name="Google Shape;15199;p32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0" name="Google Shape;15200;p32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1" name="Google Shape;15201;p32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2" name="Google Shape;15202;p32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3" name="Google Shape;15203;p32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4" name="Google Shape;15204;p32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5" name="Google Shape;15205;p32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6" name="Google Shape;15206;p32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7" name="Google Shape;15207;p32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8" name="Google Shape;15208;p32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9" name="Google Shape;15209;p32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0" name="Google Shape;15210;p32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1" name="Google Shape;15211;p32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2" name="Google Shape;15212;p32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3" name="Google Shape;15213;p32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4" name="Google Shape;15214;p32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5" name="Google Shape;15215;p32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6" name="Google Shape;15216;p32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7" name="Google Shape;15217;p32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8" name="Google Shape;15218;p32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9" name="Google Shape;15219;p32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0" name="Google Shape;15220;p32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1" name="Google Shape;15221;p32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2" name="Google Shape;15222;p32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3" name="Google Shape;15223;p32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4" name="Google Shape;15224;p32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5" name="Google Shape;15225;p32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6" name="Google Shape;15226;p32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7" name="Google Shape;15227;p32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8" name="Google Shape;15228;p32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9" name="Google Shape;15229;p32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0" name="Google Shape;15230;p32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1" name="Google Shape;15231;p32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2" name="Google Shape;15232;p32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3" name="Google Shape;15233;p32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4" name="Google Shape;15234;p32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5" name="Google Shape;15235;p32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6" name="Google Shape;15236;p32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7" name="Google Shape;15237;p32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8" name="Google Shape;15238;p32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9" name="Google Shape;15239;p32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0" name="Google Shape;15240;p32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1" name="Google Shape;15241;p32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2" name="Google Shape;15242;p32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3" name="Google Shape;15243;p32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4" name="Google Shape;15244;p32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5" name="Google Shape;15245;p32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6" name="Google Shape;15246;p32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7" name="Google Shape;15247;p32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8" name="Google Shape;15248;p32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9" name="Google Shape;15249;p32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0" name="Google Shape;15250;p32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1" name="Google Shape;15251;p32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2" name="Google Shape;15252;p32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3" name="Google Shape;15253;p32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4" name="Google Shape;15254;p32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5" name="Google Shape;15255;p32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6" name="Google Shape;15256;p32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7" name="Google Shape;15257;p32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8" name="Google Shape;15258;p32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9" name="Google Shape;15259;p32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0" name="Google Shape;15260;p32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1" name="Google Shape;15261;p32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2" name="Google Shape;15262;p32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3" name="Google Shape;15263;p32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4" name="Google Shape;15264;p32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5" name="Google Shape;15265;p32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6" name="Google Shape;15266;p32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7" name="Google Shape;15267;p32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8" name="Google Shape;15268;p32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9" name="Google Shape;15269;p32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0" name="Google Shape;15270;p32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1" name="Google Shape;15271;p32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2" name="Google Shape;15272;p32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3" name="Google Shape;15273;p32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4" name="Google Shape;15274;p32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5" name="Google Shape;15275;p32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6" name="Google Shape;15276;p32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7" name="Google Shape;15277;p32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8" name="Google Shape;15278;p32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9" name="Google Shape;15279;p32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0" name="Google Shape;15280;p32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1" name="Google Shape;15281;p32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2" name="Google Shape;15282;p32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3" name="Google Shape;15283;p32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4" name="Google Shape;15284;p32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5" name="Google Shape;15285;p32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6" name="Google Shape;15286;p32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7" name="Google Shape;15287;p32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8" name="Google Shape;15288;p32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9" name="Google Shape;15289;p32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0" name="Google Shape;15290;p32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1" name="Google Shape;15291;p32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2" name="Google Shape;15292;p32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3" name="Google Shape;15293;p32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4" name="Google Shape;15294;p32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5" name="Google Shape;15295;p32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6" name="Google Shape;15296;p32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7" name="Google Shape;15297;p32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8" name="Google Shape;15298;p32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9" name="Google Shape;15299;p32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0" name="Google Shape;15300;p32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1" name="Google Shape;15301;p32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2" name="Google Shape;15302;p32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3" name="Google Shape;15303;p32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4" name="Google Shape;15304;p32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5" name="Google Shape;15305;p32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6" name="Google Shape;15306;p32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7" name="Google Shape;15307;p32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8" name="Google Shape;15308;p32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9" name="Google Shape;15309;p32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0" name="Google Shape;15310;p32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1" name="Google Shape;15311;p32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2" name="Google Shape;15312;p32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3" name="Google Shape;15313;p32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4" name="Google Shape;15314;p32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5" name="Google Shape;15315;p32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6" name="Google Shape;15316;p32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7" name="Google Shape;15317;p32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8" name="Google Shape;15318;p32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9" name="Google Shape;15319;p32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0" name="Google Shape;15320;p32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1" name="Google Shape;15321;p32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2" name="Google Shape;15322;p32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3" name="Google Shape;15323;p32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4" name="Google Shape;15324;p32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5" name="Google Shape;15325;p32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6" name="Google Shape;15326;p32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7" name="Google Shape;15327;p32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8" name="Google Shape;15328;p32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9" name="Google Shape;15329;p32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0" name="Google Shape;15330;p32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1" name="Google Shape;15331;p32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2" name="Google Shape;15332;p32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3" name="Google Shape;15333;p32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4" name="Google Shape;15334;p32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5" name="Google Shape;15335;p32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6" name="Google Shape;15336;p32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7" name="Google Shape;15337;p32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8" name="Google Shape;15338;p32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9" name="Google Shape;15339;p32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0" name="Google Shape;15340;p32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1" name="Google Shape;15341;p32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2" name="Google Shape;15342;p32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3" name="Google Shape;15343;p32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4" name="Google Shape;15344;p32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5" name="Google Shape;15345;p32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6" name="Google Shape;15346;p32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7" name="Google Shape;15347;p32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8" name="Google Shape;15348;p32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9" name="Google Shape;15349;p32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0" name="Google Shape;15350;p32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1" name="Google Shape;15351;p32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2" name="Google Shape;15352;p32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3" name="Google Shape;15353;p32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4" name="Google Shape;15354;p32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5" name="Google Shape;15355;p32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6" name="Google Shape;15356;p32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7" name="Google Shape;15357;p32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8" name="Google Shape;15358;p32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9" name="Google Shape;15359;p32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0" name="Google Shape;15360;p32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1" name="Google Shape;15361;p32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2" name="Google Shape;15362;p32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3" name="Google Shape;15363;p32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4" name="Google Shape;15364;p32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5" name="Google Shape;15365;p32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6" name="Google Shape;15366;p32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7" name="Google Shape;15367;p32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8" name="Google Shape;15368;p32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9" name="Google Shape;15369;p32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0" name="Google Shape;15370;p32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1" name="Google Shape;15371;p32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2" name="Google Shape;15372;p32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3" name="Google Shape;15373;p32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4" name="Google Shape;15374;p32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5" name="Google Shape;15375;p32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6" name="Google Shape;15376;p32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7" name="Google Shape;15377;p32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8" name="Google Shape;15378;p32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9" name="Google Shape;15379;p32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0" name="Google Shape;15380;p32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1" name="Google Shape;15381;p32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2" name="Google Shape;15382;p32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3" name="Google Shape;15383;p32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4" name="Google Shape;15384;p32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5" name="Google Shape;15385;p32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6" name="Google Shape;15386;p32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7" name="Google Shape;15387;p32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8" name="Google Shape;15388;p32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9" name="Google Shape;15389;p32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0" name="Google Shape;15390;p32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1" name="Google Shape;15391;p32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2" name="Google Shape;15392;p32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3" name="Google Shape;15393;p32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4" name="Google Shape;15394;p32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5" name="Google Shape;15395;p32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6" name="Google Shape;15396;p32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7" name="Google Shape;15397;p32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8" name="Google Shape;15398;p32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9" name="Google Shape;15399;p32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0" name="Google Shape;15400;p32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1" name="Google Shape;15401;p32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2" name="Google Shape;15402;p32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3" name="Google Shape;15403;p32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4" name="Google Shape;15404;p32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5" name="Google Shape;15405;p32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6" name="Google Shape;15406;p32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7" name="Google Shape;15407;p32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8" name="Google Shape;15408;p32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9" name="Google Shape;15409;p32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0" name="Google Shape;15410;p32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1" name="Google Shape;15411;p32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2" name="Google Shape;15412;p32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3" name="Google Shape;15413;p32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4" name="Google Shape;15414;p32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5" name="Google Shape;15415;p32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6" name="Google Shape;15416;p32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7" name="Google Shape;15417;p32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8" name="Google Shape;15418;p32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9" name="Google Shape;15419;p32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0" name="Google Shape;15420;p32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1" name="Google Shape;15421;p32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2" name="Google Shape;15422;p32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3" name="Google Shape;15423;p32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4" name="Google Shape;15424;p32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5" name="Google Shape;15425;p32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6" name="Google Shape;15426;p32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7" name="Google Shape;15427;p32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8" name="Google Shape;15428;p32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9" name="Google Shape;15429;p32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0" name="Google Shape;15430;p32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1" name="Google Shape;15431;p32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2" name="Google Shape;15432;p32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3" name="Google Shape;15433;p32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4" name="Google Shape;15434;p32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5" name="Google Shape;15435;p32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6" name="Google Shape;15436;p32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7" name="Google Shape;15437;p32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8" name="Google Shape;15438;p32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9" name="Google Shape;15439;p32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0" name="Google Shape;15440;p32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1" name="Google Shape;15441;p32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2" name="Google Shape;15442;p32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3" name="Google Shape;15443;p32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4" name="Google Shape;15444;p32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5" name="Google Shape;15445;p32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6" name="Google Shape;15446;p32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7" name="Google Shape;15447;p32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8" name="Google Shape;15448;p32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9" name="Google Shape;15449;p32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0" name="Google Shape;15450;p32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1" name="Google Shape;15451;p32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2" name="Google Shape;15452;p32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3" name="Google Shape;15453;p32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4" name="Google Shape;15454;p32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5" name="Google Shape;15455;p32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6" name="Google Shape;15456;p32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7" name="Google Shape;15457;p32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8" name="Google Shape;15458;p32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9" name="Google Shape;15459;p32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0" name="Google Shape;15460;p32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1" name="Google Shape;15461;p32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2" name="Google Shape;15462;p32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3" name="Google Shape;15463;p32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4" name="Google Shape;15464;p32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5" name="Google Shape;15465;p32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6" name="Google Shape;15466;p32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7" name="Google Shape;15467;p32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8" name="Google Shape;15468;p32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9" name="Google Shape;15469;p32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0" name="Google Shape;15470;p32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1" name="Google Shape;15471;p32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2" name="Google Shape;15472;p32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3" name="Google Shape;15473;p32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4" name="Google Shape;15474;p32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5" name="Google Shape;15475;p32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6" name="Google Shape;15476;p32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7" name="Google Shape;15477;p32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8" name="Google Shape;15478;p32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9" name="Google Shape;15479;p32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0" name="Google Shape;15480;p32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1" name="Google Shape;15481;p32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2" name="Google Shape;15482;p32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3" name="Google Shape;15483;p32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4" name="Google Shape;15484;p32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5" name="Google Shape;15485;p32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6" name="Google Shape;15486;p32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7" name="Google Shape;15487;p32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8" name="Google Shape;15488;p32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9" name="Google Shape;15489;p32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0" name="Google Shape;15490;p32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1" name="Google Shape;15491;p32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2" name="Google Shape;15492;p32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3" name="Google Shape;15493;p32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4" name="Google Shape;15494;p32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5" name="Google Shape;15495;p32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6" name="Google Shape;15496;p32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7" name="Google Shape;15497;p32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8" name="Google Shape;15498;p32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9" name="Google Shape;15499;p32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0" name="Google Shape;15500;p32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1" name="Google Shape;15501;p32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2" name="Google Shape;15502;p32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3" name="Google Shape;15503;p32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4" name="Google Shape;15504;p32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5" name="Google Shape;15505;p32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6" name="Google Shape;15506;p32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7" name="Google Shape;15507;p32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8" name="Google Shape;15508;p32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9" name="Google Shape;15509;p32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0" name="Google Shape;15510;p32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1" name="Google Shape;15511;p32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2" name="Google Shape;15512;p32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3" name="Google Shape;15513;p32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4" name="Google Shape;15514;p32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5" name="Google Shape;15515;p32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6" name="Google Shape;15516;p32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7" name="Google Shape;15517;p32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8" name="Google Shape;15518;p32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9" name="Google Shape;15519;p32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0" name="Google Shape;15520;p32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1" name="Google Shape;15521;p32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2" name="Google Shape;15522;p32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3" name="Google Shape;15523;p32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4" name="Google Shape;15524;p32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5" name="Google Shape;15525;p32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6" name="Google Shape;15526;p32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7" name="Google Shape;15527;p32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8" name="Google Shape;15528;p32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9" name="Google Shape;15529;p32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0" name="Google Shape;15530;p32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1" name="Google Shape;15531;p32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2" name="Google Shape;15532;p32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3" name="Google Shape;15533;p32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4" name="Google Shape;15534;p32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5" name="Google Shape;15535;p32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6" name="Google Shape;15536;p32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7" name="Google Shape;15537;p32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8" name="Google Shape;15538;p32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9" name="Google Shape;15539;p32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0" name="Google Shape;15540;p32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1" name="Google Shape;15541;p32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2" name="Google Shape;15542;p32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3" name="Google Shape;15543;p32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4" name="Google Shape;15544;p32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5" name="Google Shape;15545;p32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6" name="Google Shape;15546;p32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7" name="Google Shape;15547;p32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8" name="Google Shape;15548;p32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9" name="Google Shape;15549;p32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0" name="Google Shape;15550;p32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1" name="Google Shape;15551;p32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2" name="Google Shape;15552;p32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3" name="Google Shape;15553;p32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4" name="Google Shape;15554;p32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5" name="Google Shape;15555;p32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6" name="Google Shape;15556;p32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7" name="Google Shape;15557;p32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8" name="Google Shape;15558;p32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9" name="Google Shape;15559;p32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0" name="Google Shape;15560;p32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1" name="Google Shape;15561;p32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2" name="Google Shape;15562;p32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3" name="Google Shape;15563;p32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4" name="Google Shape;15564;p32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5" name="Google Shape;15565;p32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6" name="Google Shape;15566;p32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7" name="Google Shape;15567;p32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8" name="Google Shape;15568;p32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9" name="Google Shape;15569;p32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0" name="Google Shape;15570;p32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1" name="Google Shape;15571;p32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2" name="Google Shape;15572;p32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3" name="Google Shape;15573;p32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4" name="Google Shape;15574;p32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5" name="Google Shape;15575;p32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6" name="Google Shape;15576;p32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7" name="Google Shape;15577;p32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8" name="Google Shape;15578;p32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9" name="Google Shape;15579;p32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0" name="Google Shape;15580;p32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1" name="Google Shape;15581;p32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2" name="Google Shape;15582;p32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3" name="Google Shape;15583;p32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4" name="Google Shape;15584;p32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5" name="Google Shape;15585;p32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6" name="Google Shape;15586;p32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7" name="Google Shape;15587;p32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8" name="Google Shape;15588;p32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9" name="Google Shape;15589;p32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0" name="Google Shape;15590;p32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1" name="Google Shape;15591;p32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2" name="Google Shape;15592;p32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3" name="Google Shape;15593;p32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4" name="Google Shape;15594;p32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5" name="Google Shape;15595;p32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6" name="Google Shape;15596;p32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7" name="Google Shape;15597;p32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8" name="Google Shape;15598;p32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9" name="Google Shape;15599;p32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0" name="Google Shape;15600;p32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1" name="Google Shape;15601;p32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2" name="Google Shape;15602;p32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3" name="Google Shape;15603;p32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4" name="Google Shape;15604;p32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5" name="Google Shape;15605;p32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6" name="Google Shape;15606;p32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7" name="Google Shape;15607;p32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8" name="Google Shape;15608;p32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9" name="Google Shape;15609;p32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0" name="Google Shape;15610;p32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1" name="Google Shape;15611;p32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2" name="Google Shape;15612;p32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3" name="Google Shape;15613;p32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4" name="Google Shape;15614;p32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5" name="Google Shape;15615;p32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6" name="Google Shape;15616;p32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7" name="Google Shape;15617;p32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8" name="Google Shape;15618;p32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9" name="Google Shape;15619;p32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0" name="Google Shape;15620;p32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1" name="Google Shape;15621;p32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2" name="Google Shape;15622;p32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3" name="Google Shape;15623;p32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4" name="Google Shape;15624;p32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5" name="Google Shape;15625;p32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6" name="Google Shape;15626;p32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7" name="Google Shape;15627;p32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8" name="Google Shape;15628;p32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9" name="Google Shape;15629;p32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0" name="Google Shape;15630;p32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1" name="Google Shape;15631;p32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2" name="Google Shape;15632;p32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3" name="Google Shape;15633;p32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4" name="Google Shape;15634;p32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5" name="Google Shape;15635;p32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6" name="Google Shape;15636;p32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7" name="Google Shape;15637;p32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8" name="Google Shape;15638;p32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9" name="Google Shape;15639;p32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0" name="Google Shape;15640;p32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1" name="Google Shape;15641;p32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2" name="Google Shape;15642;p32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3" name="Google Shape;15643;p32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4" name="Google Shape;15644;p32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5" name="Google Shape;15645;p32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6" name="Google Shape;15646;p32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7" name="Google Shape;15647;p32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8" name="Google Shape;15648;p32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9" name="Google Shape;15649;p32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0" name="Google Shape;15650;p32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1" name="Google Shape;15651;p32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2" name="Google Shape;15652;p32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3" name="Google Shape;15653;p32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4" name="Google Shape;15654;p32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5" name="Google Shape;15655;p32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6" name="Google Shape;15656;p32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7" name="Google Shape;15657;p32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8" name="Google Shape;15658;p32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9" name="Google Shape;15659;p32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0" name="Google Shape;15660;p32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1" name="Google Shape;15661;p32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2" name="Google Shape;15662;p32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3" name="Google Shape;15663;p32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4" name="Google Shape;15664;p32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5" name="Google Shape;15665;p32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6" name="Google Shape;15666;p32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7" name="Google Shape;15667;p32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8" name="Google Shape;15668;p32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9" name="Google Shape;15669;p32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0" name="Google Shape;15670;p32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1" name="Google Shape;15671;p32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2" name="Google Shape;15672;p32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3" name="Google Shape;15673;p32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4" name="Google Shape;15674;p32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5" name="Google Shape;15675;p32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6" name="Google Shape;15676;p32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7" name="Google Shape;15677;p32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8" name="Google Shape;15678;p32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9" name="Google Shape;15679;p32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0" name="Google Shape;15680;p32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1" name="Google Shape;15681;p32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2" name="Google Shape;15682;p32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3" name="Google Shape;15683;p32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4" name="Google Shape;15684;p32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5" name="Google Shape;15685;p32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6" name="Google Shape;15686;p32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7" name="Google Shape;15687;p32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8" name="Google Shape;15688;p32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9" name="Google Shape;15689;p32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0" name="Google Shape;15690;p32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1" name="Google Shape;15691;p32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2" name="Google Shape;15692;p32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3" name="Google Shape;15693;p32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4" name="Google Shape;15694;p32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5" name="Google Shape;15695;p32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6" name="Google Shape;15696;p32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7" name="Google Shape;15697;p32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8" name="Google Shape;15698;p32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9" name="Google Shape;15699;p32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0" name="Google Shape;15700;p32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1" name="Google Shape;15701;p32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2" name="Google Shape;15702;p32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3" name="Google Shape;15703;p32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4" name="Google Shape;15704;p32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5" name="Google Shape;15705;p32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6" name="Google Shape;15706;p32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7" name="Google Shape;15707;p32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8" name="Google Shape;15708;p32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9" name="Google Shape;15709;p32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0" name="Google Shape;15710;p32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1" name="Google Shape;15711;p32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2" name="Google Shape;15712;p32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3" name="Google Shape;15713;p32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4" name="Google Shape;15714;p32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5" name="Google Shape;15715;p32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6" name="Google Shape;15716;p32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7" name="Google Shape;15717;p32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8" name="Google Shape;15718;p32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9" name="Google Shape;15719;p32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0" name="Google Shape;15720;p32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1" name="Google Shape;15721;p32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2" name="Google Shape;15722;p32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3" name="Google Shape;15723;p32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4" name="Google Shape;15724;p32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5" name="Google Shape;15725;p32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6" name="Google Shape;15726;p32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7" name="Google Shape;15727;p32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8" name="Google Shape;15728;p32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9" name="Google Shape;15729;p32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0" name="Google Shape;15730;p32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1" name="Google Shape;15731;p32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2" name="Google Shape;15732;p32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3" name="Google Shape;15733;p32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4" name="Google Shape;15734;p32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5" name="Google Shape;15735;p32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6" name="Google Shape;15736;p32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7" name="Google Shape;15737;p32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8" name="Google Shape;15738;p32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9" name="Google Shape;15739;p32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0" name="Google Shape;15740;p32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1" name="Google Shape;15741;p32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2" name="Google Shape;15742;p32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3" name="Google Shape;15743;p32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4" name="Google Shape;15744;p32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5" name="Google Shape;15745;p32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6" name="Google Shape;15746;p32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7" name="Google Shape;15747;p32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8" name="Google Shape;15748;p32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9" name="Google Shape;15749;p32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0" name="Google Shape;15750;p32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1" name="Google Shape;15751;p32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2" name="Google Shape;15752;p32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3" name="Google Shape;15753;p32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4" name="Google Shape;15754;p32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5" name="Google Shape;15755;p32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6" name="Google Shape;15756;p32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7" name="Google Shape;15757;p32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8" name="Google Shape;15758;p32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9" name="Google Shape;15759;p32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0" name="Google Shape;15760;p32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1" name="Google Shape;15761;p32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2" name="Google Shape;15762;p32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3" name="Google Shape;15763;p32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4" name="Google Shape;15764;p32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5" name="Google Shape;15765;p32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6" name="Google Shape;15766;p32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7" name="Google Shape;15767;p32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8" name="Google Shape;15768;p32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9" name="Google Shape;15769;p32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0" name="Google Shape;15770;p32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1" name="Google Shape;15771;p32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2" name="Google Shape;15772;p32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3" name="Google Shape;15773;p32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4" name="Google Shape;15774;p32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5" name="Google Shape;15775;p32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6" name="Google Shape;15776;p32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7" name="Google Shape;15777;p32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8" name="Google Shape;15778;p32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9" name="Google Shape;15779;p32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0" name="Google Shape;15780;p32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1" name="Google Shape;15781;p32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2" name="Google Shape;15782;p32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3" name="Google Shape;15783;p32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4" name="Google Shape;15784;p32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5" name="Google Shape;15785;p32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6" name="Google Shape;15786;p32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7" name="Google Shape;15787;p32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8" name="Google Shape;15788;p32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9" name="Google Shape;15789;p32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0" name="Google Shape;15790;p32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1" name="Google Shape;15791;p32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2" name="Google Shape;15792;p32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3" name="Google Shape;15793;p32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4" name="Google Shape;15794;p32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5" name="Google Shape;15795;p32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6" name="Google Shape;15796;p32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7" name="Google Shape;15797;p32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8" name="Google Shape;15798;p32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9" name="Google Shape;15799;p32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0" name="Google Shape;15800;p32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1" name="Google Shape;15801;p32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2" name="Google Shape;15802;p32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3" name="Google Shape;15803;p32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4" name="Google Shape;15804;p32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5" name="Google Shape;15805;p32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6" name="Google Shape;15806;p32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7" name="Google Shape;15807;p32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8" name="Google Shape;15808;p32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9" name="Google Shape;15809;p32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0" name="Google Shape;15810;p32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1" name="Google Shape;15811;p32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2" name="Google Shape;15812;p32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3" name="Google Shape;15813;p32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4" name="Google Shape;15814;p32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5" name="Google Shape;15815;p32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6" name="Google Shape;15816;p32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7" name="Google Shape;15817;p32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8" name="Google Shape;15818;p32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9" name="Google Shape;15819;p32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0" name="Google Shape;15820;p32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1" name="Google Shape;15821;p32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2" name="Google Shape;15822;p32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3" name="Google Shape;15823;p32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4" name="Google Shape;15824;p32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5" name="Google Shape;15825;p32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6" name="Google Shape;15826;p32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7" name="Google Shape;15827;p32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8" name="Google Shape;15828;p32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9" name="Google Shape;15829;p32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0" name="Google Shape;15830;p32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1" name="Google Shape;15831;p32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2" name="Google Shape;15832;p32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3" name="Google Shape;15833;p32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4" name="Google Shape;15834;p32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5" name="Google Shape;15835;p32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6" name="Google Shape;15836;p32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7" name="Google Shape;15837;p32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8" name="Google Shape;15838;p32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9" name="Google Shape;15839;p32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0" name="Google Shape;15840;p32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1" name="Google Shape;15841;p32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2" name="Google Shape;15842;p32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3" name="Google Shape;15843;p32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4" name="Google Shape;15844;p32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5" name="Google Shape;15845;p32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6" name="Google Shape;15846;p32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7" name="Google Shape;15847;p32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8" name="Google Shape;15848;p32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9" name="Google Shape;15849;p32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0" name="Google Shape;15850;p32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1" name="Google Shape;15851;p32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2" name="Google Shape;15852;p32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3" name="Google Shape;15853;p32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4" name="Google Shape;15854;p32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5" name="Google Shape;15855;p32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6" name="Google Shape;15856;p32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7" name="Google Shape;15857;p32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8" name="Google Shape;15858;p32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9" name="Google Shape;15859;p32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0" name="Google Shape;15860;p32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1" name="Google Shape;15861;p32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2" name="Google Shape;15862;p32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3" name="Google Shape;15863;p32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4" name="Google Shape;15864;p32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5" name="Google Shape;15865;p32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6" name="Google Shape;15866;p32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7" name="Google Shape;15867;p32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8" name="Google Shape;15868;p32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9" name="Google Shape;15869;p32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0" name="Google Shape;15870;p32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1" name="Google Shape;15871;p32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2" name="Google Shape;15872;p32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3" name="Google Shape;15873;p32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4" name="Google Shape;15874;p32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5" name="Google Shape;15875;p32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6" name="Google Shape;15876;p32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7" name="Google Shape;15877;p32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8" name="Google Shape;15878;p32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9" name="Google Shape;15879;p32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0" name="Google Shape;15880;p32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1" name="Google Shape;15881;p32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2" name="Google Shape;15882;p32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3" name="Google Shape;15883;p32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4" name="Google Shape;15884;p32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5" name="Google Shape;15885;p32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6" name="Google Shape;15886;p32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7" name="Google Shape;15887;p32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8" name="Google Shape;15888;p32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9" name="Google Shape;15889;p32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0" name="Google Shape;15890;p32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1" name="Google Shape;15891;p32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2" name="Google Shape;15892;p32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3" name="Google Shape;15893;p32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4" name="Google Shape;15894;p32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5" name="Google Shape;15895;p32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6" name="Google Shape;15896;p32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7" name="Google Shape;15897;p32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8" name="Google Shape;15898;p32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9" name="Google Shape;15899;p32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0" name="Google Shape;15900;p32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1" name="Google Shape;15901;p32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2" name="Google Shape;15902;p32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3" name="Google Shape;15903;p32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4" name="Google Shape;15904;p32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5" name="Google Shape;15905;p32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6" name="Google Shape;15906;p32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7" name="Google Shape;15907;p32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8" name="Google Shape;15908;p32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9" name="Google Shape;15909;p32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0" name="Google Shape;15910;p32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1" name="Google Shape;15911;p32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2" name="Google Shape;15912;p32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3" name="Google Shape;15913;p32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4" name="Google Shape;15914;p32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5" name="Google Shape;15915;p32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6" name="Google Shape;15916;p32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7" name="Google Shape;15917;p32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8" name="Google Shape;15918;p32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9" name="Google Shape;15919;p32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0" name="Google Shape;15920;p32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1" name="Google Shape;15921;p32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2" name="Google Shape;15922;p32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3" name="Google Shape;15923;p32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4" name="Google Shape;15924;p32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5" name="Google Shape;15925;p32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6" name="Google Shape;15926;p32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7" name="Google Shape;15927;p32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8" name="Google Shape;15928;p32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9" name="Google Shape;15929;p32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0" name="Google Shape;15930;p32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1" name="Google Shape;15931;p32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2" name="Google Shape;15932;p32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3" name="Google Shape;15933;p32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4" name="Google Shape;15934;p32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5" name="Google Shape;15935;p32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6" name="Google Shape;15936;p32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7" name="Google Shape;15937;p32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8" name="Google Shape;15938;p32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9" name="Google Shape;15939;p32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0" name="Google Shape;15940;p32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941" name="Google Shape;15941;p32"/>
          <p:cNvSpPr txBox="1"/>
          <p:nvPr>
            <p:ph idx="1" type="subTitle"/>
          </p:nvPr>
        </p:nvSpPr>
        <p:spPr>
          <a:xfrm>
            <a:off x="6754525" y="1065625"/>
            <a:ext cx="1359600" cy="98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Roboto Mono"/>
              <a:buNone/>
              <a:defRPr sz="12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9pPr>
          </a:lstStyle>
          <a:p/>
        </p:txBody>
      </p:sp>
      <p:sp>
        <p:nvSpPr>
          <p:cNvPr id="15942" name="Google Shape;15942;p32"/>
          <p:cNvSpPr txBox="1"/>
          <p:nvPr>
            <p:ph idx="2" type="subTitle"/>
          </p:nvPr>
        </p:nvSpPr>
        <p:spPr>
          <a:xfrm>
            <a:off x="4859400" y="3781625"/>
            <a:ext cx="1523100" cy="98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Roboto Mono"/>
              <a:buNone/>
              <a:defRPr sz="12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9pPr>
          </a:lstStyle>
          <a:p/>
        </p:txBody>
      </p:sp>
      <p:sp>
        <p:nvSpPr>
          <p:cNvPr id="15943" name="Google Shape;15943;p32"/>
          <p:cNvSpPr txBox="1"/>
          <p:nvPr>
            <p:ph idx="3" type="subTitle"/>
          </p:nvPr>
        </p:nvSpPr>
        <p:spPr>
          <a:xfrm>
            <a:off x="3001425" y="1065625"/>
            <a:ext cx="1359600" cy="98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Roboto Mono"/>
              <a:buNone/>
              <a:defRPr sz="12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9pPr>
          </a:lstStyle>
          <a:p/>
        </p:txBody>
      </p:sp>
      <p:sp>
        <p:nvSpPr>
          <p:cNvPr id="15944" name="Google Shape;15944;p32"/>
          <p:cNvSpPr txBox="1"/>
          <p:nvPr>
            <p:ph idx="4" type="subTitle"/>
          </p:nvPr>
        </p:nvSpPr>
        <p:spPr>
          <a:xfrm>
            <a:off x="1175425" y="3781625"/>
            <a:ext cx="1359600" cy="8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Font typeface="Roboto Mono"/>
              <a:buNone/>
              <a:defRPr sz="12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200"/>
              <a:buNone/>
              <a:defRPr sz="1200">
                <a:solidFill>
                  <a:srgbClr val="333333"/>
                </a:solidFill>
              </a:defRPr>
            </a:lvl9pPr>
          </a:lstStyle>
          <a:p/>
        </p:txBody>
      </p:sp>
      <p:sp>
        <p:nvSpPr>
          <p:cNvPr id="15945" name="Google Shape;15945;p32"/>
          <p:cNvSpPr txBox="1"/>
          <p:nvPr>
            <p:ph type="title"/>
          </p:nvPr>
        </p:nvSpPr>
        <p:spPr>
          <a:xfrm>
            <a:off x="1243975" y="2639020"/>
            <a:ext cx="1222500" cy="444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946" name="Google Shape;15946;p32"/>
          <p:cNvSpPr txBox="1"/>
          <p:nvPr>
            <p:ph idx="5" type="title"/>
          </p:nvPr>
        </p:nvSpPr>
        <p:spPr>
          <a:xfrm>
            <a:off x="3069975" y="2639020"/>
            <a:ext cx="1222500" cy="444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947" name="Google Shape;15947;p32"/>
          <p:cNvSpPr txBox="1"/>
          <p:nvPr>
            <p:ph idx="6" type="title"/>
          </p:nvPr>
        </p:nvSpPr>
        <p:spPr>
          <a:xfrm>
            <a:off x="4895975" y="2639020"/>
            <a:ext cx="1222500" cy="444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948" name="Google Shape;15948;p32"/>
          <p:cNvSpPr txBox="1"/>
          <p:nvPr>
            <p:ph idx="7" type="title"/>
          </p:nvPr>
        </p:nvSpPr>
        <p:spPr>
          <a:xfrm>
            <a:off x="6721975" y="2639020"/>
            <a:ext cx="1222500" cy="444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5949" name="Google Shape;15949;p32"/>
          <p:cNvSpPr txBox="1"/>
          <p:nvPr>
            <p:ph idx="8" type="title"/>
          </p:nvPr>
        </p:nvSpPr>
        <p:spPr>
          <a:xfrm>
            <a:off x="1792650" y="331225"/>
            <a:ext cx="5545500" cy="734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"/>
              <a:buNone/>
              <a:defRPr sz="3600">
                <a:solidFill>
                  <a:srgbClr val="B33B00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bg>
      <p:bgPr>
        <a:solidFill>
          <a:srgbClr val="B33B00"/>
        </a:solidFill>
      </p:bgPr>
    </p:bg>
    <p:spTree>
      <p:nvGrpSpPr>
        <p:cNvPr id="15950" name="Shape 15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51" name="Google Shape;15951;p33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15952" name="Google Shape;15952;p33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3" name="Google Shape;15953;p33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4" name="Google Shape;15954;p33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5" name="Google Shape;15955;p33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6" name="Google Shape;15956;p33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7" name="Google Shape;15957;p33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8" name="Google Shape;15958;p33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9" name="Google Shape;15959;p33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0" name="Google Shape;15960;p33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1" name="Google Shape;15961;p33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2" name="Google Shape;15962;p33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3" name="Google Shape;15963;p33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4" name="Google Shape;15964;p33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5" name="Google Shape;15965;p33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6" name="Google Shape;15966;p33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7" name="Google Shape;15967;p33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8" name="Google Shape;15968;p33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9" name="Google Shape;15969;p33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0" name="Google Shape;15970;p33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1" name="Google Shape;15971;p33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2" name="Google Shape;15972;p33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3" name="Google Shape;15973;p33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4" name="Google Shape;15974;p33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5" name="Google Shape;15975;p33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6" name="Google Shape;15976;p33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7" name="Google Shape;15977;p33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8" name="Google Shape;15978;p33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9" name="Google Shape;15979;p33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0" name="Google Shape;15980;p33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1" name="Google Shape;15981;p33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2" name="Google Shape;15982;p33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3" name="Google Shape;15983;p33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4" name="Google Shape;15984;p33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5" name="Google Shape;15985;p33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6" name="Google Shape;15986;p33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7" name="Google Shape;15987;p33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8" name="Google Shape;15988;p33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9" name="Google Shape;15989;p33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0" name="Google Shape;15990;p33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1" name="Google Shape;15991;p33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2" name="Google Shape;15992;p33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3" name="Google Shape;15993;p33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4" name="Google Shape;15994;p33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5" name="Google Shape;15995;p33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6" name="Google Shape;15996;p33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7" name="Google Shape;15997;p33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8" name="Google Shape;15998;p33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9" name="Google Shape;15999;p33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0" name="Google Shape;16000;p33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1" name="Google Shape;16001;p33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2" name="Google Shape;16002;p33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3" name="Google Shape;16003;p33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4" name="Google Shape;16004;p33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5" name="Google Shape;16005;p33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6" name="Google Shape;16006;p33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7" name="Google Shape;16007;p33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8" name="Google Shape;16008;p33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9" name="Google Shape;16009;p33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0" name="Google Shape;16010;p33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1" name="Google Shape;16011;p33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2" name="Google Shape;16012;p33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3" name="Google Shape;16013;p33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4" name="Google Shape;16014;p33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5" name="Google Shape;16015;p33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6" name="Google Shape;16016;p33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7" name="Google Shape;16017;p33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8" name="Google Shape;16018;p33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9" name="Google Shape;16019;p33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0" name="Google Shape;16020;p33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1" name="Google Shape;16021;p33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2" name="Google Shape;16022;p33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3" name="Google Shape;16023;p33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4" name="Google Shape;16024;p33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5" name="Google Shape;16025;p33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6" name="Google Shape;16026;p33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7" name="Google Shape;16027;p33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8" name="Google Shape;16028;p33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9" name="Google Shape;16029;p33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0" name="Google Shape;16030;p33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1" name="Google Shape;16031;p33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2" name="Google Shape;16032;p33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3" name="Google Shape;16033;p33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4" name="Google Shape;16034;p33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5" name="Google Shape;16035;p33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6" name="Google Shape;16036;p33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7" name="Google Shape;16037;p33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8" name="Google Shape;16038;p33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9" name="Google Shape;16039;p33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0" name="Google Shape;16040;p33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1" name="Google Shape;16041;p33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2" name="Google Shape;16042;p33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3" name="Google Shape;16043;p33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4" name="Google Shape;16044;p33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5" name="Google Shape;16045;p33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6" name="Google Shape;16046;p33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7" name="Google Shape;16047;p33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8" name="Google Shape;16048;p33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9" name="Google Shape;16049;p33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0" name="Google Shape;16050;p33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1" name="Google Shape;16051;p33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2" name="Google Shape;16052;p33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3" name="Google Shape;16053;p33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4" name="Google Shape;16054;p33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5" name="Google Shape;16055;p33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6" name="Google Shape;16056;p33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7" name="Google Shape;16057;p33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8" name="Google Shape;16058;p33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9" name="Google Shape;16059;p33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0" name="Google Shape;16060;p33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1" name="Google Shape;16061;p33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2" name="Google Shape;16062;p33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3" name="Google Shape;16063;p33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4" name="Google Shape;16064;p33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5" name="Google Shape;16065;p33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6" name="Google Shape;16066;p33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7" name="Google Shape;16067;p33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8" name="Google Shape;16068;p33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9" name="Google Shape;16069;p33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0" name="Google Shape;16070;p33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1" name="Google Shape;16071;p33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2" name="Google Shape;16072;p33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3" name="Google Shape;16073;p33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4" name="Google Shape;16074;p33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5" name="Google Shape;16075;p33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6" name="Google Shape;16076;p33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7" name="Google Shape;16077;p33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8" name="Google Shape;16078;p33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9" name="Google Shape;16079;p33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0" name="Google Shape;16080;p33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1" name="Google Shape;16081;p33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2" name="Google Shape;16082;p33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3" name="Google Shape;16083;p33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4" name="Google Shape;16084;p33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5" name="Google Shape;16085;p33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6" name="Google Shape;16086;p33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7" name="Google Shape;16087;p33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8" name="Google Shape;16088;p33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9" name="Google Shape;16089;p33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0" name="Google Shape;16090;p33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1" name="Google Shape;16091;p33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2" name="Google Shape;16092;p33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3" name="Google Shape;16093;p33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4" name="Google Shape;16094;p33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5" name="Google Shape;16095;p33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6" name="Google Shape;16096;p33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7" name="Google Shape;16097;p33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8" name="Google Shape;16098;p33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9" name="Google Shape;16099;p33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0" name="Google Shape;16100;p33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1" name="Google Shape;16101;p33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2" name="Google Shape;16102;p33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3" name="Google Shape;16103;p33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4" name="Google Shape;16104;p33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5" name="Google Shape;16105;p33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6" name="Google Shape;16106;p33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7" name="Google Shape;16107;p33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8" name="Google Shape;16108;p33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9" name="Google Shape;16109;p33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0" name="Google Shape;16110;p33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1" name="Google Shape;16111;p33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2" name="Google Shape;16112;p33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3" name="Google Shape;16113;p33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4" name="Google Shape;16114;p33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5" name="Google Shape;16115;p33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6" name="Google Shape;16116;p33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7" name="Google Shape;16117;p33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8" name="Google Shape;16118;p33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9" name="Google Shape;16119;p33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0" name="Google Shape;16120;p33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1" name="Google Shape;16121;p33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2" name="Google Shape;16122;p33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3" name="Google Shape;16123;p33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4" name="Google Shape;16124;p33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5" name="Google Shape;16125;p33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6" name="Google Shape;16126;p33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7" name="Google Shape;16127;p33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8" name="Google Shape;16128;p33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9" name="Google Shape;16129;p33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0" name="Google Shape;16130;p33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1" name="Google Shape;16131;p33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2" name="Google Shape;16132;p33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3" name="Google Shape;16133;p33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4" name="Google Shape;16134;p33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5" name="Google Shape;16135;p33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6" name="Google Shape;16136;p33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7" name="Google Shape;16137;p33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8" name="Google Shape;16138;p33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9" name="Google Shape;16139;p33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0" name="Google Shape;16140;p33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1" name="Google Shape;16141;p33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2" name="Google Shape;16142;p33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3" name="Google Shape;16143;p33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4" name="Google Shape;16144;p33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5" name="Google Shape;16145;p33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6" name="Google Shape;16146;p33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7" name="Google Shape;16147;p33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8" name="Google Shape;16148;p33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9" name="Google Shape;16149;p33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0" name="Google Shape;16150;p33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1" name="Google Shape;16151;p33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2" name="Google Shape;16152;p33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3" name="Google Shape;16153;p33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4" name="Google Shape;16154;p33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5" name="Google Shape;16155;p33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6" name="Google Shape;16156;p33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7" name="Google Shape;16157;p33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8" name="Google Shape;16158;p33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9" name="Google Shape;16159;p33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0" name="Google Shape;16160;p33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1" name="Google Shape;16161;p33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2" name="Google Shape;16162;p33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3" name="Google Shape;16163;p33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4" name="Google Shape;16164;p33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5" name="Google Shape;16165;p33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6" name="Google Shape;16166;p33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7" name="Google Shape;16167;p33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8" name="Google Shape;16168;p33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9" name="Google Shape;16169;p33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0" name="Google Shape;16170;p33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1" name="Google Shape;16171;p33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2" name="Google Shape;16172;p33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3" name="Google Shape;16173;p33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4" name="Google Shape;16174;p33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5" name="Google Shape;16175;p33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6" name="Google Shape;16176;p33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7" name="Google Shape;16177;p33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8" name="Google Shape;16178;p33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9" name="Google Shape;16179;p33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0" name="Google Shape;16180;p33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1" name="Google Shape;16181;p33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2" name="Google Shape;16182;p33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3" name="Google Shape;16183;p33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4" name="Google Shape;16184;p33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5" name="Google Shape;16185;p33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6" name="Google Shape;16186;p33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7" name="Google Shape;16187;p33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8" name="Google Shape;16188;p33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9" name="Google Shape;16189;p33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0" name="Google Shape;16190;p33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1" name="Google Shape;16191;p33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2" name="Google Shape;16192;p33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3" name="Google Shape;16193;p33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4" name="Google Shape;16194;p33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5" name="Google Shape;16195;p33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6" name="Google Shape;16196;p33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7" name="Google Shape;16197;p33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8" name="Google Shape;16198;p33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9" name="Google Shape;16199;p33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0" name="Google Shape;16200;p33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1" name="Google Shape;16201;p33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2" name="Google Shape;16202;p33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3" name="Google Shape;16203;p33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4" name="Google Shape;16204;p33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5" name="Google Shape;16205;p33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6" name="Google Shape;16206;p33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7" name="Google Shape;16207;p33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8" name="Google Shape;16208;p33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9" name="Google Shape;16209;p33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0" name="Google Shape;16210;p33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1" name="Google Shape;16211;p33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2" name="Google Shape;16212;p33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3" name="Google Shape;16213;p33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4" name="Google Shape;16214;p33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5" name="Google Shape;16215;p33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6" name="Google Shape;16216;p33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7" name="Google Shape;16217;p33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8" name="Google Shape;16218;p33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9" name="Google Shape;16219;p33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0" name="Google Shape;16220;p33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1" name="Google Shape;16221;p33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2" name="Google Shape;16222;p33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3" name="Google Shape;16223;p33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4" name="Google Shape;16224;p33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5" name="Google Shape;16225;p33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6" name="Google Shape;16226;p33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7" name="Google Shape;16227;p33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8" name="Google Shape;16228;p33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9" name="Google Shape;16229;p33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0" name="Google Shape;16230;p33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1" name="Google Shape;16231;p33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2" name="Google Shape;16232;p33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3" name="Google Shape;16233;p33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4" name="Google Shape;16234;p33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5" name="Google Shape;16235;p33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6" name="Google Shape;16236;p33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7" name="Google Shape;16237;p33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8" name="Google Shape;16238;p33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9" name="Google Shape;16239;p33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0" name="Google Shape;16240;p33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1" name="Google Shape;16241;p33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2" name="Google Shape;16242;p33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3" name="Google Shape;16243;p33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4" name="Google Shape;16244;p33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5" name="Google Shape;16245;p33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6" name="Google Shape;16246;p33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7" name="Google Shape;16247;p33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8" name="Google Shape;16248;p33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9" name="Google Shape;16249;p33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0" name="Google Shape;16250;p33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1" name="Google Shape;16251;p33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2" name="Google Shape;16252;p33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3" name="Google Shape;16253;p33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4" name="Google Shape;16254;p33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5" name="Google Shape;16255;p33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6" name="Google Shape;16256;p33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7" name="Google Shape;16257;p33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8" name="Google Shape;16258;p33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9" name="Google Shape;16259;p33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0" name="Google Shape;16260;p33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1" name="Google Shape;16261;p33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2" name="Google Shape;16262;p33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3" name="Google Shape;16263;p33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4" name="Google Shape;16264;p33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5" name="Google Shape;16265;p33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6" name="Google Shape;16266;p33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7" name="Google Shape;16267;p33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8" name="Google Shape;16268;p33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9" name="Google Shape;16269;p33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0" name="Google Shape;16270;p33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1" name="Google Shape;16271;p33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2" name="Google Shape;16272;p33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3" name="Google Shape;16273;p33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4" name="Google Shape;16274;p33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5" name="Google Shape;16275;p33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6" name="Google Shape;16276;p33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7" name="Google Shape;16277;p33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8" name="Google Shape;16278;p33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9" name="Google Shape;16279;p33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0" name="Google Shape;16280;p33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1" name="Google Shape;16281;p33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2" name="Google Shape;16282;p33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3" name="Google Shape;16283;p33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4" name="Google Shape;16284;p33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5" name="Google Shape;16285;p33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6" name="Google Shape;16286;p33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7" name="Google Shape;16287;p33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8" name="Google Shape;16288;p33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9" name="Google Shape;16289;p33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0" name="Google Shape;16290;p33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1" name="Google Shape;16291;p33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2" name="Google Shape;16292;p33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3" name="Google Shape;16293;p33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4" name="Google Shape;16294;p33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5" name="Google Shape;16295;p33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6" name="Google Shape;16296;p33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7" name="Google Shape;16297;p33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8" name="Google Shape;16298;p33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9" name="Google Shape;16299;p33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0" name="Google Shape;16300;p33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1" name="Google Shape;16301;p33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2" name="Google Shape;16302;p33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3" name="Google Shape;16303;p33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4" name="Google Shape;16304;p33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5" name="Google Shape;16305;p33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6" name="Google Shape;16306;p33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7" name="Google Shape;16307;p33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8" name="Google Shape;16308;p33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9" name="Google Shape;16309;p33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0" name="Google Shape;16310;p33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1" name="Google Shape;16311;p33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2" name="Google Shape;16312;p33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3" name="Google Shape;16313;p33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4" name="Google Shape;16314;p33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5" name="Google Shape;16315;p33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6" name="Google Shape;16316;p33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7" name="Google Shape;16317;p33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8" name="Google Shape;16318;p33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9" name="Google Shape;16319;p33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0" name="Google Shape;16320;p33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1" name="Google Shape;16321;p33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2" name="Google Shape;16322;p33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3" name="Google Shape;16323;p33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4" name="Google Shape;16324;p33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5" name="Google Shape;16325;p33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6" name="Google Shape;16326;p33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7" name="Google Shape;16327;p33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8" name="Google Shape;16328;p33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9" name="Google Shape;16329;p33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0" name="Google Shape;16330;p33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1" name="Google Shape;16331;p33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2" name="Google Shape;16332;p33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3" name="Google Shape;16333;p33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4" name="Google Shape;16334;p33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5" name="Google Shape;16335;p33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6" name="Google Shape;16336;p33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7" name="Google Shape;16337;p33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8" name="Google Shape;16338;p33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9" name="Google Shape;16339;p33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0" name="Google Shape;16340;p33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1" name="Google Shape;16341;p33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2" name="Google Shape;16342;p33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3" name="Google Shape;16343;p33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4" name="Google Shape;16344;p33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5" name="Google Shape;16345;p33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6" name="Google Shape;16346;p33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7" name="Google Shape;16347;p33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8" name="Google Shape;16348;p33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9" name="Google Shape;16349;p33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0" name="Google Shape;16350;p33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1" name="Google Shape;16351;p33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2" name="Google Shape;16352;p33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3" name="Google Shape;16353;p33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4" name="Google Shape;16354;p33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5" name="Google Shape;16355;p33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6" name="Google Shape;16356;p33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7" name="Google Shape;16357;p33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8" name="Google Shape;16358;p33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9" name="Google Shape;16359;p33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0" name="Google Shape;16360;p33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1" name="Google Shape;16361;p33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2" name="Google Shape;16362;p33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3" name="Google Shape;16363;p33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4" name="Google Shape;16364;p33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5" name="Google Shape;16365;p33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6" name="Google Shape;16366;p33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7" name="Google Shape;16367;p33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8" name="Google Shape;16368;p33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9" name="Google Shape;16369;p33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0" name="Google Shape;16370;p33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1" name="Google Shape;16371;p33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2" name="Google Shape;16372;p33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3" name="Google Shape;16373;p33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4" name="Google Shape;16374;p33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5" name="Google Shape;16375;p33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6" name="Google Shape;16376;p33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7" name="Google Shape;16377;p33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8" name="Google Shape;16378;p33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9" name="Google Shape;16379;p33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0" name="Google Shape;16380;p33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1" name="Google Shape;16381;p33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2" name="Google Shape;16382;p33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3" name="Google Shape;16383;p33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4" name="Google Shape;16384;p33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5" name="Google Shape;16385;p33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6" name="Google Shape;16386;p33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7" name="Google Shape;16387;p33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8" name="Google Shape;16388;p33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9" name="Google Shape;16389;p33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0" name="Google Shape;16390;p33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1" name="Google Shape;16391;p33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2" name="Google Shape;16392;p33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3" name="Google Shape;16393;p33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4" name="Google Shape;16394;p33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5" name="Google Shape;16395;p33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6" name="Google Shape;16396;p33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7" name="Google Shape;16397;p33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8" name="Google Shape;16398;p33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9" name="Google Shape;16399;p33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0" name="Google Shape;16400;p33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1" name="Google Shape;16401;p33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2" name="Google Shape;16402;p33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3" name="Google Shape;16403;p33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4" name="Google Shape;16404;p33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5" name="Google Shape;16405;p33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6" name="Google Shape;16406;p33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7" name="Google Shape;16407;p33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8" name="Google Shape;16408;p33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9" name="Google Shape;16409;p33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0" name="Google Shape;16410;p33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1" name="Google Shape;16411;p33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2" name="Google Shape;16412;p33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3" name="Google Shape;16413;p33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4" name="Google Shape;16414;p33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5" name="Google Shape;16415;p33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6" name="Google Shape;16416;p33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7" name="Google Shape;16417;p33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8" name="Google Shape;16418;p33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9" name="Google Shape;16419;p33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0" name="Google Shape;16420;p33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1" name="Google Shape;16421;p33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2" name="Google Shape;16422;p33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3" name="Google Shape;16423;p33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4" name="Google Shape;16424;p33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5" name="Google Shape;16425;p33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6" name="Google Shape;16426;p33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7" name="Google Shape;16427;p33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8" name="Google Shape;16428;p33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9" name="Google Shape;16429;p33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0" name="Google Shape;16430;p33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1" name="Google Shape;16431;p33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2" name="Google Shape;16432;p33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3" name="Google Shape;16433;p33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4" name="Google Shape;16434;p33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5" name="Google Shape;16435;p33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6" name="Google Shape;16436;p33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7" name="Google Shape;16437;p33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8" name="Google Shape;16438;p33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9" name="Google Shape;16439;p33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0" name="Google Shape;16440;p33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1" name="Google Shape;16441;p33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2" name="Google Shape;16442;p33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3" name="Google Shape;16443;p33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4" name="Google Shape;16444;p33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5" name="Google Shape;16445;p33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6" name="Google Shape;16446;p33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7" name="Google Shape;16447;p33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8" name="Google Shape;16448;p33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9" name="Google Shape;16449;p33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0" name="Google Shape;16450;p33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1" name="Google Shape;16451;p33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2" name="Google Shape;16452;p33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3" name="Google Shape;16453;p33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4" name="Google Shape;16454;p33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5" name="Google Shape;16455;p33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6" name="Google Shape;16456;p33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7" name="Google Shape;16457;p33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8" name="Google Shape;16458;p33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9" name="Google Shape;16459;p33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0" name="Google Shape;16460;p33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1" name="Google Shape;16461;p33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2" name="Google Shape;16462;p33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3" name="Google Shape;16463;p33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4" name="Google Shape;16464;p33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5" name="Google Shape;16465;p33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6" name="Google Shape;16466;p33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7" name="Google Shape;16467;p33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8" name="Google Shape;16468;p33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9" name="Google Shape;16469;p33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0" name="Google Shape;16470;p33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1" name="Google Shape;16471;p33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2" name="Google Shape;16472;p33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3" name="Google Shape;16473;p33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4" name="Google Shape;16474;p33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5" name="Google Shape;16475;p33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6" name="Google Shape;16476;p33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7" name="Google Shape;16477;p33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8" name="Google Shape;16478;p33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9" name="Google Shape;16479;p33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0" name="Google Shape;16480;p33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1" name="Google Shape;16481;p33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2" name="Google Shape;16482;p33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3" name="Google Shape;16483;p33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4" name="Google Shape;16484;p33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5" name="Google Shape;16485;p33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6" name="Google Shape;16486;p33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7" name="Google Shape;16487;p33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8" name="Google Shape;16488;p33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9" name="Google Shape;16489;p33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0" name="Google Shape;16490;p33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1" name="Google Shape;16491;p33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2" name="Google Shape;16492;p33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3" name="Google Shape;16493;p33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4" name="Google Shape;16494;p33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5" name="Google Shape;16495;p33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6" name="Google Shape;16496;p33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7" name="Google Shape;16497;p33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8" name="Google Shape;16498;p33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9" name="Google Shape;16499;p33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0" name="Google Shape;16500;p33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1" name="Google Shape;16501;p33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2" name="Google Shape;16502;p33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3" name="Google Shape;16503;p33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4" name="Google Shape;16504;p33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5" name="Google Shape;16505;p33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6" name="Google Shape;16506;p33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7" name="Google Shape;16507;p33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8" name="Google Shape;16508;p33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9" name="Google Shape;16509;p33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0" name="Google Shape;16510;p33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1" name="Google Shape;16511;p33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2" name="Google Shape;16512;p33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3" name="Google Shape;16513;p33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4" name="Google Shape;16514;p33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5" name="Google Shape;16515;p33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6" name="Google Shape;16516;p33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7" name="Google Shape;16517;p33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8" name="Google Shape;16518;p33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9" name="Google Shape;16519;p33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0" name="Google Shape;16520;p33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1" name="Google Shape;16521;p33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2" name="Google Shape;16522;p33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3" name="Google Shape;16523;p33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4" name="Google Shape;16524;p33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5" name="Google Shape;16525;p33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6" name="Google Shape;16526;p33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7" name="Google Shape;16527;p33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8" name="Google Shape;16528;p33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9" name="Google Shape;16529;p33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0" name="Google Shape;16530;p33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1" name="Google Shape;16531;p33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2" name="Google Shape;16532;p33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3" name="Google Shape;16533;p33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4" name="Google Shape;16534;p33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5" name="Google Shape;16535;p33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6" name="Google Shape;16536;p33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7" name="Google Shape;16537;p33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8" name="Google Shape;16538;p33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9" name="Google Shape;16539;p33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0" name="Google Shape;16540;p33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1" name="Google Shape;16541;p33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2" name="Google Shape;16542;p33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3" name="Google Shape;16543;p33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4" name="Google Shape;16544;p33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5" name="Google Shape;16545;p33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6" name="Google Shape;16546;p33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7" name="Google Shape;16547;p33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8" name="Google Shape;16548;p33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9" name="Google Shape;16549;p33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0" name="Google Shape;16550;p33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1" name="Google Shape;16551;p33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2" name="Google Shape;16552;p33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3" name="Google Shape;16553;p33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4" name="Google Shape;16554;p33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5" name="Google Shape;16555;p33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6" name="Google Shape;16556;p33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7" name="Google Shape;16557;p33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8" name="Google Shape;16558;p33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9" name="Google Shape;16559;p33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0" name="Google Shape;16560;p33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1" name="Google Shape;16561;p33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2" name="Google Shape;16562;p33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3" name="Google Shape;16563;p33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4" name="Google Shape;16564;p33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5" name="Google Shape;16565;p33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6" name="Google Shape;16566;p33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7" name="Google Shape;16567;p33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8" name="Google Shape;16568;p33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9" name="Google Shape;16569;p33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0" name="Google Shape;16570;p33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1" name="Google Shape;16571;p33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2" name="Google Shape;16572;p33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3" name="Google Shape;16573;p33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4" name="Google Shape;16574;p33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5" name="Google Shape;16575;p33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6" name="Google Shape;16576;p33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7" name="Google Shape;16577;p33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8" name="Google Shape;16578;p33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9" name="Google Shape;16579;p33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0" name="Google Shape;16580;p33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1" name="Google Shape;16581;p33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2" name="Google Shape;16582;p33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3" name="Google Shape;16583;p33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4" name="Google Shape;16584;p33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5" name="Google Shape;16585;p33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6" name="Google Shape;16586;p33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7" name="Google Shape;16587;p33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8" name="Google Shape;16588;p33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9" name="Google Shape;16589;p33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0" name="Google Shape;16590;p33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1" name="Google Shape;16591;p33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2" name="Google Shape;16592;p33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3" name="Google Shape;16593;p33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4" name="Google Shape;16594;p33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5" name="Google Shape;16595;p33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6" name="Google Shape;16596;p33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7" name="Google Shape;16597;p33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8" name="Google Shape;16598;p33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9" name="Google Shape;16599;p33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0" name="Google Shape;16600;p33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1" name="Google Shape;16601;p33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2" name="Google Shape;16602;p33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3" name="Google Shape;16603;p33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4" name="Google Shape;16604;p33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5" name="Google Shape;16605;p33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6" name="Google Shape;16606;p33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7" name="Google Shape;16607;p33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8" name="Google Shape;16608;p33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9" name="Google Shape;16609;p33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0" name="Google Shape;16610;p33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1" name="Google Shape;16611;p33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2" name="Google Shape;16612;p33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3" name="Google Shape;16613;p33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4" name="Google Shape;16614;p33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5" name="Google Shape;16615;p33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6" name="Google Shape;16616;p33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7" name="Google Shape;16617;p33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8" name="Google Shape;16618;p33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9" name="Google Shape;16619;p33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0" name="Google Shape;16620;p33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1" name="Google Shape;16621;p33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2" name="Google Shape;16622;p33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3" name="Google Shape;16623;p33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4" name="Google Shape;16624;p33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5" name="Google Shape;16625;p33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6" name="Google Shape;16626;p33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7" name="Google Shape;16627;p33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8" name="Google Shape;16628;p33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9" name="Google Shape;16629;p33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0" name="Google Shape;16630;p33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1" name="Google Shape;16631;p33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2" name="Google Shape;16632;p33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3" name="Google Shape;16633;p33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4" name="Google Shape;16634;p33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5" name="Google Shape;16635;p33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6" name="Google Shape;16636;p33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7" name="Google Shape;16637;p33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8" name="Google Shape;16638;p33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9" name="Google Shape;16639;p33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0" name="Google Shape;16640;p33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1" name="Google Shape;16641;p33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2" name="Google Shape;16642;p33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3" name="Google Shape;16643;p33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4" name="Google Shape;16644;p33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5" name="Google Shape;16645;p33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6" name="Google Shape;16646;p33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7" name="Google Shape;16647;p33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8" name="Google Shape;16648;p33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9" name="Google Shape;16649;p33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0" name="Google Shape;16650;p33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1" name="Google Shape;16651;p33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2" name="Google Shape;16652;p33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3" name="Google Shape;16653;p33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4" name="Google Shape;16654;p33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5" name="Google Shape;16655;p33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6" name="Google Shape;16656;p33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7" name="Google Shape;16657;p33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8" name="Google Shape;16658;p33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9" name="Google Shape;16659;p33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0" name="Google Shape;16660;p33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1" name="Google Shape;16661;p33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2" name="Google Shape;16662;p33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3" name="Google Shape;16663;p33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4" name="Google Shape;16664;p33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5" name="Google Shape;16665;p33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6" name="Google Shape;16666;p33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7" name="Google Shape;16667;p33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8" name="Google Shape;16668;p33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9" name="Google Shape;16669;p33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0" name="Google Shape;16670;p33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1" name="Google Shape;16671;p33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2" name="Google Shape;16672;p33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3" name="Google Shape;16673;p33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4" name="Google Shape;16674;p33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5" name="Google Shape;16675;p33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6" name="Google Shape;16676;p33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7" name="Google Shape;16677;p33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8" name="Google Shape;16678;p33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9" name="Google Shape;16679;p33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0" name="Google Shape;16680;p33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1" name="Google Shape;16681;p33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2" name="Google Shape;16682;p33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3" name="Google Shape;16683;p33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4" name="Google Shape;16684;p33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5" name="Google Shape;16685;p33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6" name="Google Shape;16686;p33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7" name="Google Shape;16687;p33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8" name="Google Shape;16688;p33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9" name="Google Shape;16689;p33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0" name="Google Shape;16690;p33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1" name="Google Shape;16691;p33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2" name="Google Shape;16692;p33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3" name="Google Shape;16693;p33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4" name="Google Shape;16694;p33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5" name="Google Shape;16695;p33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6" name="Google Shape;16696;p33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7" name="Google Shape;16697;p33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8" name="Google Shape;16698;p33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9" name="Google Shape;16699;p33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0" name="Google Shape;16700;p33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1" name="Google Shape;16701;p33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2" name="Google Shape;16702;p33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3" name="Google Shape;16703;p33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4" name="Google Shape;16704;p33"/>
          <p:cNvSpPr txBox="1"/>
          <p:nvPr>
            <p:ph type="title"/>
          </p:nvPr>
        </p:nvSpPr>
        <p:spPr>
          <a:xfrm>
            <a:off x="720000" y="1320775"/>
            <a:ext cx="4045200" cy="1482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"/>
              <a:buNone/>
              <a:defRPr sz="36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6705" name="Google Shape;16705;p33"/>
          <p:cNvSpPr txBox="1"/>
          <p:nvPr>
            <p:ph idx="1" type="subTitle"/>
          </p:nvPr>
        </p:nvSpPr>
        <p:spPr>
          <a:xfrm>
            <a:off x="1105350" y="2803075"/>
            <a:ext cx="3274500" cy="78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Mono"/>
              <a:buNone/>
              <a:defRPr sz="1400">
                <a:solidFill>
                  <a:schemeClr val="lt1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1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1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1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1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1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1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1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None/>
              <a:defRPr sz="21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rgbClr val="FFEECF"/>
        </a:solidFill>
      </p:bgPr>
    </p:bg>
    <p:spTree>
      <p:nvGrpSpPr>
        <p:cNvPr id="16706" name="Shape 16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7" name="Google Shape;16707;p34"/>
          <p:cNvSpPr txBox="1"/>
          <p:nvPr>
            <p:ph idx="1" type="body"/>
          </p:nvPr>
        </p:nvSpPr>
        <p:spPr>
          <a:xfrm>
            <a:off x="3404660" y="4332025"/>
            <a:ext cx="5129700" cy="40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bg>
      <p:bgPr>
        <a:solidFill>
          <a:srgbClr val="FFEECF"/>
        </a:solidFill>
      </p:bgPr>
    </p:bg>
    <p:spTree>
      <p:nvGrpSpPr>
        <p:cNvPr id="16708" name="Shape 16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09" name="Google Shape;16709;p35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16710" name="Google Shape;16710;p35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1" name="Google Shape;16711;p35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2" name="Google Shape;16712;p35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3" name="Google Shape;16713;p35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4" name="Google Shape;16714;p35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5" name="Google Shape;16715;p35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6" name="Google Shape;16716;p35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7" name="Google Shape;16717;p35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8" name="Google Shape;16718;p35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9" name="Google Shape;16719;p35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0" name="Google Shape;16720;p35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1" name="Google Shape;16721;p35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2" name="Google Shape;16722;p35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3" name="Google Shape;16723;p35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4" name="Google Shape;16724;p35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5" name="Google Shape;16725;p35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6" name="Google Shape;16726;p35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7" name="Google Shape;16727;p35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8" name="Google Shape;16728;p35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9" name="Google Shape;16729;p35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0" name="Google Shape;16730;p35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1" name="Google Shape;16731;p35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2" name="Google Shape;16732;p35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3" name="Google Shape;16733;p35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4" name="Google Shape;16734;p35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5" name="Google Shape;16735;p35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6" name="Google Shape;16736;p35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7" name="Google Shape;16737;p35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8" name="Google Shape;16738;p35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9" name="Google Shape;16739;p35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0" name="Google Shape;16740;p35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1" name="Google Shape;16741;p35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2" name="Google Shape;16742;p35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3" name="Google Shape;16743;p35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4" name="Google Shape;16744;p35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5" name="Google Shape;16745;p35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6" name="Google Shape;16746;p35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7" name="Google Shape;16747;p35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8" name="Google Shape;16748;p35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9" name="Google Shape;16749;p35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0" name="Google Shape;16750;p35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1" name="Google Shape;16751;p35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2" name="Google Shape;16752;p35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3" name="Google Shape;16753;p35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4" name="Google Shape;16754;p35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5" name="Google Shape;16755;p35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6" name="Google Shape;16756;p35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7" name="Google Shape;16757;p35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8" name="Google Shape;16758;p35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9" name="Google Shape;16759;p35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0" name="Google Shape;16760;p35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1" name="Google Shape;16761;p35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2" name="Google Shape;16762;p35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3" name="Google Shape;16763;p35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4" name="Google Shape;16764;p35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5" name="Google Shape;16765;p35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6" name="Google Shape;16766;p35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7" name="Google Shape;16767;p35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8" name="Google Shape;16768;p35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9" name="Google Shape;16769;p35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0" name="Google Shape;16770;p35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1" name="Google Shape;16771;p35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2" name="Google Shape;16772;p35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3" name="Google Shape;16773;p35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4" name="Google Shape;16774;p35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5" name="Google Shape;16775;p35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6" name="Google Shape;16776;p35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7" name="Google Shape;16777;p35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8" name="Google Shape;16778;p35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9" name="Google Shape;16779;p35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0" name="Google Shape;16780;p35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1" name="Google Shape;16781;p35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2" name="Google Shape;16782;p35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3" name="Google Shape;16783;p35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4" name="Google Shape;16784;p35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5" name="Google Shape;16785;p35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6" name="Google Shape;16786;p35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7" name="Google Shape;16787;p35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8" name="Google Shape;16788;p35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9" name="Google Shape;16789;p35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0" name="Google Shape;16790;p35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1" name="Google Shape;16791;p35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2" name="Google Shape;16792;p35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3" name="Google Shape;16793;p35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4" name="Google Shape;16794;p35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5" name="Google Shape;16795;p35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6" name="Google Shape;16796;p35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7" name="Google Shape;16797;p35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8" name="Google Shape;16798;p35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9" name="Google Shape;16799;p35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0" name="Google Shape;16800;p35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1" name="Google Shape;16801;p35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2" name="Google Shape;16802;p35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3" name="Google Shape;16803;p35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4" name="Google Shape;16804;p35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5" name="Google Shape;16805;p35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6" name="Google Shape;16806;p35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7" name="Google Shape;16807;p35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8" name="Google Shape;16808;p35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9" name="Google Shape;16809;p35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0" name="Google Shape;16810;p35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1" name="Google Shape;16811;p35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2" name="Google Shape;16812;p35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3" name="Google Shape;16813;p35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4" name="Google Shape;16814;p35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5" name="Google Shape;16815;p35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6" name="Google Shape;16816;p35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7" name="Google Shape;16817;p35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8" name="Google Shape;16818;p35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9" name="Google Shape;16819;p35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0" name="Google Shape;16820;p35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1" name="Google Shape;16821;p35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2" name="Google Shape;16822;p35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3" name="Google Shape;16823;p35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4" name="Google Shape;16824;p35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5" name="Google Shape;16825;p35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6" name="Google Shape;16826;p35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7" name="Google Shape;16827;p35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8" name="Google Shape;16828;p35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9" name="Google Shape;16829;p35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0" name="Google Shape;16830;p35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1" name="Google Shape;16831;p35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2" name="Google Shape;16832;p35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3" name="Google Shape;16833;p35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4" name="Google Shape;16834;p35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5" name="Google Shape;16835;p35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6" name="Google Shape;16836;p35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7" name="Google Shape;16837;p35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8" name="Google Shape;16838;p35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9" name="Google Shape;16839;p35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0" name="Google Shape;16840;p35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1" name="Google Shape;16841;p35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2" name="Google Shape;16842;p35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3" name="Google Shape;16843;p35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4" name="Google Shape;16844;p35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5" name="Google Shape;16845;p35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6" name="Google Shape;16846;p35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7" name="Google Shape;16847;p35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8" name="Google Shape;16848;p35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9" name="Google Shape;16849;p35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0" name="Google Shape;16850;p35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1" name="Google Shape;16851;p35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2" name="Google Shape;16852;p35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3" name="Google Shape;16853;p35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4" name="Google Shape;16854;p35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5" name="Google Shape;16855;p35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6" name="Google Shape;16856;p35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7" name="Google Shape;16857;p35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8" name="Google Shape;16858;p35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9" name="Google Shape;16859;p35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0" name="Google Shape;16860;p35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1" name="Google Shape;16861;p35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2" name="Google Shape;16862;p35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3" name="Google Shape;16863;p35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4" name="Google Shape;16864;p35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5" name="Google Shape;16865;p35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6" name="Google Shape;16866;p35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7" name="Google Shape;16867;p35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8" name="Google Shape;16868;p35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9" name="Google Shape;16869;p35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0" name="Google Shape;16870;p35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1" name="Google Shape;16871;p35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2" name="Google Shape;16872;p35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3" name="Google Shape;16873;p35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4" name="Google Shape;16874;p35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5" name="Google Shape;16875;p35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6" name="Google Shape;16876;p35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7" name="Google Shape;16877;p35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8" name="Google Shape;16878;p35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9" name="Google Shape;16879;p35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0" name="Google Shape;16880;p35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1" name="Google Shape;16881;p35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2" name="Google Shape;16882;p35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3" name="Google Shape;16883;p35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4" name="Google Shape;16884;p35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5" name="Google Shape;16885;p35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6" name="Google Shape;16886;p35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7" name="Google Shape;16887;p35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8" name="Google Shape;16888;p35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9" name="Google Shape;16889;p35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0" name="Google Shape;16890;p35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1" name="Google Shape;16891;p35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2" name="Google Shape;16892;p35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3" name="Google Shape;16893;p35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4" name="Google Shape;16894;p35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5" name="Google Shape;16895;p35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6" name="Google Shape;16896;p35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7" name="Google Shape;16897;p35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8" name="Google Shape;16898;p35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9" name="Google Shape;16899;p35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0" name="Google Shape;16900;p35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1" name="Google Shape;16901;p35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2" name="Google Shape;16902;p35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3" name="Google Shape;16903;p35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4" name="Google Shape;16904;p35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5" name="Google Shape;16905;p35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6" name="Google Shape;16906;p35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7" name="Google Shape;16907;p35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8" name="Google Shape;16908;p35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9" name="Google Shape;16909;p35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0" name="Google Shape;16910;p35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1" name="Google Shape;16911;p35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2" name="Google Shape;16912;p35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3" name="Google Shape;16913;p35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4" name="Google Shape;16914;p35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5" name="Google Shape;16915;p35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6" name="Google Shape;16916;p35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7" name="Google Shape;16917;p35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8" name="Google Shape;16918;p35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9" name="Google Shape;16919;p35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0" name="Google Shape;16920;p35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1" name="Google Shape;16921;p35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2" name="Google Shape;16922;p35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3" name="Google Shape;16923;p35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4" name="Google Shape;16924;p35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5" name="Google Shape;16925;p35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6" name="Google Shape;16926;p35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7" name="Google Shape;16927;p35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8" name="Google Shape;16928;p35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9" name="Google Shape;16929;p35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0" name="Google Shape;16930;p35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1" name="Google Shape;16931;p35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2" name="Google Shape;16932;p35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3" name="Google Shape;16933;p35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4" name="Google Shape;16934;p35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5" name="Google Shape;16935;p35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6" name="Google Shape;16936;p35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7" name="Google Shape;16937;p35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8" name="Google Shape;16938;p35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9" name="Google Shape;16939;p35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0" name="Google Shape;16940;p35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1" name="Google Shape;16941;p35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2" name="Google Shape;16942;p35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3" name="Google Shape;16943;p35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4" name="Google Shape;16944;p35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5" name="Google Shape;16945;p35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6" name="Google Shape;16946;p35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7" name="Google Shape;16947;p35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8" name="Google Shape;16948;p35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9" name="Google Shape;16949;p35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0" name="Google Shape;16950;p35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1" name="Google Shape;16951;p35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2" name="Google Shape;16952;p35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3" name="Google Shape;16953;p35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4" name="Google Shape;16954;p35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5" name="Google Shape;16955;p35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6" name="Google Shape;16956;p35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7" name="Google Shape;16957;p35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8" name="Google Shape;16958;p35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9" name="Google Shape;16959;p35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0" name="Google Shape;16960;p35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1" name="Google Shape;16961;p35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2" name="Google Shape;16962;p35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3" name="Google Shape;16963;p35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4" name="Google Shape;16964;p35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5" name="Google Shape;16965;p35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6" name="Google Shape;16966;p35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7" name="Google Shape;16967;p35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8" name="Google Shape;16968;p35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9" name="Google Shape;16969;p35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0" name="Google Shape;16970;p35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1" name="Google Shape;16971;p35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2" name="Google Shape;16972;p35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3" name="Google Shape;16973;p35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4" name="Google Shape;16974;p35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5" name="Google Shape;16975;p35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6" name="Google Shape;16976;p35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7" name="Google Shape;16977;p35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8" name="Google Shape;16978;p35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9" name="Google Shape;16979;p35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0" name="Google Shape;16980;p35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1" name="Google Shape;16981;p35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2" name="Google Shape;16982;p35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3" name="Google Shape;16983;p35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4" name="Google Shape;16984;p35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5" name="Google Shape;16985;p35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6" name="Google Shape;16986;p35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7" name="Google Shape;16987;p35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8" name="Google Shape;16988;p35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9" name="Google Shape;16989;p35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0" name="Google Shape;16990;p35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1" name="Google Shape;16991;p35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2" name="Google Shape;16992;p35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3" name="Google Shape;16993;p35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4" name="Google Shape;16994;p35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5" name="Google Shape;16995;p35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6" name="Google Shape;16996;p35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7" name="Google Shape;16997;p35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8" name="Google Shape;16998;p35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9" name="Google Shape;16999;p35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0" name="Google Shape;17000;p35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1" name="Google Shape;17001;p35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2" name="Google Shape;17002;p35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3" name="Google Shape;17003;p35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4" name="Google Shape;17004;p35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5" name="Google Shape;17005;p35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6" name="Google Shape;17006;p35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7" name="Google Shape;17007;p35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8" name="Google Shape;17008;p35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9" name="Google Shape;17009;p35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0" name="Google Shape;17010;p35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1" name="Google Shape;17011;p35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2" name="Google Shape;17012;p35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3" name="Google Shape;17013;p35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4" name="Google Shape;17014;p35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5" name="Google Shape;17015;p35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6" name="Google Shape;17016;p35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7" name="Google Shape;17017;p35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8" name="Google Shape;17018;p35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9" name="Google Shape;17019;p35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0" name="Google Shape;17020;p35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1" name="Google Shape;17021;p35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2" name="Google Shape;17022;p35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3" name="Google Shape;17023;p35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4" name="Google Shape;17024;p35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5" name="Google Shape;17025;p35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6" name="Google Shape;17026;p35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7" name="Google Shape;17027;p35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8" name="Google Shape;17028;p35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9" name="Google Shape;17029;p35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0" name="Google Shape;17030;p35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1" name="Google Shape;17031;p35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2" name="Google Shape;17032;p35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3" name="Google Shape;17033;p35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4" name="Google Shape;17034;p35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5" name="Google Shape;17035;p35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6" name="Google Shape;17036;p35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7" name="Google Shape;17037;p35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8" name="Google Shape;17038;p35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9" name="Google Shape;17039;p35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0" name="Google Shape;17040;p35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1" name="Google Shape;17041;p35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2" name="Google Shape;17042;p35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3" name="Google Shape;17043;p35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4" name="Google Shape;17044;p35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5" name="Google Shape;17045;p35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6" name="Google Shape;17046;p35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7" name="Google Shape;17047;p35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8" name="Google Shape;17048;p35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9" name="Google Shape;17049;p35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0" name="Google Shape;17050;p35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1" name="Google Shape;17051;p35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2" name="Google Shape;17052;p35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3" name="Google Shape;17053;p35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4" name="Google Shape;17054;p35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5" name="Google Shape;17055;p35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6" name="Google Shape;17056;p35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7" name="Google Shape;17057;p35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8" name="Google Shape;17058;p35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9" name="Google Shape;17059;p35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0" name="Google Shape;17060;p35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1" name="Google Shape;17061;p35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2" name="Google Shape;17062;p35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3" name="Google Shape;17063;p35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4" name="Google Shape;17064;p35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5" name="Google Shape;17065;p35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6" name="Google Shape;17066;p35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7" name="Google Shape;17067;p35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8" name="Google Shape;17068;p35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9" name="Google Shape;17069;p35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0" name="Google Shape;17070;p35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1" name="Google Shape;17071;p35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2" name="Google Shape;17072;p35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3" name="Google Shape;17073;p35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4" name="Google Shape;17074;p35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5" name="Google Shape;17075;p35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6" name="Google Shape;17076;p35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7" name="Google Shape;17077;p35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8" name="Google Shape;17078;p35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9" name="Google Shape;17079;p35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0" name="Google Shape;17080;p35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1" name="Google Shape;17081;p35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2" name="Google Shape;17082;p35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3" name="Google Shape;17083;p35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4" name="Google Shape;17084;p35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5" name="Google Shape;17085;p35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6" name="Google Shape;17086;p35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7" name="Google Shape;17087;p35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8" name="Google Shape;17088;p35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9" name="Google Shape;17089;p35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0" name="Google Shape;17090;p35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1" name="Google Shape;17091;p35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2" name="Google Shape;17092;p35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3" name="Google Shape;17093;p35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4" name="Google Shape;17094;p35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5" name="Google Shape;17095;p35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6" name="Google Shape;17096;p35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7" name="Google Shape;17097;p35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8" name="Google Shape;17098;p35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9" name="Google Shape;17099;p35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0" name="Google Shape;17100;p35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1" name="Google Shape;17101;p35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2" name="Google Shape;17102;p35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3" name="Google Shape;17103;p35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4" name="Google Shape;17104;p35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5" name="Google Shape;17105;p35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6" name="Google Shape;17106;p35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7" name="Google Shape;17107;p35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8" name="Google Shape;17108;p35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9" name="Google Shape;17109;p35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0" name="Google Shape;17110;p35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1" name="Google Shape;17111;p35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2" name="Google Shape;17112;p35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3" name="Google Shape;17113;p35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4" name="Google Shape;17114;p35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5" name="Google Shape;17115;p35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6" name="Google Shape;17116;p35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7" name="Google Shape;17117;p35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8" name="Google Shape;17118;p35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9" name="Google Shape;17119;p35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0" name="Google Shape;17120;p35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1" name="Google Shape;17121;p35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2" name="Google Shape;17122;p35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3" name="Google Shape;17123;p35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4" name="Google Shape;17124;p35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5" name="Google Shape;17125;p35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6" name="Google Shape;17126;p35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7" name="Google Shape;17127;p35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8" name="Google Shape;17128;p35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9" name="Google Shape;17129;p35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0" name="Google Shape;17130;p35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1" name="Google Shape;17131;p35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2" name="Google Shape;17132;p35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3" name="Google Shape;17133;p35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4" name="Google Shape;17134;p35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5" name="Google Shape;17135;p35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6" name="Google Shape;17136;p35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7" name="Google Shape;17137;p35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8" name="Google Shape;17138;p35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9" name="Google Shape;17139;p35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0" name="Google Shape;17140;p35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1" name="Google Shape;17141;p35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2" name="Google Shape;17142;p35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3" name="Google Shape;17143;p35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4" name="Google Shape;17144;p35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5" name="Google Shape;17145;p35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6" name="Google Shape;17146;p35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7" name="Google Shape;17147;p35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8" name="Google Shape;17148;p35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9" name="Google Shape;17149;p35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0" name="Google Shape;17150;p35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1" name="Google Shape;17151;p35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2" name="Google Shape;17152;p35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3" name="Google Shape;17153;p35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4" name="Google Shape;17154;p35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5" name="Google Shape;17155;p35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6" name="Google Shape;17156;p35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7" name="Google Shape;17157;p35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8" name="Google Shape;17158;p35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9" name="Google Shape;17159;p35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0" name="Google Shape;17160;p35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1" name="Google Shape;17161;p35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2" name="Google Shape;17162;p35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3" name="Google Shape;17163;p35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4" name="Google Shape;17164;p35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5" name="Google Shape;17165;p35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6" name="Google Shape;17166;p35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7" name="Google Shape;17167;p35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8" name="Google Shape;17168;p35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9" name="Google Shape;17169;p35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0" name="Google Shape;17170;p35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1" name="Google Shape;17171;p35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2" name="Google Shape;17172;p35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3" name="Google Shape;17173;p35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4" name="Google Shape;17174;p35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5" name="Google Shape;17175;p35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6" name="Google Shape;17176;p35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7" name="Google Shape;17177;p35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8" name="Google Shape;17178;p35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9" name="Google Shape;17179;p35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0" name="Google Shape;17180;p35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1" name="Google Shape;17181;p35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2" name="Google Shape;17182;p35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3" name="Google Shape;17183;p35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4" name="Google Shape;17184;p35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5" name="Google Shape;17185;p35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6" name="Google Shape;17186;p35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7" name="Google Shape;17187;p35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8" name="Google Shape;17188;p35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9" name="Google Shape;17189;p35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0" name="Google Shape;17190;p35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1" name="Google Shape;17191;p35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2" name="Google Shape;17192;p35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3" name="Google Shape;17193;p35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4" name="Google Shape;17194;p35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5" name="Google Shape;17195;p35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6" name="Google Shape;17196;p35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7" name="Google Shape;17197;p35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8" name="Google Shape;17198;p35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9" name="Google Shape;17199;p35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0" name="Google Shape;17200;p35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1" name="Google Shape;17201;p35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2" name="Google Shape;17202;p35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3" name="Google Shape;17203;p35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4" name="Google Shape;17204;p35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5" name="Google Shape;17205;p35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6" name="Google Shape;17206;p35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7" name="Google Shape;17207;p35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8" name="Google Shape;17208;p35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9" name="Google Shape;17209;p35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0" name="Google Shape;17210;p35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1" name="Google Shape;17211;p35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2" name="Google Shape;17212;p35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3" name="Google Shape;17213;p35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4" name="Google Shape;17214;p35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5" name="Google Shape;17215;p35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6" name="Google Shape;17216;p35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7" name="Google Shape;17217;p35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8" name="Google Shape;17218;p35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9" name="Google Shape;17219;p35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0" name="Google Shape;17220;p35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1" name="Google Shape;17221;p35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2" name="Google Shape;17222;p35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3" name="Google Shape;17223;p35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4" name="Google Shape;17224;p35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5" name="Google Shape;17225;p35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6" name="Google Shape;17226;p35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7" name="Google Shape;17227;p35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8" name="Google Shape;17228;p35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9" name="Google Shape;17229;p35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0" name="Google Shape;17230;p35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1" name="Google Shape;17231;p35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2" name="Google Shape;17232;p35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3" name="Google Shape;17233;p35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4" name="Google Shape;17234;p35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5" name="Google Shape;17235;p35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6" name="Google Shape;17236;p35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7" name="Google Shape;17237;p35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8" name="Google Shape;17238;p35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9" name="Google Shape;17239;p35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0" name="Google Shape;17240;p35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1" name="Google Shape;17241;p35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2" name="Google Shape;17242;p35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3" name="Google Shape;17243;p35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4" name="Google Shape;17244;p35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5" name="Google Shape;17245;p35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6" name="Google Shape;17246;p35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7" name="Google Shape;17247;p35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8" name="Google Shape;17248;p35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9" name="Google Shape;17249;p35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0" name="Google Shape;17250;p35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1" name="Google Shape;17251;p35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2" name="Google Shape;17252;p35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3" name="Google Shape;17253;p35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4" name="Google Shape;17254;p35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5" name="Google Shape;17255;p35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6" name="Google Shape;17256;p35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7" name="Google Shape;17257;p35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8" name="Google Shape;17258;p35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9" name="Google Shape;17259;p35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0" name="Google Shape;17260;p35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1" name="Google Shape;17261;p35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2" name="Google Shape;17262;p35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3" name="Google Shape;17263;p35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4" name="Google Shape;17264;p35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5" name="Google Shape;17265;p35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6" name="Google Shape;17266;p35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7" name="Google Shape;17267;p35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8" name="Google Shape;17268;p35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9" name="Google Shape;17269;p35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0" name="Google Shape;17270;p35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1" name="Google Shape;17271;p35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2" name="Google Shape;17272;p35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3" name="Google Shape;17273;p35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4" name="Google Shape;17274;p35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5" name="Google Shape;17275;p35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6" name="Google Shape;17276;p35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7" name="Google Shape;17277;p35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8" name="Google Shape;17278;p35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9" name="Google Shape;17279;p35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0" name="Google Shape;17280;p35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1" name="Google Shape;17281;p35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2" name="Google Shape;17282;p35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3" name="Google Shape;17283;p35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4" name="Google Shape;17284;p35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5" name="Google Shape;17285;p35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6" name="Google Shape;17286;p35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7" name="Google Shape;17287;p35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8" name="Google Shape;17288;p35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9" name="Google Shape;17289;p35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0" name="Google Shape;17290;p35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1" name="Google Shape;17291;p35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2" name="Google Shape;17292;p35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3" name="Google Shape;17293;p35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4" name="Google Shape;17294;p35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5" name="Google Shape;17295;p35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6" name="Google Shape;17296;p35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7" name="Google Shape;17297;p35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8" name="Google Shape;17298;p35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9" name="Google Shape;17299;p35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0" name="Google Shape;17300;p35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1" name="Google Shape;17301;p35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2" name="Google Shape;17302;p35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3" name="Google Shape;17303;p35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4" name="Google Shape;17304;p35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5" name="Google Shape;17305;p35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6" name="Google Shape;17306;p35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7" name="Google Shape;17307;p35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8" name="Google Shape;17308;p35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9" name="Google Shape;17309;p35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0" name="Google Shape;17310;p35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1" name="Google Shape;17311;p35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2" name="Google Shape;17312;p35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3" name="Google Shape;17313;p35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4" name="Google Shape;17314;p35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5" name="Google Shape;17315;p35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6" name="Google Shape;17316;p35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7" name="Google Shape;17317;p35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8" name="Google Shape;17318;p35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9" name="Google Shape;17319;p35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0" name="Google Shape;17320;p35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1" name="Google Shape;17321;p35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2" name="Google Shape;17322;p35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3" name="Google Shape;17323;p35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4" name="Google Shape;17324;p35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5" name="Google Shape;17325;p35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6" name="Google Shape;17326;p35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7" name="Google Shape;17327;p35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8" name="Google Shape;17328;p35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9" name="Google Shape;17329;p35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0" name="Google Shape;17330;p35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1" name="Google Shape;17331;p35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2" name="Google Shape;17332;p35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3" name="Google Shape;17333;p35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4" name="Google Shape;17334;p35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5" name="Google Shape;17335;p35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6" name="Google Shape;17336;p35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7" name="Google Shape;17337;p35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8" name="Google Shape;17338;p35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9" name="Google Shape;17339;p35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0" name="Google Shape;17340;p35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1" name="Google Shape;17341;p35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2" name="Google Shape;17342;p35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3" name="Google Shape;17343;p35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4" name="Google Shape;17344;p35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5" name="Google Shape;17345;p35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6" name="Google Shape;17346;p35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7" name="Google Shape;17347;p35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8" name="Google Shape;17348;p35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9" name="Google Shape;17349;p35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0" name="Google Shape;17350;p35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1" name="Google Shape;17351;p35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2" name="Google Shape;17352;p35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3" name="Google Shape;17353;p35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4" name="Google Shape;17354;p35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5" name="Google Shape;17355;p35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6" name="Google Shape;17356;p35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7" name="Google Shape;17357;p35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8" name="Google Shape;17358;p35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9" name="Google Shape;17359;p35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0" name="Google Shape;17360;p35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1" name="Google Shape;17361;p35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2" name="Google Shape;17362;p35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3" name="Google Shape;17363;p35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4" name="Google Shape;17364;p35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5" name="Google Shape;17365;p35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6" name="Google Shape;17366;p35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7" name="Google Shape;17367;p35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8" name="Google Shape;17368;p35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9" name="Google Shape;17369;p35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0" name="Google Shape;17370;p35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1" name="Google Shape;17371;p35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2" name="Google Shape;17372;p35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3" name="Google Shape;17373;p35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4" name="Google Shape;17374;p35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5" name="Google Shape;17375;p35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6" name="Google Shape;17376;p35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7" name="Google Shape;17377;p35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8" name="Google Shape;17378;p35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9" name="Google Shape;17379;p35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0" name="Google Shape;17380;p35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1" name="Google Shape;17381;p35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2" name="Google Shape;17382;p35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3" name="Google Shape;17383;p35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4" name="Google Shape;17384;p35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5" name="Google Shape;17385;p35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6" name="Google Shape;17386;p35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7" name="Google Shape;17387;p35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8" name="Google Shape;17388;p35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9" name="Google Shape;17389;p35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0" name="Google Shape;17390;p35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1" name="Google Shape;17391;p35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2" name="Google Shape;17392;p35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3" name="Google Shape;17393;p35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4" name="Google Shape;17394;p35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5" name="Google Shape;17395;p35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6" name="Google Shape;17396;p35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7" name="Google Shape;17397;p35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8" name="Google Shape;17398;p35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9" name="Google Shape;17399;p35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0" name="Google Shape;17400;p35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1" name="Google Shape;17401;p35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2" name="Google Shape;17402;p35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3" name="Google Shape;17403;p35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4" name="Google Shape;17404;p35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5" name="Google Shape;17405;p35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6" name="Google Shape;17406;p35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7" name="Google Shape;17407;p35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8" name="Google Shape;17408;p35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9" name="Google Shape;17409;p35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0" name="Google Shape;17410;p35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1" name="Google Shape;17411;p35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2" name="Google Shape;17412;p35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3" name="Google Shape;17413;p35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4" name="Google Shape;17414;p35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5" name="Google Shape;17415;p35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6" name="Google Shape;17416;p35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7" name="Google Shape;17417;p35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8" name="Google Shape;17418;p35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9" name="Google Shape;17419;p35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0" name="Google Shape;17420;p35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1" name="Google Shape;17421;p35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2" name="Google Shape;17422;p35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3" name="Google Shape;17423;p35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4" name="Google Shape;17424;p35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5" name="Google Shape;17425;p35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6" name="Google Shape;17426;p35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7" name="Google Shape;17427;p35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8" name="Google Shape;17428;p35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9" name="Google Shape;17429;p35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0" name="Google Shape;17430;p35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1" name="Google Shape;17431;p35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2" name="Google Shape;17432;p35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3" name="Google Shape;17433;p35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4" name="Google Shape;17434;p35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5" name="Google Shape;17435;p35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6" name="Google Shape;17436;p35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7" name="Google Shape;17437;p35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8" name="Google Shape;17438;p35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9" name="Google Shape;17439;p35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0" name="Google Shape;17440;p35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1" name="Google Shape;17441;p35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2" name="Google Shape;17442;p35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3" name="Google Shape;17443;p35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4" name="Google Shape;17444;p35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5" name="Google Shape;17445;p35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6" name="Google Shape;17446;p35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7" name="Google Shape;17447;p35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8" name="Google Shape;17448;p35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9" name="Google Shape;17449;p35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0" name="Google Shape;17450;p35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1" name="Google Shape;17451;p35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2" name="Google Shape;17452;p35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3" name="Google Shape;17453;p35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4" name="Google Shape;17454;p35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5" name="Google Shape;17455;p35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6" name="Google Shape;17456;p35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7" name="Google Shape;17457;p35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8" name="Google Shape;17458;p35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9" name="Google Shape;17459;p35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0" name="Google Shape;17460;p35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1" name="Google Shape;17461;p35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462" name="Google Shape;17462;p35"/>
          <p:cNvSpPr txBox="1"/>
          <p:nvPr>
            <p:ph type="title"/>
          </p:nvPr>
        </p:nvSpPr>
        <p:spPr>
          <a:xfrm>
            <a:off x="1227050" y="1483240"/>
            <a:ext cx="3009900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7463" name="Google Shape;17463;p35"/>
          <p:cNvSpPr txBox="1"/>
          <p:nvPr>
            <p:ph hasCustomPrompt="1" idx="2" type="title"/>
          </p:nvPr>
        </p:nvSpPr>
        <p:spPr>
          <a:xfrm>
            <a:off x="1865300" y="795400"/>
            <a:ext cx="1733400" cy="679200"/>
          </a:xfrm>
          <a:prstGeom prst="rect">
            <a:avLst/>
          </a:prstGeom>
          <a:solidFill>
            <a:srgbClr val="DB7442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17464" name="Google Shape;17464;p35"/>
          <p:cNvSpPr txBox="1"/>
          <p:nvPr>
            <p:ph idx="3" type="title"/>
          </p:nvPr>
        </p:nvSpPr>
        <p:spPr>
          <a:xfrm>
            <a:off x="1227050" y="3866800"/>
            <a:ext cx="3009900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7465" name="Google Shape;17465;p35"/>
          <p:cNvSpPr txBox="1"/>
          <p:nvPr>
            <p:ph hasCustomPrompt="1" idx="4" type="title"/>
          </p:nvPr>
        </p:nvSpPr>
        <p:spPr>
          <a:xfrm>
            <a:off x="1865300" y="3178960"/>
            <a:ext cx="1733400" cy="679200"/>
          </a:xfrm>
          <a:prstGeom prst="rect">
            <a:avLst/>
          </a:prstGeom>
          <a:solidFill>
            <a:srgbClr val="DB7442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  <p:sp>
        <p:nvSpPr>
          <p:cNvPr id="17466" name="Google Shape;17466;p35"/>
          <p:cNvSpPr txBox="1"/>
          <p:nvPr>
            <p:ph idx="5" type="title"/>
          </p:nvPr>
        </p:nvSpPr>
        <p:spPr>
          <a:xfrm>
            <a:off x="1227050" y="2675020"/>
            <a:ext cx="3009900" cy="495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1800"/>
              <a:buFont typeface="Josefin Sans Thin"/>
              <a:buNone/>
              <a:defRPr sz="18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17467" name="Google Shape;17467;p35"/>
          <p:cNvSpPr txBox="1"/>
          <p:nvPr>
            <p:ph hasCustomPrompt="1" idx="6" type="title"/>
          </p:nvPr>
        </p:nvSpPr>
        <p:spPr>
          <a:xfrm>
            <a:off x="1865300" y="1987180"/>
            <a:ext cx="1733400" cy="679200"/>
          </a:xfrm>
          <a:prstGeom prst="rect">
            <a:avLst/>
          </a:prstGeom>
          <a:solidFill>
            <a:srgbClr val="DB7442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17468" name="Shape 17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9" name="Google Shape;17469;p3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rgbClr val="B33B00"/>
        </a:solidFill>
      </p:bgPr>
    </p:bg>
    <p:spTree>
      <p:nvGrpSpPr>
        <p:cNvPr id="1543" name="Shape 1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4" name="Google Shape;1544;p15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1545" name="Google Shape;1545;p15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5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5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5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5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5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5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5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15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15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5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15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15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15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15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15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15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15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5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5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5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5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5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5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5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5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5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15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15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5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15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15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5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5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5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5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5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5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5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5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5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15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15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5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15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15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5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15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15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15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15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15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15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15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15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15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15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15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15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15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15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15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15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15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15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15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15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15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15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15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15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15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15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15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15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15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15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15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15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15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15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15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15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15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15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15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15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15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15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15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15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15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15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15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15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15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15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15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15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15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15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15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15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15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15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15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15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15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15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15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15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15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15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15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15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15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15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15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15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15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15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15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15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15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15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15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15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15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15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15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15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15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15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15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15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15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15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15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5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15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15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5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15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15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15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15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15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5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15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15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15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15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15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15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15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15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15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15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15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15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15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15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15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15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15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15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15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15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15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15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15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15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15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15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15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15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15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15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15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15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15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15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15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15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15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15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15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15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15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15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15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15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15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15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15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15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15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15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15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15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15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15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15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15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15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15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15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15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15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15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15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15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15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15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15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15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15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15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15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15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15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15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15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15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15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15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15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15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15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15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15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15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15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15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15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15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15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15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15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15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15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15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15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15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15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15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15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15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15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15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15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15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15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15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15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15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15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15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15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15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15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15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15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15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15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15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15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15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15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15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15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15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15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15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15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15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15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15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15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15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15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15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15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15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15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15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15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15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5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15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15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15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15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15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15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15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15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15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15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15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15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15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15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15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15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15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15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15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15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15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15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15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15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15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15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15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15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15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15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15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5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5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5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5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5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5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5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5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5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5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5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5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5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5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5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5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5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5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5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5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5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5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5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5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5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5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5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5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5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5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5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5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5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5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5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5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5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15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15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15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15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15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15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15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5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5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5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5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5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5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5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5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5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5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15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15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15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5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5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5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5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5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5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5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5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5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5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5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5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5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5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5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5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15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15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15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5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5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5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5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5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5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5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5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5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5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5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5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5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5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5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5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5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5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15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15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5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5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5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5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5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5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5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5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5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5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5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15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15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15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15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15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15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15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15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15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15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15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15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15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15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5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15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15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15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15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15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15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15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15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15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15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15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15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15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15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15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15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5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15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15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15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15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15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15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15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15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15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15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15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15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15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5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15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15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5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15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15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5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15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15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5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15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15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5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15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15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5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15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15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5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15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15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15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15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5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5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15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15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15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15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5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5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5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5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5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5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5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5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5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15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15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5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5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5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5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5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5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5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5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5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5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5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5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5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5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5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5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5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5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5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5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15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5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5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5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5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5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5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5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5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5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5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5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5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5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5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5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5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5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15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15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15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5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5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5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5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5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5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5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5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5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5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5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15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5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5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5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5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5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5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5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5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5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5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5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5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5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5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5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5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5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5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5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5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5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5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5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5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5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5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5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5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5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5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5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5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5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5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5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5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5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5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5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5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5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5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5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5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5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5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7" name="Google Shape;2297;p15"/>
          <p:cNvGrpSpPr/>
          <p:nvPr/>
        </p:nvGrpSpPr>
        <p:grpSpPr>
          <a:xfrm>
            <a:off x="2901752" y="681984"/>
            <a:ext cx="3340496" cy="3779533"/>
            <a:chOff x="2642639" y="238541"/>
            <a:chExt cx="3858722" cy="4365869"/>
          </a:xfrm>
        </p:grpSpPr>
        <p:sp>
          <p:nvSpPr>
            <p:cNvPr id="2298" name="Google Shape;2298;p15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99" name="Google Shape;2299;p15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2300" name="Google Shape;2300;p15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1" name="Google Shape;2301;p15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2" name="Google Shape;2302;p15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303" name="Google Shape;2303;p15"/>
          <p:cNvSpPr txBox="1"/>
          <p:nvPr>
            <p:ph type="title"/>
          </p:nvPr>
        </p:nvSpPr>
        <p:spPr>
          <a:xfrm>
            <a:off x="3147750" y="2036975"/>
            <a:ext cx="2835300" cy="649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"/>
              <a:buNone/>
              <a:defRPr sz="3600">
                <a:solidFill>
                  <a:srgbClr val="B33B00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304" name="Google Shape;2304;p15"/>
          <p:cNvSpPr txBox="1"/>
          <p:nvPr>
            <p:ph idx="1" type="subTitle"/>
          </p:nvPr>
        </p:nvSpPr>
        <p:spPr>
          <a:xfrm>
            <a:off x="3562750" y="2686475"/>
            <a:ext cx="2046000" cy="78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bg>
      <p:bgPr>
        <a:solidFill>
          <a:srgbClr val="FFEECF"/>
        </a:solidFill>
      </p:bgPr>
    </p:bg>
    <p:spTree>
      <p:nvGrpSpPr>
        <p:cNvPr id="2305" name="Shape 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6" name="Google Shape;2306;p23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2307" name="Google Shape;2307;p23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23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23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23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23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23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23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23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23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23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23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23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23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23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23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23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23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23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23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23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23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23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23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23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23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23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23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23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23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23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23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23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23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23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23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23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23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23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23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23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23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23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23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23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23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23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23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23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23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23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23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23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23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23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23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23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23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23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23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23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23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23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23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23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23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23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23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23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23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23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23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23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23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23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23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23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23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23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23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23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23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23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23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23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23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23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23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23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23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23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23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23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23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23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23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23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23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23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23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23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23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23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23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23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23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23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23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23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23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23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23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23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23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23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23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23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23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23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23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23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23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23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23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23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23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23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23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23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23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23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23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23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23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23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23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23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23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23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23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23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23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23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23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23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23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23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23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23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23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23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23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23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23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23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23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23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23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23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3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23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23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23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23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23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3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23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23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3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23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23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23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23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23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23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23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23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23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23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23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3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23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23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23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23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23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3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23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23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23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23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23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23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23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23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3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23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23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3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23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23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23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23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23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3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23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23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23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23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23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3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23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23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3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23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23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3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23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23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3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23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23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23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23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23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23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23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23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23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23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23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23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23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23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23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23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23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23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23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23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23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23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23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23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23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23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23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23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23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23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23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23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23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23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23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23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23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23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3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23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23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23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23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23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23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23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23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23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23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23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23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23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23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23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23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23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23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23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23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23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23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23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23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23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23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23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23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23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23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23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23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23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23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23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23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23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23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23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23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23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23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23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23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23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23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23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23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23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23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23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23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23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23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23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23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23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23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23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23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23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23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23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23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23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23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23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23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23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23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23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23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23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23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23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23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23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23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23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23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23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23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23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23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23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23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23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23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23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23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23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23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23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23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23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23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23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23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23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23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23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23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23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23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23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23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23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23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23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23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23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23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23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23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23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23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23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23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23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23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23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23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23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23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23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23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23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23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23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23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23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23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23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23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23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23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23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23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23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23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23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23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23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23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23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23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23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23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23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23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23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23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23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23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23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23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23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23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23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23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23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23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23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23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23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23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23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23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23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23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23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23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23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23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23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23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23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23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23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23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23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23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23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23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23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23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23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23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23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23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23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23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23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23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23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23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23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23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23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23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23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23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23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23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23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23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23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23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23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23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23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23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23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23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23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23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23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23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23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23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23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23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23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23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23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23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23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23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23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23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23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23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23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23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23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23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23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23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23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23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23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23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23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3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23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23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3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23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23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23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23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23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3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23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23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23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23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23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23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23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23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23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23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23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23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23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23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23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23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23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23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23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23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23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23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23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23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23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23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23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23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23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23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23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23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23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23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23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23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23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23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23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23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23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23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23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23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23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23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23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23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23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23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23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23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23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23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23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23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23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23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23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23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23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23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23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23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23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23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23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23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23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23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23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23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23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23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23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23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23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23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23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23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23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23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3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23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23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3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23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23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3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23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23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23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23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23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23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23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23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23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23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23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23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23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23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23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23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23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23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23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23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23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23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23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23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23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23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23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23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23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23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23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23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23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23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23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23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23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23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23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23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23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23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23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23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23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23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23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3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3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3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3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3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3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3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3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3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23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23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3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3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3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3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3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3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3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3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3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3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3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3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3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3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3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3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23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23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23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23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23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23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23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23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23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23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23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23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23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23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23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23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23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23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23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23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23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23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23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23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3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3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3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3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3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3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3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3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23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23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23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23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3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3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3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3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59" name="Google Shape;3059;p23"/>
          <p:cNvSpPr txBox="1"/>
          <p:nvPr>
            <p:ph type="ctrTitle"/>
          </p:nvPr>
        </p:nvSpPr>
        <p:spPr>
          <a:xfrm>
            <a:off x="2674650" y="540000"/>
            <a:ext cx="3794700" cy="603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Playfair Display"/>
              <a:buNone/>
              <a:defRPr sz="6000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bg>
      <p:bgPr>
        <a:solidFill>
          <a:srgbClr val="FFEECF"/>
        </a:solidFill>
      </p:bgPr>
    </p:bg>
    <p:spTree>
      <p:nvGrpSpPr>
        <p:cNvPr id="3060" name="Shape 3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1" name="Google Shape;3061;p14"/>
          <p:cNvGrpSpPr/>
          <p:nvPr/>
        </p:nvGrpSpPr>
        <p:grpSpPr>
          <a:xfrm>
            <a:off x="-13450" y="-11869"/>
            <a:ext cx="9170905" cy="5167237"/>
            <a:chOff x="232500" y="742400"/>
            <a:chExt cx="6901125" cy="3999100"/>
          </a:xfrm>
        </p:grpSpPr>
        <p:sp>
          <p:nvSpPr>
            <p:cNvPr id="3062" name="Google Shape;3062;p14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14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14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14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14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14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14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14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14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14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14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14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14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14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14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14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14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14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14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14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14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14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14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14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14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14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14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14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14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14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14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14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14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14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14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14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14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14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4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14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14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4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4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4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4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4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4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4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4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4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4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4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4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4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4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4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4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4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4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4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4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4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4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4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4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4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14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14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4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4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4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4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4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4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4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4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4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4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4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4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4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4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4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4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4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4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4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4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4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4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4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4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4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4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4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4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4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4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4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4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4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14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14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4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4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4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4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4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4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4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4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4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4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14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14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4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4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4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4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4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14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4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4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4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4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4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4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4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14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14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4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4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14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14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4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4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4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4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4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4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4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4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4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4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4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4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4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4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4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4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4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4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14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14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4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14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14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14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14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4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14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14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14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14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14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14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14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4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4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14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14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4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4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4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4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14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14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14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14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14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14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4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4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14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14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14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14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14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14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14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14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4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4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14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14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14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14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4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4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4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4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4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4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4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14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14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14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14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14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14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14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14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14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14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14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14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14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14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14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14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14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14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14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14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14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14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14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14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14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14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4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14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14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14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14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14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14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14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14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14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14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14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14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14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14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14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14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14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14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14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14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14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14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14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14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14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14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14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14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14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14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4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4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4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14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14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14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14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14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14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14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14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4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14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14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14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14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14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14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14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14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14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14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14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14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14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14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14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14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14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14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14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14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14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14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14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14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14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14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14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14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14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14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14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14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14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14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14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14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14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14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14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14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14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14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14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14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14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14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14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14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14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14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14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14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14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14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14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14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14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14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14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14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14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14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14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14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14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14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14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14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14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14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14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14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14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14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14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14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14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14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14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14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14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14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14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14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14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14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14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14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14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14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14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14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14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14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14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14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14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14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14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14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14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14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14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14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14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14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14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14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14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14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14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14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14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14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14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14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14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14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14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14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14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14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14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14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14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14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14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14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14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14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14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14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14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14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14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14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14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14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14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14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14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14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14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14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14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14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14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14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14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14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14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14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14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14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14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14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14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14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14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14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14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14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14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14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14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14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14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14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14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14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14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14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14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14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14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14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14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14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14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14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14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14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14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14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14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14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14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14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14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14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14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14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14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14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14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14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14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14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14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14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14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14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14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14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14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14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14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14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14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14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14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14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14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14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14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14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14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14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14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14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14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14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14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14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14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14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14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14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14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14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14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14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14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14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14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14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14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14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14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14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14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14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14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14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14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14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14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14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14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14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14" name="Google Shape;3814;p14"/>
          <p:cNvSpPr/>
          <p:nvPr/>
        </p:nvSpPr>
        <p:spPr>
          <a:xfrm rot="-147605">
            <a:off x="581326" y="1191463"/>
            <a:ext cx="3331296" cy="974831"/>
          </a:xfrm>
          <a:custGeom>
            <a:rect b="b" l="l" r="r" t="t"/>
            <a:pathLst>
              <a:path extrusionOk="0" h="31374" w="63622">
                <a:moveTo>
                  <a:pt x="1063" y="0"/>
                </a:moveTo>
                <a:lnTo>
                  <a:pt x="2688" y="3625"/>
                </a:lnTo>
                <a:lnTo>
                  <a:pt x="813" y="6250"/>
                </a:lnTo>
                <a:lnTo>
                  <a:pt x="3188" y="8812"/>
                </a:lnTo>
                <a:lnTo>
                  <a:pt x="625" y="12062"/>
                </a:lnTo>
                <a:lnTo>
                  <a:pt x="1875" y="14624"/>
                </a:lnTo>
                <a:lnTo>
                  <a:pt x="375" y="18311"/>
                </a:lnTo>
                <a:lnTo>
                  <a:pt x="1688" y="20311"/>
                </a:lnTo>
                <a:lnTo>
                  <a:pt x="188" y="24249"/>
                </a:lnTo>
                <a:lnTo>
                  <a:pt x="2563" y="26123"/>
                </a:lnTo>
                <a:lnTo>
                  <a:pt x="0" y="29123"/>
                </a:lnTo>
                <a:lnTo>
                  <a:pt x="62622" y="31373"/>
                </a:lnTo>
                <a:lnTo>
                  <a:pt x="60559" y="28623"/>
                </a:lnTo>
                <a:lnTo>
                  <a:pt x="62809" y="26248"/>
                </a:lnTo>
                <a:lnTo>
                  <a:pt x="60747" y="23374"/>
                </a:lnTo>
                <a:lnTo>
                  <a:pt x="62934" y="21311"/>
                </a:lnTo>
                <a:lnTo>
                  <a:pt x="60934" y="18436"/>
                </a:lnTo>
                <a:lnTo>
                  <a:pt x="63184" y="14874"/>
                </a:lnTo>
                <a:lnTo>
                  <a:pt x="61184" y="12187"/>
                </a:lnTo>
                <a:lnTo>
                  <a:pt x="63372" y="9374"/>
                </a:lnTo>
                <a:lnTo>
                  <a:pt x="61372" y="6687"/>
                </a:lnTo>
                <a:lnTo>
                  <a:pt x="63059" y="5875"/>
                </a:lnTo>
                <a:lnTo>
                  <a:pt x="63622" y="2250"/>
                </a:lnTo>
                <a:lnTo>
                  <a:pt x="1063" y="0"/>
                </a:lnTo>
                <a:close/>
              </a:path>
            </a:pathLst>
          </a:custGeom>
          <a:solidFill>
            <a:srgbClr val="B33B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14"/>
          <p:cNvSpPr txBox="1"/>
          <p:nvPr>
            <p:ph type="title"/>
          </p:nvPr>
        </p:nvSpPr>
        <p:spPr>
          <a:xfrm>
            <a:off x="885670" y="1359738"/>
            <a:ext cx="3183000" cy="663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Josefin Sans Thin"/>
              <a:buNone/>
              <a:defRPr sz="36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 Thin"/>
              <a:buNone/>
              <a:defRPr sz="3600">
                <a:solidFill>
                  <a:srgbClr val="B33B00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3816" name="Google Shape;3816;p14"/>
          <p:cNvSpPr txBox="1"/>
          <p:nvPr>
            <p:ph idx="1" type="subTitle"/>
          </p:nvPr>
        </p:nvSpPr>
        <p:spPr>
          <a:xfrm>
            <a:off x="917325" y="2170975"/>
            <a:ext cx="2835300" cy="18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MAIN_POINT_1">
    <p:bg>
      <p:bgPr>
        <a:solidFill>
          <a:srgbClr val="B33B00"/>
        </a:solidFill>
      </p:bgPr>
    </p:bg>
    <p:spTree>
      <p:nvGrpSpPr>
        <p:cNvPr id="3817" name="Shape 3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8" name="Google Shape;3818;p18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3819" name="Google Shape;3819;p18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18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18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18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18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18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18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18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18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18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18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18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18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18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18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18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18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18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18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18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18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18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18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18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18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18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18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18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18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18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18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18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18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18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18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18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18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18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18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18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18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18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18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18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18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18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18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18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18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18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18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18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18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18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18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18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18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18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18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18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18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18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18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18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18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18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18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18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18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18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18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18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18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18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18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18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18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18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18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18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18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18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18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18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18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18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18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18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18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18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18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18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18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18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18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18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18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18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18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18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18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18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18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18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18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18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18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18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18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18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18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18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18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18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18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18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18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18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18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18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18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18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18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18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18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18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18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18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18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18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18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18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18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18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18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18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18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18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18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18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18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18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18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18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18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18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18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18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18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18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18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18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18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18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18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18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18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18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18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18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18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18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18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18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18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18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18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18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18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18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18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18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18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18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18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18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18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18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18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18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18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18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18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18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18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18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18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18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18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18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18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18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18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18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18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18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18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18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18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18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18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18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18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18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18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18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18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18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18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18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18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18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18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18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18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18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18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18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18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18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18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18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18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18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18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18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18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18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18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18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18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18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18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18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18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18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18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18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18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18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18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18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18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18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18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18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18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18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18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18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18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18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18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18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18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18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18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18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18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18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18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18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18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18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18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18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18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18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18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18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18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18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18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18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18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18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18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18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18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18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18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18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18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18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18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18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18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18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18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18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18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18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18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18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18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18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18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18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18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18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18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18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18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18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18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18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18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18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18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18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18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18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18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18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18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18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18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18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18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18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18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18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18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18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18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18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18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18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18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18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18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18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18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18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18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18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18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18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18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18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18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18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18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18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18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18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18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18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18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18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18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18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18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18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18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18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18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18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18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18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18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18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18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18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18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18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18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18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18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18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18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18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18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18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18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18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18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18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18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18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18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18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18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18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18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18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18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18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18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18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18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18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18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18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18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18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18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18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18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18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18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18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18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18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18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18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18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18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18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18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18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18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18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18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18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18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18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18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18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18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18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18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18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18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18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18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18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18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18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18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18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18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18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18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18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18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18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18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18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18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18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18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18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18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18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18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18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18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18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18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18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18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18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18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18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18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18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18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18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18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18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18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18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18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18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18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18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18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18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18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18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18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18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18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18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18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18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18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18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18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18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18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18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18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18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18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18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18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18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18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18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18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18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18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18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18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18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18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18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18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18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18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18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18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18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18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18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18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18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18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18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18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18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18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18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18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18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18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18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18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18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18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18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18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18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18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18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18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18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18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18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18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18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18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18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18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18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18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18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18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18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18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18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18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18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18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18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18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18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18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18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18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18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18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18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18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18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18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18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18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18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18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18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18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18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18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18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18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18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18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18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18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18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18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18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18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18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18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18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18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18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18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18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18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18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18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18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18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18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18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18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18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18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18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18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18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18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18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18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18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18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18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18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18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18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18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18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18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18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18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18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18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18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18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18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18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18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18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18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18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18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18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18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18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18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18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18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18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18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18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18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18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18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18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18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18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18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18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18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18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18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18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18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18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18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18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18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18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18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18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18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18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18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18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18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18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18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18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18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18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18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18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18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18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18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18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18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18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18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18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18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18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18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18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18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18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18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18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18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18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18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18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18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18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18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18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18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18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18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18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18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18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18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18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18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18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18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18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18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18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18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18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18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18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18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18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18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18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18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18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18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18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18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18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18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18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18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18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18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18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18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18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18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18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18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18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18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18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18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18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18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18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18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18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18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18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18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18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18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18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18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18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18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18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18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18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18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18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18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18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18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18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rgbClr val="DB74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1" name="Google Shape;4571;p18"/>
          <p:cNvSpPr/>
          <p:nvPr/>
        </p:nvSpPr>
        <p:spPr>
          <a:xfrm>
            <a:off x="863025" y="1008900"/>
            <a:ext cx="4138800" cy="3519300"/>
          </a:xfrm>
          <a:prstGeom prst="rect">
            <a:avLst/>
          </a:prstGeom>
          <a:solidFill>
            <a:srgbClr val="FFEEC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2" name="Google Shape;4572;p18"/>
          <p:cNvSpPr/>
          <p:nvPr/>
        </p:nvSpPr>
        <p:spPr>
          <a:xfrm>
            <a:off x="1033175" y="653480"/>
            <a:ext cx="3794416" cy="1054010"/>
          </a:xfrm>
          <a:custGeom>
            <a:rect b="b" l="l" r="r" t="t"/>
            <a:pathLst>
              <a:path extrusionOk="0" h="31374" w="63622">
                <a:moveTo>
                  <a:pt x="1063" y="0"/>
                </a:moveTo>
                <a:lnTo>
                  <a:pt x="2688" y="3625"/>
                </a:lnTo>
                <a:lnTo>
                  <a:pt x="813" y="6250"/>
                </a:lnTo>
                <a:lnTo>
                  <a:pt x="3188" y="8812"/>
                </a:lnTo>
                <a:lnTo>
                  <a:pt x="625" y="12062"/>
                </a:lnTo>
                <a:lnTo>
                  <a:pt x="1875" y="14624"/>
                </a:lnTo>
                <a:lnTo>
                  <a:pt x="375" y="18311"/>
                </a:lnTo>
                <a:lnTo>
                  <a:pt x="1688" y="20311"/>
                </a:lnTo>
                <a:lnTo>
                  <a:pt x="188" y="24249"/>
                </a:lnTo>
                <a:lnTo>
                  <a:pt x="2563" y="26123"/>
                </a:lnTo>
                <a:lnTo>
                  <a:pt x="0" y="29123"/>
                </a:lnTo>
                <a:lnTo>
                  <a:pt x="62622" y="31373"/>
                </a:lnTo>
                <a:lnTo>
                  <a:pt x="60559" y="28623"/>
                </a:lnTo>
                <a:lnTo>
                  <a:pt x="62809" y="26248"/>
                </a:lnTo>
                <a:lnTo>
                  <a:pt x="60747" y="23374"/>
                </a:lnTo>
                <a:lnTo>
                  <a:pt x="62934" y="21311"/>
                </a:lnTo>
                <a:lnTo>
                  <a:pt x="60934" y="18436"/>
                </a:lnTo>
                <a:lnTo>
                  <a:pt x="63184" y="14874"/>
                </a:lnTo>
                <a:lnTo>
                  <a:pt x="61184" y="12187"/>
                </a:lnTo>
                <a:lnTo>
                  <a:pt x="63372" y="9374"/>
                </a:lnTo>
                <a:lnTo>
                  <a:pt x="61372" y="6687"/>
                </a:lnTo>
                <a:lnTo>
                  <a:pt x="63059" y="5875"/>
                </a:lnTo>
                <a:lnTo>
                  <a:pt x="63622" y="2250"/>
                </a:lnTo>
                <a:lnTo>
                  <a:pt x="1063" y="0"/>
                </a:lnTo>
                <a:close/>
              </a:path>
            </a:pathLst>
          </a:custGeom>
          <a:solidFill>
            <a:srgbClr val="DB744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3" name="Google Shape;4573;p18"/>
          <p:cNvSpPr txBox="1"/>
          <p:nvPr>
            <p:ph idx="1" type="subTitle"/>
          </p:nvPr>
        </p:nvSpPr>
        <p:spPr>
          <a:xfrm>
            <a:off x="1565200" y="2622425"/>
            <a:ext cx="2631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4574" name="Google Shape;4574;p18"/>
          <p:cNvSpPr txBox="1"/>
          <p:nvPr>
            <p:ph idx="2" type="subTitle"/>
          </p:nvPr>
        </p:nvSpPr>
        <p:spPr>
          <a:xfrm>
            <a:off x="1565200" y="1801550"/>
            <a:ext cx="2631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4575" name="Google Shape;4575;p18"/>
          <p:cNvSpPr txBox="1"/>
          <p:nvPr>
            <p:ph idx="3" type="subTitle"/>
          </p:nvPr>
        </p:nvSpPr>
        <p:spPr>
          <a:xfrm>
            <a:off x="1565200" y="3443300"/>
            <a:ext cx="2631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4576" name="Google Shape;4576;p18"/>
          <p:cNvSpPr txBox="1"/>
          <p:nvPr>
            <p:ph type="title"/>
          </p:nvPr>
        </p:nvSpPr>
        <p:spPr>
          <a:xfrm>
            <a:off x="1012200" y="739750"/>
            <a:ext cx="31845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Josefin Sans"/>
              <a:buNone/>
              <a:defRPr sz="2400">
                <a:solidFill>
                  <a:schemeClr val="lt1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4577" name="Google Shape;4577;p18"/>
          <p:cNvSpPr txBox="1"/>
          <p:nvPr>
            <p:ph idx="4" type="title"/>
          </p:nvPr>
        </p:nvSpPr>
        <p:spPr>
          <a:xfrm>
            <a:off x="1088395" y="1952625"/>
            <a:ext cx="565500" cy="369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4578" name="Google Shape;4578;p18"/>
          <p:cNvSpPr txBox="1"/>
          <p:nvPr>
            <p:ph idx="5" type="title"/>
          </p:nvPr>
        </p:nvSpPr>
        <p:spPr>
          <a:xfrm>
            <a:off x="1088395" y="2785650"/>
            <a:ext cx="565500" cy="369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4579" name="Google Shape;4579;p18"/>
          <p:cNvSpPr txBox="1"/>
          <p:nvPr>
            <p:ph idx="6" type="title"/>
          </p:nvPr>
        </p:nvSpPr>
        <p:spPr>
          <a:xfrm>
            <a:off x="1088395" y="3618675"/>
            <a:ext cx="565500" cy="369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B7442"/>
              </a:buClr>
              <a:buSzPts val="1800"/>
              <a:buFont typeface="Josefin Sans Thin"/>
              <a:buNone/>
              <a:defRPr sz="1800">
                <a:solidFill>
                  <a:srgbClr val="DB7442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cream">
  <p:cSld name="TITLE_1">
    <p:bg>
      <p:bgPr>
        <a:solidFill>
          <a:srgbClr val="FFEECF"/>
        </a:solidFill>
      </p:bgPr>
    </p:bg>
    <p:spTree>
      <p:nvGrpSpPr>
        <p:cNvPr id="4580" name="Shape 4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1" name="Google Shape;4581;p21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4582" name="Google Shape;4582;p21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21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21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21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21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21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21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21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21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21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21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21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21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21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21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21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21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21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21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21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21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21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21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21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21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21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21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21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21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21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21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21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21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21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21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21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21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21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21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21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21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21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21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21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21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21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21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21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21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21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21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21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21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21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21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21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21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21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21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21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21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21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21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21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21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21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21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21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21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21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21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21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21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21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21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21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21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21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21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21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21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21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21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21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21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21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21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21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21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21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21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21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21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21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21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21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21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21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21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21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21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21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21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21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21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21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21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21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21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21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21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21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21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21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21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21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21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21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21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21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21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21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21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21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21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21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21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21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21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21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21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21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21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21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21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21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21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21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21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21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21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21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21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21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21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21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21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21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21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21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21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21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21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21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21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21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21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21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21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21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21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21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21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21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21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21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21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21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21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21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21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21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21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21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21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21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21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21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21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21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21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21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21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21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21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21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21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21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21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21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21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21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21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21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21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21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21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21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21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21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21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21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21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21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21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21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21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21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21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21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21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21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21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21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21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21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21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21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21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21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21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21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21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21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21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21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21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21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21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21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21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21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21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21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21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21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21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21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21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21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21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21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21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21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21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21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21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21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21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21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21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21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21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21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21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21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21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21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21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21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21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21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21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21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21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21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21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21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21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21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21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21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21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21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21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21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21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21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21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21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21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21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21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21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21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21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21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21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21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21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21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21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21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21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21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21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21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21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21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21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21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21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21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21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21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21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21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21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21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21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21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21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21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21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21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21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21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21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21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21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21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21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21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21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21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21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21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21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21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21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21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21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21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21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21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21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21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21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21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21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21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21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21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21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21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21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21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21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21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21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21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21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21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21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21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21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21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21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21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21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21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21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21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21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21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21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21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21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21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21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21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21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21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21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21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21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21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21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21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21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21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21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21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21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21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21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21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21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21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21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21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21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21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21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21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21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21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21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21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21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21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21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21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21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21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21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21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21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21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21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21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21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21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21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21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21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21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21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21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21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21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21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21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21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21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21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21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21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21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21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21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21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21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21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21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21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21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21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21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21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21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21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21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21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21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21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21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21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21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21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21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21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21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21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21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21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21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21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21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21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21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21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21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21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21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21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21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21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21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21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21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21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rgbClr val="FFEECF"/>
        </a:solidFill>
      </p:bgPr>
    </p:bg>
    <p:spTree>
      <p:nvGrpSpPr>
        <p:cNvPr id="5334" name="Shape 5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5" name="Google Shape;5335;p16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5336" name="Google Shape;5336;p16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88" name="Google Shape;6088;p16"/>
          <p:cNvSpPr txBox="1"/>
          <p:nvPr>
            <p:ph idx="1" type="subTitle"/>
          </p:nvPr>
        </p:nvSpPr>
        <p:spPr>
          <a:xfrm>
            <a:off x="6391050" y="3345500"/>
            <a:ext cx="2121000" cy="64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6089" name="Google Shape;6089;p16"/>
          <p:cNvSpPr txBox="1"/>
          <p:nvPr>
            <p:ph type="title"/>
          </p:nvPr>
        </p:nvSpPr>
        <p:spPr>
          <a:xfrm>
            <a:off x="4925850" y="1187400"/>
            <a:ext cx="3586200" cy="274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2400"/>
              <a:buFont typeface="Josefin Sans"/>
              <a:buNone/>
              <a:defRPr sz="2400">
                <a:solidFill>
                  <a:srgbClr val="B33B00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4800"/>
              <a:buNone/>
              <a:defRPr sz="4800">
                <a:solidFill>
                  <a:srgbClr val="B33B0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MAIN_POINT_1_1">
    <p:bg>
      <p:bgPr>
        <a:solidFill>
          <a:srgbClr val="FFEECF"/>
        </a:solidFill>
      </p:bgPr>
    </p:bg>
    <p:spTree>
      <p:nvGrpSpPr>
        <p:cNvPr id="6090" name="Shape 6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1" name="Google Shape;6091;p17"/>
          <p:cNvGrpSpPr/>
          <p:nvPr/>
        </p:nvGrpSpPr>
        <p:grpSpPr>
          <a:xfrm>
            <a:off x="-20050" y="-4869"/>
            <a:ext cx="9170905" cy="5167237"/>
            <a:chOff x="232500" y="742400"/>
            <a:chExt cx="6901125" cy="3999100"/>
          </a:xfrm>
        </p:grpSpPr>
        <p:sp>
          <p:nvSpPr>
            <p:cNvPr id="6092" name="Google Shape;6092;p17"/>
            <p:cNvSpPr/>
            <p:nvPr/>
          </p:nvSpPr>
          <p:spPr>
            <a:xfrm>
              <a:off x="4983800" y="1582375"/>
              <a:ext cx="128900" cy="22875"/>
            </a:xfrm>
            <a:custGeom>
              <a:rect b="b" l="l" r="r" t="t"/>
              <a:pathLst>
                <a:path extrusionOk="0" h="915" w="5156">
                  <a:moveTo>
                    <a:pt x="3722" y="0"/>
                  </a:moveTo>
                  <a:cubicBezTo>
                    <a:pt x="2242" y="0"/>
                    <a:pt x="321" y="115"/>
                    <a:pt x="1" y="915"/>
                  </a:cubicBezTo>
                  <a:cubicBezTo>
                    <a:pt x="1345" y="467"/>
                    <a:pt x="3362" y="243"/>
                    <a:pt x="5155" y="18"/>
                  </a:cubicBezTo>
                  <a:cubicBezTo>
                    <a:pt x="4835" y="18"/>
                    <a:pt x="4314" y="0"/>
                    <a:pt x="3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17"/>
            <p:cNvSpPr/>
            <p:nvPr/>
          </p:nvSpPr>
          <p:spPr>
            <a:xfrm>
              <a:off x="6037150" y="1596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17"/>
            <p:cNvSpPr/>
            <p:nvPr/>
          </p:nvSpPr>
          <p:spPr>
            <a:xfrm>
              <a:off x="6059575" y="161085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0" y="0"/>
                  </a:moveTo>
                  <a:cubicBezTo>
                    <a:pt x="0" y="112"/>
                    <a:pt x="112" y="168"/>
                    <a:pt x="224" y="168"/>
                  </a:cubicBezTo>
                  <a:cubicBezTo>
                    <a:pt x="336" y="168"/>
                    <a:pt x="448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17"/>
            <p:cNvSpPr/>
            <p:nvPr/>
          </p:nvSpPr>
          <p:spPr>
            <a:xfrm>
              <a:off x="5073450" y="1615275"/>
              <a:ext cx="8625" cy="7950"/>
            </a:xfrm>
            <a:custGeom>
              <a:rect b="b" l="l" r="r" t="t"/>
              <a:pathLst>
                <a:path extrusionOk="0" h="318" w="345">
                  <a:moveTo>
                    <a:pt x="156" y="1"/>
                  </a:moveTo>
                  <a:cubicBezTo>
                    <a:pt x="117" y="1"/>
                    <a:pt x="66" y="14"/>
                    <a:pt x="1" y="47"/>
                  </a:cubicBezTo>
                  <a:cubicBezTo>
                    <a:pt x="1" y="47"/>
                    <a:pt x="1" y="271"/>
                    <a:pt x="1" y="271"/>
                  </a:cubicBezTo>
                  <a:cubicBezTo>
                    <a:pt x="33" y="304"/>
                    <a:pt x="66" y="318"/>
                    <a:pt x="97" y="318"/>
                  </a:cubicBezTo>
                  <a:cubicBezTo>
                    <a:pt x="245" y="318"/>
                    <a:pt x="34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17"/>
            <p:cNvSpPr/>
            <p:nvPr/>
          </p:nvSpPr>
          <p:spPr>
            <a:xfrm>
              <a:off x="4967000" y="1619850"/>
              <a:ext cx="39250" cy="13425"/>
            </a:xfrm>
            <a:custGeom>
              <a:rect b="b" l="l" r="r" t="t"/>
              <a:pathLst>
                <a:path extrusionOk="0" h="537" w="1570">
                  <a:moveTo>
                    <a:pt x="1098" y="0"/>
                  </a:moveTo>
                  <a:cubicBezTo>
                    <a:pt x="601" y="0"/>
                    <a:pt x="0" y="208"/>
                    <a:pt x="0" y="537"/>
                  </a:cubicBezTo>
                  <a:cubicBezTo>
                    <a:pt x="673" y="312"/>
                    <a:pt x="1121" y="312"/>
                    <a:pt x="1569" y="88"/>
                  </a:cubicBezTo>
                  <a:cubicBezTo>
                    <a:pt x="1449" y="28"/>
                    <a:pt x="1281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17"/>
            <p:cNvSpPr/>
            <p:nvPr/>
          </p:nvSpPr>
          <p:spPr>
            <a:xfrm>
              <a:off x="5028700" y="1630075"/>
              <a:ext cx="16750" cy="9725"/>
            </a:xfrm>
            <a:custGeom>
              <a:rect b="b" l="l" r="r" t="t"/>
              <a:pathLst>
                <a:path extrusionOk="0" h="389" w="670">
                  <a:moveTo>
                    <a:pt x="406" y="0"/>
                  </a:moveTo>
                  <a:cubicBezTo>
                    <a:pt x="139" y="0"/>
                    <a:pt x="1" y="388"/>
                    <a:pt x="413" y="388"/>
                  </a:cubicBezTo>
                  <a:cubicBezTo>
                    <a:pt x="482" y="388"/>
                    <a:pt x="567" y="377"/>
                    <a:pt x="670" y="352"/>
                  </a:cubicBezTo>
                  <a:lnTo>
                    <a:pt x="670" y="128"/>
                  </a:lnTo>
                  <a:cubicBezTo>
                    <a:pt x="578" y="36"/>
                    <a:pt x="486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17"/>
            <p:cNvSpPr/>
            <p:nvPr/>
          </p:nvSpPr>
          <p:spPr>
            <a:xfrm>
              <a:off x="1336300" y="16444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17"/>
            <p:cNvSpPr/>
            <p:nvPr/>
          </p:nvSpPr>
          <p:spPr>
            <a:xfrm>
              <a:off x="4384300" y="1664550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178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0" y="317"/>
                    <a:pt x="224" y="317"/>
                    <a:pt x="224" y="93"/>
                  </a:cubicBezTo>
                  <a:cubicBezTo>
                    <a:pt x="224" y="28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17"/>
            <p:cNvSpPr/>
            <p:nvPr/>
          </p:nvSpPr>
          <p:spPr>
            <a:xfrm>
              <a:off x="5975525" y="1678075"/>
              <a:ext cx="14975" cy="7500"/>
            </a:xfrm>
            <a:custGeom>
              <a:rect b="b" l="l" r="r" t="t"/>
              <a:pathLst>
                <a:path extrusionOk="0" h="300" w="599">
                  <a:moveTo>
                    <a:pt x="0" y="0"/>
                  </a:moveTo>
                  <a:cubicBezTo>
                    <a:pt x="0" y="225"/>
                    <a:pt x="100" y="299"/>
                    <a:pt x="200" y="299"/>
                  </a:cubicBezTo>
                  <a:cubicBezTo>
                    <a:pt x="399" y="299"/>
                    <a:pt x="59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17"/>
            <p:cNvSpPr/>
            <p:nvPr/>
          </p:nvSpPr>
          <p:spPr>
            <a:xfrm>
              <a:off x="5992325" y="16780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225" y="0"/>
                  </a:moveTo>
                  <a:cubicBezTo>
                    <a:pt x="225" y="225"/>
                    <a:pt x="1" y="449"/>
                    <a:pt x="225" y="449"/>
                  </a:cubicBezTo>
                  <a:cubicBezTo>
                    <a:pt x="225" y="225"/>
                    <a:pt x="89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17"/>
            <p:cNvSpPr/>
            <p:nvPr/>
          </p:nvSpPr>
          <p:spPr>
            <a:xfrm>
              <a:off x="6121200" y="16804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17"/>
            <p:cNvSpPr/>
            <p:nvPr/>
          </p:nvSpPr>
          <p:spPr>
            <a:xfrm>
              <a:off x="6001300" y="1682525"/>
              <a:ext cx="20450" cy="15525"/>
            </a:xfrm>
            <a:custGeom>
              <a:rect b="b" l="l" r="r" t="t"/>
              <a:pathLst>
                <a:path extrusionOk="0" h="621" w="818">
                  <a:moveTo>
                    <a:pt x="668" y="1"/>
                  </a:moveTo>
                  <a:cubicBezTo>
                    <a:pt x="644" y="1"/>
                    <a:pt x="602" y="15"/>
                    <a:pt x="538" y="47"/>
                  </a:cubicBezTo>
                  <a:cubicBezTo>
                    <a:pt x="0" y="47"/>
                    <a:pt x="323" y="620"/>
                    <a:pt x="589" y="620"/>
                  </a:cubicBezTo>
                  <a:cubicBezTo>
                    <a:pt x="655" y="620"/>
                    <a:pt x="718" y="584"/>
                    <a:pt x="762" y="495"/>
                  </a:cubicBezTo>
                  <a:cubicBezTo>
                    <a:pt x="378" y="495"/>
                    <a:pt x="817" y="1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17"/>
            <p:cNvSpPr/>
            <p:nvPr/>
          </p:nvSpPr>
          <p:spPr>
            <a:xfrm>
              <a:off x="6104400" y="16836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448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17"/>
            <p:cNvSpPr/>
            <p:nvPr/>
          </p:nvSpPr>
          <p:spPr>
            <a:xfrm>
              <a:off x="6154825" y="1691650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17"/>
            <p:cNvSpPr/>
            <p:nvPr/>
          </p:nvSpPr>
          <p:spPr>
            <a:xfrm>
              <a:off x="5975525" y="16948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17"/>
            <p:cNvSpPr/>
            <p:nvPr/>
          </p:nvSpPr>
          <p:spPr>
            <a:xfrm>
              <a:off x="6025950" y="17004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9" y="1"/>
                  </a:moveTo>
                  <a:cubicBezTo>
                    <a:pt x="225" y="1"/>
                    <a:pt x="1" y="1"/>
                    <a:pt x="225" y="449"/>
                  </a:cubicBezTo>
                  <a:cubicBezTo>
                    <a:pt x="225" y="509"/>
                    <a:pt x="257" y="537"/>
                    <a:pt x="300" y="537"/>
                  </a:cubicBezTo>
                  <a:cubicBezTo>
                    <a:pt x="417" y="537"/>
                    <a:pt x="613" y="32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17"/>
            <p:cNvSpPr/>
            <p:nvPr/>
          </p:nvSpPr>
          <p:spPr>
            <a:xfrm>
              <a:off x="1291475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17"/>
            <p:cNvSpPr/>
            <p:nvPr/>
          </p:nvSpPr>
          <p:spPr>
            <a:xfrm>
              <a:off x="5913900" y="17117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8"/>
                  </a:moveTo>
                  <a:cubicBezTo>
                    <a:pt x="0" y="897"/>
                    <a:pt x="0" y="0"/>
                    <a:pt x="0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17"/>
            <p:cNvSpPr/>
            <p:nvPr/>
          </p:nvSpPr>
          <p:spPr>
            <a:xfrm>
              <a:off x="6149225" y="1727325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0"/>
                  </a:moveTo>
                  <a:cubicBezTo>
                    <a:pt x="68" y="0"/>
                    <a:pt x="34" y="14"/>
                    <a:pt x="0" y="48"/>
                  </a:cubicBezTo>
                  <a:cubicBezTo>
                    <a:pt x="117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17"/>
            <p:cNvSpPr/>
            <p:nvPr/>
          </p:nvSpPr>
          <p:spPr>
            <a:xfrm>
              <a:off x="6085725" y="1728500"/>
              <a:ext cx="13100" cy="7500"/>
            </a:xfrm>
            <a:custGeom>
              <a:rect b="b" l="l" r="r" t="t"/>
              <a:pathLst>
                <a:path extrusionOk="0" h="300" w="524">
                  <a:moveTo>
                    <a:pt x="75" y="1"/>
                  </a:moveTo>
                  <a:cubicBezTo>
                    <a:pt x="0" y="225"/>
                    <a:pt x="50" y="299"/>
                    <a:pt x="125" y="299"/>
                  </a:cubicBezTo>
                  <a:cubicBezTo>
                    <a:pt x="274" y="299"/>
                    <a:pt x="523" y="1"/>
                    <a:pt x="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17"/>
            <p:cNvSpPr/>
            <p:nvPr/>
          </p:nvSpPr>
          <p:spPr>
            <a:xfrm>
              <a:off x="2529725" y="1737225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cubicBezTo>
                    <a:pt x="0" y="212"/>
                    <a:pt x="56" y="268"/>
                    <a:pt x="112" y="268"/>
                  </a:cubicBezTo>
                  <a:cubicBezTo>
                    <a:pt x="168" y="268"/>
                    <a:pt x="224" y="212"/>
                    <a:pt x="224" y="100"/>
                  </a:cubicBez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17"/>
            <p:cNvSpPr/>
            <p:nvPr/>
          </p:nvSpPr>
          <p:spPr>
            <a:xfrm>
              <a:off x="5969925" y="17341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17"/>
            <p:cNvSpPr/>
            <p:nvPr/>
          </p:nvSpPr>
          <p:spPr>
            <a:xfrm>
              <a:off x="6059575" y="172850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17"/>
            <p:cNvSpPr/>
            <p:nvPr/>
          </p:nvSpPr>
          <p:spPr>
            <a:xfrm>
              <a:off x="6042750" y="1736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17"/>
            <p:cNvSpPr/>
            <p:nvPr/>
          </p:nvSpPr>
          <p:spPr>
            <a:xfrm>
              <a:off x="5852250" y="1745300"/>
              <a:ext cx="11250" cy="7950"/>
            </a:xfrm>
            <a:custGeom>
              <a:rect b="b" l="l" r="r" t="t"/>
              <a:pathLst>
                <a:path extrusionOk="0" h="318" w="450">
                  <a:moveTo>
                    <a:pt x="449" y="1"/>
                  </a:moveTo>
                  <a:cubicBezTo>
                    <a:pt x="1" y="1"/>
                    <a:pt x="1" y="1"/>
                    <a:pt x="1" y="225"/>
                  </a:cubicBezTo>
                  <a:cubicBezTo>
                    <a:pt x="67" y="291"/>
                    <a:pt x="132" y="318"/>
                    <a:pt x="192" y="318"/>
                  </a:cubicBezTo>
                  <a:cubicBezTo>
                    <a:pt x="337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17"/>
            <p:cNvSpPr/>
            <p:nvPr/>
          </p:nvSpPr>
          <p:spPr>
            <a:xfrm>
              <a:off x="6003550" y="1745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17"/>
            <p:cNvSpPr/>
            <p:nvPr/>
          </p:nvSpPr>
          <p:spPr>
            <a:xfrm>
              <a:off x="5975525" y="1753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17"/>
            <p:cNvSpPr/>
            <p:nvPr/>
          </p:nvSpPr>
          <p:spPr>
            <a:xfrm>
              <a:off x="6261275" y="1755650"/>
              <a:ext cx="23300" cy="6500"/>
            </a:xfrm>
            <a:custGeom>
              <a:rect b="b" l="l" r="r" t="t"/>
              <a:pathLst>
                <a:path extrusionOk="0" h="260" w="932">
                  <a:moveTo>
                    <a:pt x="398" y="0"/>
                  </a:moveTo>
                  <a:cubicBezTo>
                    <a:pt x="201" y="0"/>
                    <a:pt x="0" y="70"/>
                    <a:pt x="0" y="259"/>
                  </a:cubicBezTo>
                  <a:lnTo>
                    <a:pt x="673" y="259"/>
                  </a:lnTo>
                  <a:cubicBezTo>
                    <a:pt x="932" y="130"/>
                    <a:pt x="66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17"/>
            <p:cNvSpPr/>
            <p:nvPr/>
          </p:nvSpPr>
          <p:spPr>
            <a:xfrm>
              <a:off x="5745800" y="17565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66" y="290"/>
                    <a:pt x="151" y="317"/>
                    <a:pt x="238" y="317"/>
                  </a:cubicBezTo>
                  <a:cubicBezTo>
                    <a:pt x="449" y="317"/>
                    <a:pt x="673" y="15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17"/>
            <p:cNvSpPr/>
            <p:nvPr/>
          </p:nvSpPr>
          <p:spPr>
            <a:xfrm>
              <a:off x="5807425" y="17588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60"/>
                    <a:pt x="113" y="260"/>
                  </a:cubicBezTo>
                  <a:cubicBezTo>
                    <a:pt x="188" y="260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17"/>
            <p:cNvSpPr/>
            <p:nvPr/>
          </p:nvSpPr>
          <p:spPr>
            <a:xfrm>
              <a:off x="6022000" y="1754200"/>
              <a:ext cx="20775" cy="7950"/>
            </a:xfrm>
            <a:custGeom>
              <a:rect b="b" l="l" r="r" t="t"/>
              <a:pathLst>
                <a:path extrusionOk="0" h="318" w="831">
                  <a:moveTo>
                    <a:pt x="473" y="0"/>
                  </a:moveTo>
                  <a:cubicBezTo>
                    <a:pt x="290" y="0"/>
                    <a:pt x="0" y="159"/>
                    <a:pt x="159" y="317"/>
                  </a:cubicBezTo>
                  <a:cubicBezTo>
                    <a:pt x="607" y="317"/>
                    <a:pt x="831" y="317"/>
                    <a:pt x="607" y="93"/>
                  </a:cubicBezTo>
                  <a:cubicBezTo>
                    <a:pt x="607" y="27"/>
                    <a:pt x="54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17"/>
            <p:cNvSpPr/>
            <p:nvPr/>
          </p:nvSpPr>
          <p:spPr>
            <a:xfrm>
              <a:off x="5521675" y="1762125"/>
              <a:ext cx="28050" cy="34525"/>
            </a:xfrm>
            <a:custGeom>
              <a:rect b="b" l="l" r="r" t="t"/>
              <a:pathLst>
                <a:path extrusionOk="0" h="1381" w="1122">
                  <a:moveTo>
                    <a:pt x="1" y="0"/>
                  </a:moveTo>
                  <a:cubicBezTo>
                    <a:pt x="1" y="601"/>
                    <a:pt x="180" y="1380"/>
                    <a:pt x="857" y="1380"/>
                  </a:cubicBezTo>
                  <a:cubicBezTo>
                    <a:pt x="938" y="1380"/>
                    <a:pt x="1026" y="1369"/>
                    <a:pt x="1122" y="1345"/>
                  </a:cubicBezTo>
                  <a:cubicBezTo>
                    <a:pt x="673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17"/>
            <p:cNvSpPr/>
            <p:nvPr/>
          </p:nvSpPr>
          <p:spPr>
            <a:xfrm>
              <a:off x="5986725" y="17677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17"/>
            <p:cNvSpPr/>
            <p:nvPr/>
          </p:nvSpPr>
          <p:spPr>
            <a:xfrm>
              <a:off x="5981125" y="1767725"/>
              <a:ext cx="5625" cy="16825"/>
            </a:xfrm>
            <a:custGeom>
              <a:rect b="b" l="l" r="r" t="t"/>
              <a:pathLst>
                <a:path extrusionOk="0" h="673" w="225">
                  <a:moveTo>
                    <a:pt x="225" y="0"/>
                  </a:moveTo>
                  <a:lnTo>
                    <a:pt x="225" y="0"/>
                  </a:lnTo>
                  <a:cubicBezTo>
                    <a:pt x="1" y="673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17"/>
            <p:cNvSpPr/>
            <p:nvPr/>
          </p:nvSpPr>
          <p:spPr>
            <a:xfrm>
              <a:off x="5947500" y="17706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1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17"/>
            <p:cNvSpPr/>
            <p:nvPr/>
          </p:nvSpPr>
          <p:spPr>
            <a:xfrm>
              <a:off x="6003550" y="17706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4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17"/>
            <p:cNvSpPr/>
            <p:nvPr/>
          </p:nvSpPr>
          <p:spPr>
            <a:xfrm>
              <a:off x="5818650" y="17766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448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17"/>
            <p:cNvSpPr/>
            <p:nvPr/>
          </p:nvSpPr>
          <p:spPr>
            <a:xfrm>
              <a:off x="5869075" y="17789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lnTo>
                    <a:pt x="0" y="1"/>
                  </a:ln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17"/>
            <p:cNvSpPr/>
            <p:nvPr/>
          </p:nvSpPr>
          <p:spPr>
            <a:xfrm>
              <a:off x="5745800" y="17837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17"/>
            <p:cNvSpPr/>
            <p:nvPr/>
          </p:nvSpPr>
          <p:spPr>
            <a:xfrm>
              <a:off x="5848975" y="1786450"/>
              <a:ext cx="14525" cy="9300"/>
            </a:xfrm>
            <a:custGeom>
              <a:rect b="b" l="l" r="r" t="t"/>
              <a:pathLst>
                <a:path extrusionOk="0" h="372" w="581">
                  <a:moveTo>
                    <a:pt x="205" y="1"/>
                  </a:moveTo>
                  <a:cubicBezTo>
                    <a:pt x="100" y="1"/>
                    <a:pt x="1" y="109"/>
                    <a:pt x="132" y="372"/>
                  </a:cubicBezTo>
                  <a:cubicBezTo>
                    <a:pt x="356" y="372"/>
                    <a:pt x="580" y="372"/>
                    <a:pt x="356" y="148"/>
                  </a:cubicBezTo>
                  <a:cubicBezTo>
                    <a:pt x="356" y="55"/>
                    <a:pt x="279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17"/>
            <p:cNvSpPr/>
            <p:nvPr/>
          </p:nvSpPr>
          <p:spPr>
            <a:xfrm>
              <a:off x="5219125" y="179572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225" y="1"/>
                    <a:pt x="225" y="225"/>
                    <a:pt x="1" y="225"/>
                  </a:cubicBezTo>
                  <a:cubicBezTo>
                    <a:pt x="225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17"/>
            <p:cNvSpPr/>
            <p:nvPr/>
          </p:nvSpPr>
          <p:spPr>
            <a:xfrm>
              <a:off x="5729000" y="17934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9" y="317"/>
                    <a:pt x="449" y="317"/>
                    <a:pt x="449" y="93"/>
                  </a:cubicBezTo>
                  <a:cubicBezTo>
                    <a:pt x="383" y="27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17"/>
            <p:cNvSpPr/>
            <p:nvPr/>
          </p:nvSpPr>
          <p:spPr>
            <a:xfrm>
              <a:off x="5745800" y="179572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225" y="1"/>
                  </a:moveTo>
                  <a:cubicBezTo>
                    <a:pt x="1" y="449"/>
                    <a:pt x="225" y="449"/>
                    <a:pt x="673" y="449"/>
                  </a:cubicBezTo>
                  <a:cubicBezTo>
                    <a:pt x="673" y="225"/>
                    <a:pt x="112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17"/>
            <p:cNvSpPr/>
            <p:nvPr/>
          </p:nvSpPr>
          <p:spPr>
            <a:xfrm>
              <a:off x="5846650" y="18237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1" y="0"/>
                  </a:moveTo>
                  <a:lnTo>
                    <a:pt x="225" y="0"/>
                  </a:lnTo>
                  <a:cubicBezTo>
                    <a:pt x="44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17"/>
            <p:cNvSpPr/>
            <p:nvPr/>
          </p:nvSpPr>
          <p:spPr>
            <a:xfrm>
              <a:off x="5913900" y="1798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166" y="0"/>
                  </a:moveTo>
                  <a:cubicBezTo>
                    <a:pt x="100" y="0"/>
                    <a:pt x="0" y="100"/>
                    <a:pt x="0" y="100"/>
                  </a:cubicBezTo>
                  <a:lnTo>
                    <a:pt x="224" y="100"/>
                  </a:lnTo>
                  <a:cubicBezTo>
                    <a:pt x="224" y="25"/>
                    <a:pt x="199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17"/>
            <p:cNvSpPr/>
            <p:nvPr/>
          </p:nvSpPr>
          <p:spPr>
            <a:xfrm>
              <a:off x="5930700" y="18013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75"/>
                    <a:pt x="50" y="100"/>
                    <a:pt x="117" y="100"/>
                  </a:cubicBezTo>
                  <a:cubicBezTo>
                    <a:pt x="250" y="10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17"/>
            <p:cNvSpPr/>
            <p:nvPr/>
          </p:nvSpPr>
          <p:spPr>
            <a:xfrm>
              <a:off x="5824250" y="18100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17"/>
            <p:cNvSpPr/>
            <p:nvPr/>
          </p:nvSpPr>
          <p:spPr>
            <a:xfrm>
              <a:off x="5521675" y="1811425"/>
              <a:ext cx="37700" cy="17950"/>
            </a:xfrm>
            <a:custGeom>
              <a:rect b="b" l="l" r="r" t="t"/>
              <a:pathLst>
                <a:path extrusionOk="0" h="718" w="1508">
                  <a:moveTo>
                    <a:pt x="152" y="0"/>
                  </a:moveTo>
                  <a:cubicBezTo>
                    <a:pt x="85" y="0"/>
                    <a:pt x="32" y="14"/>
                    <a:pt x="1" y="45"/>
                  </a:cubicBezTo>
                  <a:cubicBezTo>
                    <a:pt x="449" y="45"/>
                    <a:pt x="673" y="718"/>
                    <a:pt x="1122" y="718"/>
                  </a:cubicBezTo>
                  <a:cubicBezTo>
                    <a:pt x="1507" y="525"/>
                    <a:pt x="5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17"/>
            <p:cNvSpPr/>
            <p:nvPr/>
          </p:nvSpPr>
          <p:spPr>
            <a:xfrm>
              <a:off x="5566500" y="18125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lnTo>
                    <a:pt x="449" y="448"/>
                  </a:lnTo>
                  <a:cubicBezTo>
                    <a:pt x="449" y="224"/>
                    <a:pt x="449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17"/>
            <p:cNvSpPr/>
            <p:nvPr/>
          </p:nvSpPr>
          <p:spPr>
            <a:xfrm>
              <a:off x="5729000" y="18181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17"/>
            <p:cNvSpPr/>
            <p:nvPr/>
          </p:nvSpPr>
          <p:spPr>
            <a:xfrm>
              <a:off x="6278075" y="1829350"/>
              <a:ext cx="84075" cy="50450"/>
            </a:xfrm>
            <a:custGeom>
              <a:rect b="b" l="l" r="r" t="t"/>
              <a:pathLst>
                <a:path extrusionOk="0" h="2018" w="3363">
                  <a:moveTo>
                    <a:pt x="1" y="1"/>
                  </a:moveTo>
                  <a:lnTo>
                    <a:pt x="3363" y="2018"/>
                  </a:lnTo>
                  <a:cubicBezTo>
                    <a:pt x="2242" y="1121"/>
                    <a:pt x="1121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17"/>
            <p:cNvSpPr/>
            <p:nvPr/>
          </p:nvSpPr>
          <p:spPr>
            <a:xfrm>
              <a:off x="5569300" y="182935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37" y="1"/>
                  </a:moveTo>
                  <a:cubicBezTo>
                    <a:pt x="1" y="113"/>
                    <a:pt x="169" y="169"/>
                    <a:pt x="337" y="169"/>
                  </a:cubicBezTo>
                  <a:cubicBezTo>
                    <a:pt x="505" y="169"/>
                    <a:pt x="673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17"/>
            <p:cNvSpPr/>
            <p:nvPr/>
          </p:nvSpPr>
          <p:spPr>
            <a:xfrm>
              <a:off x="5880275" y="18270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159" y="1"/>
                  </a:moveTo>
                  <a:cubicBezTo>
                    <a:pt x="0" y="1"/>
                    <a:pt x="0" y="159"/>
                    <a:pt x="0" y="318"/>
                  </a:cubicBezTo>
                  <a:lnTo>
                    <a:pt x="449" y="94"/>
                  </a:lnTo>
                  <a:cubicBezTo>
                    <a:pt x="317" y="28"/>
                    <a:pt x="225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17"/>
            <p:cNvSpPr/>
            <p:nvPr/>
          </p:nvSpPr>
          <p:spPr>
            <a:xfrm>
              <a:off x="4429125" y="18317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17"/>
            <p:cNvSpPr/>
            <p:nvPr/>
          </p:nvSpPr>
          <p:spPr>
            <a:xfrm>
              <a:off x="4434725" y="185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ubicBezTo>
                    <a:pt x="448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17"/>
            <p:cNvSpPr/>
            <p:nvPr/>
          </p:nvSpPr>
          <p:spPr>
            <a:xfrm>
              <a:off x="5504875" y="1861825"/>
              <a:ext cx="26450" cy="12375"/>
            </a:xfrm>
            <a:custGeom>
              <a:rect b="b" l="l" r="r" t="t"/>
              <a:pathLst>
                <a:path extrusionOk="0" h="495" w="1058">
                  <a:moveTo>
                    <a:pt x="273" y="1"/>
                  </a:moveTo>
                  <a:cubicBezTo>
                    <a:pt x="188" y="1"/>
                    <a:pt x="97" y="14"/>
                    <a:pt x="1" y="46"/>
                  </a:cubicBezTo>
                  <a:cubicBezTo>
                    <a:pt x="1" y="270"/>
                    <a:pt x="1" y="495"/>
                    <a:pt x="673" y="495"/>
                  </a:cubicBezTo>
                  <a:cubicBezTo>
                    <a:pt x="1057" y="495"/>
                    <a:pt x="783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17"/>
            <p:cNvSpPr/>
            <p:nvPr/>
          </p:nvSpPr>
          <p:spPr>
            <a:xfrm>
              <a:off x="5527300" y="1866275"/>
              <a:ext cx="22425" cy="19775"/>
            </a:xfrm>
            <a:custGeom>
              <a:rect b="b" l="l" r="r" t="t"/>
              <a:pathLst>
                <a:path extrusionOk="0" h="791" w="897">
                  <a:moveTo>
                    <a:pt x="473" y="0"/>
                  </a:moveTo>
                  <a:cubicBezTo>
                    <a:pt x="405" y="0"/>
                    <a:pt x="321" y="28"/>
                    <a:pt x="224" y="92"/>
                  </a:cubicBezTo>
                  <a:cubicBezTo>
                    <a:pt x="897" y="317"/>
                    <a:pt x="0" y="541"/>
                    <a:pt x="0" y="765"/>
                  </a:cubicBezTo>
                  <a:cubicBezTo>
                    <a:pt x="70" y="782"/>
                    <a:pt x="134" y="790"/>
                    <a:pt x="193" y="790"/>
                  </a:cubicBezTo>
                  <a:cubicBezTo>
                    <a:pt x="783" y="790"/>
                    <a:pt x="841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17"/>
            <p:cNvSpPr/>
            <p:nvPr/>
          </p:nvSpPr>
          <p:spPr>
            <a:xfrm>
              <a:off x="4451525" y="18741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673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17"/>
            <p:cNvSpPr/>
            <p:nvPr/>
          </p:nvSpPr>
          <p:spPr>
            <a:xfrm>
              <a:off x="5193525" y="1873025"/>
              <a:ext cx="20025" cy="12375"/>
            </a:xfrm>
            <a:custGeom>
              <a:rect b="b" l="l" r="r" t="t"/>
              <a:pathLst>
                <a:path extrusionOk="0" h="495" w="801">
                  <a:moveTo>
                    <a:pt x="682" y="1"/>
                  </a:moveTo>
                  <a:cubicBezTo>
                    <a:pt x="412" y="1"/>
                    <a:pt x="0" y="495"/>
                    <a:pt x="576" y="495"/>
                  </a:cubicBezTo>
                  <a:cubicBezTo>
                    <a:pt x="576" y="271"/>
                    <a:pt x="800" y="271"/>
                    <a:pt x="800" y="47"/>
                  </a:cubicBezTo>
                  <a:cubicBezTo>
                    <a:pt x="768" y="15"/>
                    <a:pt x="727" y="1"/>
                    <a:pt x="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17"/>
            <p:cNvSpPr/>
            <p:nvPr/>
          </p:nvSpPr>
          <p:spPr>
            <a:xfrm>
              <a:off x="5163100" y="1881175"/>
              <a:ext cx="28025" cy="10700"/>
            </a:xfrm>
            <a:custGeom>
              <a:rect b="b" l="l" r="r" t="t"/>
              <a:pathLst>
                <a:path extrusionOk="0" h="428" w="1121">
                  <a:moveTo>
                    <a:pt x="477" y="1"/>
                  </a:moveTo>
                  <a:cubicBezTo>
                    <a:pt x="281" y="1"/>
                    <a:pt x="112" y="57"/>
                    <a:pt x="0" y="169"/>
                  </a:cubicBezTo>
                  <a:cubicBezTo>
                    <a:pt x="0" y="358"/>
                    <a:pt x="201" y="428"/>
                    <a:pt x="432" y="428"/>
                  </a:cubicBezTo>
                  <a:cubicBezTo>
                    <a:pt x="747" y="428"/>
                    <a:pt x="1121" y="298"/>
                    <a:pt x="1121" y="169"/>
                  </a:cubicBezTo>
                  <a:cubicBezTo>
                    <a:pt x="897" y="57"/>
                    <a:pt x="673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17"/>
            <p:cNvSpPr/>
            <p:nvPr/>
          </p:nvSpPr>
          <p:spPr>
            <a:xfrm>
              <a:off x="5191125" y="1890975"/>
              <a:ext cx="39225" cy="11250"/>
            </a:xfrm>
            <a:custGeom>
              <a:rect b="b" l="l" r="r" t="t"/>
              <a:pathLst>
                <a:path extrusionOk="0" h="450" w="1569">
                  <a:moveTo>
                    <a:pt x="1569" y="1"/>
                  </a:moveTo>
                  <a:cubicBezTo>
                    <a:pt x="896" y="1"/>
                    <a:pt x="224" y="1"/>
                    <a:pt x="0" y="449"/>
                  </a:cubicBezTo>
                  <a:cubicBezTo>
                    <a:pt x="448" y="225"/>
                    <a:pt x="1345" y="449"/>
                    <a:pt x="15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17"/>
            <p:cNvSpPr/>
            <p:nvPr/>
          </p:nvSpPr>
          <p:spPr>
            <a:xfrm>
              <a:off x="5527300" y="18882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1"/>
                  </a:moveTo>
                  <a:cubicBezTo>
                    <a:pt x="72" y="1"/>
                    <a:pt x="40" y="31"/>
                    <a:pt x="0" y="110"/>
                  </a:cubicBezTo>
                  <a:cubicBezTo>
                    <a:pt x="54" y="273"/>
                    <a:pt x="96" y="331"/>
                    <a:pt x="124" y="331"/>
                  </a:cubicBezTo>
                  <a:cubicBezTo>
                    <a:pt x="191" y="331"/>
                    <a:pt x="182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17"/>
            <p:cNvSpPr/>
            <p:nvPr/>
          </p:nvSpPr>
          <p:spPr>
            <a:xfrm>
              <a:off x="5129475" y="19045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136" y="1"/>
                  </a:moveTo>
                  <a:cubicBezTo>
                    <a:pt x="95" y="1"/>
                    <a:pt x="48" y="36"/>
                    <a:pt x="1" y="130"/>
                  </a:cubicBezTo>
                  <a:cubicBezTo>
                    <a:pt x="95" y="225"/>
                    <a:pt x="160" y="260"/>
                    <a:pt x="201" y="260"/>
                  </a:cubicBezTo>
                  <a:cubicBezTo>
                    <a:pt x="313" y="260"/>
                    <a:pt x="249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17"/>
            <p:cNvSpPr/>
            <p:nvPr/>
          </p:nvSpPr>
          <p:spPr>
            <a:xfrm>
              <a:off x="5572125" y="1915775"/>
              <a:ext cx="4675" cy="6475"/>
            </a:xfrm>
            <a:custGeom>
              <a:rect b="b" l="l" r="r" t="t"/>
              <a:pathLst>
                <a:path extrusionOk="0" h="259" w="187">
                  <a:moveTo>
                    <a:pt x="112" y="0"/>
                  </a:moveTo>
                  <a:cubicBezTo>
                    <a:pt x="85" y="0"/>
                    <a:pt x="47" y="35"/>
                    <a:pt x="0" y="129"/>
                  </a:cubicBezTo>
                  <a:cubicBezTo>
                    <a:pt x="47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17"/>
            <p:cNvSpPr/>
            <p:nvPr/>
          </p:nvSpPr>
          <p:spPr>
            <a:xfrm>
              <a:off x="5510475" y="1914800"/>
              <a:ext cx="16850" cy="4225"/>
            </a:xfrm>
            <a:custGeom>
              <a:rect b="b" l="l" r="r" t="t"/>
              <a:pathLst>
                <a:path extrusionOk="0" h="169" w="674">
                  <a:moveTo>
                    <a:pt x="393" y="0"/>
                  </a:moveTo>
                  <a:cubicBezTo>
                    <a:pt x="225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17"/>
            <p:cNvSpPr/>
            <p:nvPr/>
          </p:nvSpPr>
          <p:spPr>
            <a:xfrm>
              <a:off x="5566500" y="19806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17"/>
            <p:cNvSpPr/>
            <p:nvPr/>
          </p:nvSpPr>
          <p:spPr>
            <a:xfrm>
              <a:off x="5291975" y="20086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448" y="0"/>
                    <a:pt x="0" y="0"/>
                    <a:pt x="0" y="224"/>
                  </a:cubicBezTo>
                  <a:cubicBezTo>
                    <a:pt x="0" y="290"/>
                    <a:pt x="39" y="317"/>
                    <a:pt x="93" y="317"/>
                  </a:cubicBezTo>
                  <a:cubicBezTo>
                    <a:pt x="224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17"/>
            <p:cNvSpPr/>
            <p:nvPr/>
          </p:nvSpPr>
          <p:spPr>
            <a:xfrm>
              <a:off x="4675650" y="2019850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0" y="1"/>
                  </a:moveTo>
                  <a:cubicBezTo>
                    <a:pt x="0" y="225"/>
                    <a:pt x="1121" y="225"/>
                    <a:pt x="1121" y="225"/>
                  </a:cubicBezTo>
                  <a:cubicBezTo>
                    <a:pt x="1009" y="113"/>
                    <a:pt x="841" y="113"/>
                    <a:pt x="645" y="113"/>
                  </a:cubicBezTo>
                  <a:cubicBezTo>
                    <a:pt x="448" y="113"/>
                    <a:pt x="224" y="1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17"/>
            <p:cNvSpPr/>
            <p:nvPr/>
          </p:nvSpPr>
          <p:spPr>
            <a:xfrm>
              <a:off x="5286375" y="203342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17"/>
            <p:cNvSpPr/>
            <p:nvPr/>
          </p:nvSpPr>
          <p:spPr>
            <a:xfrm>
              <a:off x="5583325" y="20453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17"/>
            <p:cNvSpPr/>
            <p:nvPr/>
          </p:nvSpPr>
          <p:spPr>
            <a:xfrm>
              <a:off x="5473950" y="2067925"/>
              <a:ext cx="2925" cy="10275"/>
            </a:xfrm>
            <a:custGeom>
              <a:rect b="b" l="l" r="r" t="t"/>
              <a:pathLst>
                <a:path extrusionOk="0" h="411" w="117">
                  <a:moveTo>
                    <a:pt x="104" y="0"/>
                  </a:moveTo>
                  <a:cubicBezTo>
                    <a:pt x="73" y="0"/>
                    <a:pt x="0" y="410"/>
                    <a:pt x="21" y="410"/>
                  </a:cubicBezTo>
                  <a:cubicBezTo>
                    <a:pt x="30" y="410"/>
                    <a:pt x="58" y="329"/>
                    <a:pt x="117" y="95"/>
                  </a:cubicBezTo>
                  <a:cubicBezTo>
                    <a:pt x="117" y="27"/>
                    <a:pt x="112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17"/>
            <p:cNvSpPr/>
            <p:nvPr/>
          </p:nvSpPr>
          <p:spPr>
            <a:xfrm>
              <a:off x="3381375" y="2077275"/>
              <a:ext cx="16825" cy="8425"/>
            </a:xfrm>
            <a:custGeom>
              <a:rect b="b" l="l" r="r" t="t"/>
              <a:pathLst>
                <a:path extrusionOk="0" h="337" w="673">
                  <a:moveTo>
                    <a:pt x="336" y="1"/>
                  </a:moveTo>
                  <a:cubicBezTo>
                    <a:pt x="224" y="1"/>
                    <a:pt x="112" y="57"/>
                    <a:pt x="0" y="169"/>
                  </a:cubicBezTo>
                  <a:cubicBezTo>
                    <a:pt x="0" y="281"/>
                    <a:pt x="168" y="337"/>
                    <a:pt x="336" y="337"/>
                  </a:cubicBezTo>
                  <a:cubicBezTo>
                    <a:pt x="504" y="337"/>
                    <a:pt x="672" y="281"/>
                    <a:pt x="672" y="169"/>
                  </a:cubicBezTo>
                  <a:cubicBezTo>
                    <a:pt x="560" y="57"/>
                    <a:pt x="448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17"/>
            <p:cNvSpPr/>
            <p:nvPr/>
          </p:nvSpPr>
          <p:spPr>
            <a:xfrm>
              <a:off x="5258350" y="20814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200" y="100"/>
                    <a:pt x="332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17"/>
            <p:cNvSpPr/>
            <p:nvPr/>
          </p:nvSpPr>
          <p:spPr>
            <a:xfrm>
              <a:off x="5034225" y="20894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17"/>
            <p:cNvSpPr/>
            <p:nvPr/>
          </p:nvSpPr>
          <p:spPr>
            <a:xfrm>
              <a:off x="5471250" y="21039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1"/>
                    <a:pt x="98" y="331"/>
                  </a:cubicBezTo>
                  <a:cubicBezTo>
                    <a:pt x="183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17"/>
            <p:cNvSpPr/>
            <p:nvPr/>
          </p:nvSpPr>
          <p:spPr>
            <a:xfrm>
              <a:off x="5919500" y="2131900"/>
              <a:ext cx="22425" cy="11250"/>
            </a:xfrm>
            <a:custGeom>
              <a:rect b="b" l="l" r="r" t="t"/>
              <a:pathLst>
                <a:path extrusionOk="0" h="450" w="897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449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17"/>
            <p:cNvSpPr/>
            <p:nvPr/>
          </p:nvSpPr>
          <p:spPr>
            <a:xfrm>
              <a:off x="3431800" y="213987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59" y="1"/>
                    <a:pt x="95" y="35"/>
                    <a:pt x="0" y="130"/>
                  </a:cubicBezTo>
                  <a:cubicBezTo>
                    <a:pt x="47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17"/>
            <p:cNvSpPr/>
            <p:nvPr/>
          </p:nvSpPr>
          <p:spPr>
            <a:xfrm>
              <a:off x="5992325" y="2143750"/>
              <a:ext cx="44850" cy="7475"/>
            </a:xfrm>
            <a:custGeom>
              <a:rect b="b" l="l" r="r" t="t"/>
              <a:pathLst>
                <a:path extrusionOk="0" h="299" w="1794">
                  <a:moveTo>
                    <a:pt x="466" y="0"/>
                  </a:moveTo>
                  <a:cubicBezTo>
                    <a:pt x="300" y="0"/>
                    <a:pt x="150" y="50"/>
                    <a:pt x="1" y="199"/>
                  </a:cubicBezTo>
                  <a:cubicBezTo>
                    <a:pt x="300" y="199"/>
                    <a:pt x="798" y="299"/>
                    <a:pt x="1229" y="299"/>
                  </a:cubicBezTo>
                  <a:cubicBezTo>
                    <a:pt x="1445" y="299"/>
                    <a:pt x="1644" y="274"/>
                    <a:pt x="1794" y="199"/>
                  </a:cubicBezTo>
                  <a:cubicBezTo>
                    <a:pt x="1196" y="199"/>
                    <a:pt x="798" y="0"/>
                    <a:pt x="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17"/>
            <p:cNvSpPr/>
            <p:nvPr/>
          </p:nvSpPr>
          <p:spPr>
            <a:xfrm>
              <a:off x="3527050" y="21518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8" y="1"/>
                  </a:moveTo>
                  <a:cubicBezTo>
                    <a:pt x="25" y="1"/>
                    <a:pt x="0" y="26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17"/>
            <p:cNvSpPr/>
            <p:nvPr/>
          </p:nvSpPr>
          <p:spPr>
            <a:xfrm>
              <a:off x="6056000" y="215315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7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17"/>
            <p:cNvSpPr/>
            <p:nvPr/>
          </p:nvSpPr>
          <p:spPr>
            <a:xfrm>
              <a:off x="6065175" y="21510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17"/>
            <p:cNvSpPr/>
            <p:nvPr/>
          </p:nvSpPr>
          <p:spPr>
            <a:xfrm>
              <a:off x="3381375" y="2156700"/>
              <a:ext cx="9350" cy="6475"/>
            </a:xfrm>
            <a:custGeom>
              <a:rect b="b" l="l" r="r" t="t"/>
              <a:pathLst>
                <a:path extrusionOk="0" h="259" w="374">
                  <a:moveTo>
                    <a:pt x="224" y="0"/>
                  </a:moveTo>
                  <a:cubicBezTo>
                    <a:pt x="169" y="0"/>
                    <a:pt x="95" y="35"/>
                    <a:pt x="0" y="129"/>
                  </a:cubicBezTo>
                  <a:cubicBezTo>
                    <a:pt x="95" y="224"/>
                    <a:pt x="169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17"/>
            <p:cNvSpPr/>
            <p:nvPr/>
          </p:nvSpPr>
          <p:spPr>
            <a:xfrm>
              <a:off x="6104400" y="21599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224" y="0"/>
                  </a:moveTo>
                  <a:cubicBezTo>
                    <a:pt x="0" y="113"/>
                    <a:pt x="112" y="169"/>
                    <a:pt x="280" y="169"/>
                  </a:cubicBezTo>
                  <a:cubicBezTo>
                    <a:pt x="448" y="169"/>
                    <a:pt x="673" y="113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17"/>
            <p:cNvSpPr/>
            <p:nvPr/>
          </p:nvSpPr>
          <p:spPr>
            <a:xfrm>
              <a:off x="6136725" y="2162300"/>
              <a:ext cx="12525" cy="6475"/>
            </a:xfrm>
            <a:custGeom>
              <a:rect b="b" l="l" r="r" t="t"/>
              <a:pathLst>
                <a:path extrusionOk="0" h="259" w="501">
                  <a:moveTo>
                    <a:pt x="188" y="0"/>
                  </a:moveTo>
                  <a:cubicBezTo>
                    <a:pt x="1" y="0"/>
                    <a:pt x="66" y="259"/>
                    <a:pt x="252" y="259"/>
                  </a:cubicBezTo>
                  <a:cubicBezTo>
                    <a:pt x="321" y="259"/>
                    <a:pt x="405" y="224"/>
                    <a:pt x="500" y="130"/>
                  </a:cubicBezTo>
                  <a:cubicBezTo>
                    <a:pt x="358" y="35"/>
                    <a:pt x="256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17"/>
            <p:cNvSpPr/>
            <p:nvPr/>
          </p:nvSpPr>
          <p:spPr>
            <a:xfrm>
              <a:off x="6506175" y="2193550"/>
              <a:ext cx="22425" cy="7950"/>
            </a:xfrm>
            <a:custGeom>
              <a:rect b="b" l="l" r="r" t="t"/>
              <a:pathLst>
                <a:path extrusionOk="0" h="318" w="897">
                  <a:moveTo>
                    <a:pt x="738" y="0"/>
                  </a:moveTo>
                  <a:cubicBezTo>
                    <a:pt x="290" y="0"/>
                    <a:pt x="66" y="0"/>
                    <a:pt x="66" y="224"/>
                  </a:cubicBezTo>
                  <a:cubicBezTo>
                    <a:pt x="0" y="290"/>
                    <a:pt x="50" y="317"/>
                    <a:pt x="147" y="317"/>
                  </a:cubicBezTo>
                  <a:cubicBezTo>
                    <a:pt x="383" y="317"/>
                    <a:pt x="896" y="159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17"/>
            <p:cNvSpPr/>
            <p:nvPr/>
          </p:nvSpPr>
          <p:spPr>
            <a:xfrm>
              <a:off x="3549450" y="2198000"/>
              <a:ext cx="21625" cy="12375"/>
            </a:xfrm>
            <a:custGeom>
              <a:rect b="b" l="l" r="r" t="t"/>
              <a:pathLst>
                <a:path extrusionOk="0" h="495" w="865">
                  <a:moveTo>
                    <a:pt x="120" y="1"/>
                  </a:moveTo>
                  <a:cubicBezTo>
                    <a:pt x="74" y="1"/>
                    <a:pt x="33" y="14"/>
                    <a:pt x="1" y="46"/>
                  </a:cubicBezTo>
                  <a:cubicBezTo>
                    <a:pt x="225" y="46"/>
                    <a:pt x="449" y="270"/>
                    <a:pt x="673" y="495"/>
                  </a:cubicBezTo>
                  <a:cubicBezTo>
                    <a:pt x="865" y="495"/>
                    <a:pt x="39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17"/>
            <p:cNvSpPr/>
            <p:nvPr/>
          </p:nvSpPr>
          <p:spPr>
            <a:xfrm>
              <a:off x="3398175" y="2196950"/>
              <a:ext cx="22425" cy="13425"/>
            </a:xfrm>
            <a:custGeom>
              <a:rect b="b" l="l" r="r" t="t"/>
              <a:pathLst>
                <a:path extrusionOk="0" h="537" w="897">
                  <a:moveTo>
                    <a:pt x="738" y="0"/>
                  </a:moveTo>
                  <a:cubicBezTo>
                    <a:pt x="481" y="0"/>
                    <a:pt x="0" y="208"/>
                    <a:pt x="0" y="537"/>
                  </a:cubicBezTo>
                  <a:cubicBezTo>
                    <a:pt x="224" y="537"/>
                    <a:pt x="897" y="537"/>
                    <a:pt x="897" y="88"/>
                  </a:cubicBezTo>
                  <a:cubicBezTo>
                    <a:pt x="897" y="28"/>
                    <a:pt x="832" y="0"/>
                    <a:pt x="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17"/>
            <p:cNvSpPr/>
            <p:nvPr/>
          </p:nvSpPr>
          <p:spPr>
            <a:xfrm>
              <a:off x="6496600" y="2208475"/>
              <a:ext cx="37375" cy="7500"/>
            </a:xfrm>
            <a:custGeom>
              <a:rect b="b" l="l" r="r" t="t"/>
              <a:pathLst>
                <a:path extrusionOk="0" h="300" w="1495">
                  <a:moveTo>
                    <a:pt x="698" y="1"/>
                  </a:moveTo>
                  <a:cubicBezTo>
                    <a:pt x="449" y="1"/>
                    <a:pt x="150" y="76"/>
                    <a:pt x="0" y="300"/>
                  </a:cubicBezTo>
                  <a:cubicBezTo>
                    <a:pt x="1495" y="300"/>
                    <a:pt x="1196" y="1"/>
                    <a:pt x="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17"/>
            <p:cNvSpPr/>
            <p:nvPr/>
          </p:nvSpPr>
          <p:spPr>
            <a:xfrm>
              <a:off x="3431800" y="22159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17"/>
            <p:cNvSpPr/>
            <p:nvPr/>
          </p:nvSpPr>
          <p:spPr>
            <a:xfrm>
              <a:off x="3381375" y="2217350"/>
              <a:ext cx="5625" cy="4225"/>
            </a:xfrm>
            <a:custGeom>
              <a:rect b="b" l="l" r="r" t="t"/>
              <a:pathLst>
                <a:path extrusionOk="0" h="169" w="225">
                  <a:moveTo>
                    <a:pt x="112" y="1"/>
                  </a:moveTo>
                  <a:cubicBezTo>
                    <a:pt x="56" y="1"/>
                    <a:pt x="0" y="57"/>
                    <a:pt x="0" y="169"/>
                  </a:cubicBezTo>
                  <a:lnTo>
                    <a:pt x="224" y="169"/>
                  </a:lnTo>
                  <a:cubicBezTo>
                    <a:pt x="224" y="57"/>
                    <a:pt x="168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17"/>
            <p:cNvSpPr/>
            <p:nvPr/>
          </p:nvSpPr>
          <p:spPr>
            <a:xfrm>
              <a:off x="3394150" y="2220375"/>
              <a:ext cx="9650" cy="5150"/>
            </a:xfrm>
            <a:custGeom>
              <a:rect b="b" l="l" r="r" t="t"/>
              <a:pathLst>
                <a:path extrusionOk="0" h="206" w="386">
                  <a:moveTo>
                    <a:pt x="214" y="1"/>
                  </a:moveTo>
                  <a:cubicBezTo>
                    <a:pt x="29" y="1"/>
                    <a:pt x="0" y="206"/>
                    <a:pt x="126" y="206"/>
                  </a:cubicBezTo>
                  <a:cubicBezTo>
                    <a:pt x="182" y="206"/>
                    <a:pt x="268" y="165"/>
                    <a:pt x="385" y="48"/>
                  </a:cubicBezTo>
                  <a:cubicBezTo>
                    <a:pt x="318" y="14"/>
                    <a:pt x="26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17"/>
            <p:cNvSpPr/>
            <p:nvPr/>
          </p:nvSpPr>
          <p:spPr>
            <a:xfrm>
              <a:off x="3392575" y="2229075"/>
              <a:ext cx="11225" cy="20525"/>
            </a:xfrm>
            <a:custGeom>
              <a:rect b="b" l="l" r="r" t="t"/>
              <a:pathLst>
                <a:path extrusionOk="0" h="821" w="449">
                  <a:moveTo>
                    <a:pt x="246" y="0"/>
                  </a:moveTo>
                  <a:cubicBezTo>
                    <a:pt x="184" y="0"/>
                    <a:pt x="104" y="44"/>
                    <a:pt x="0" y="148"/>
                  </a:cubicBezTo>
                  <a:cubicBezTo>
                    <a:pt x="448" y="148"/>
                    <a:pt x="0" y="820"/>
                    <a:pt x="448" y="820"/>
                  </a:cubicBezTo>
                  <a:cubicBezTo>
                    <a:pt x="448" y="476"/>
                    <a:pt x="448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17"/>
            <p:cNvSpPr/>
            <p:nvPr/>
          </p:nvSpPr>
          <p:spPr>
            <a:xfrm>
              <a:off x="2423250" y="2231225"/>
              <a:ext cx="22450" cy="12775"/>
            </a:xfrm>
            <a:custGeom>
              <a:rect b="b" l="l" r="r" t="t"/>
              <a:pathLst>
                <a:path extrusionOk="0" h="511" w="898">
                  <a:moveTo>
                    <a:pt x="171" y="1"/>
                  </a:moveTo>
                  <a:cubicBezTo>
                    <a:pt x="103" y="1"/>
                    <a:pt x="44" y="19"/>
                    <a:pt x="1" y="62"/>
                  </a:cubicBezTo>
                  <a:cubicBezTo>
                    <a:pt x="225" y="286"/>
                    <a:pt x="673" y="286"/>
                    <a:pt x="897" y="510"/>
                  </a:cubicBezTo>
                  <a:cubicBezTo>
                    <a:pt x="897" y="329"/>
                    <a:pt x="45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17"/>
            <p:cNvSpPr/>
            <p:nvPr/>
          </p:nvSpPr>
          <p:spPr>
            <a:xfrm>
              <a:off x="3398175" y="2215950"/>
              <a:ext cx="124450" cy="280175"/>
            </a:xfrm>
            <a:custGeom>
              <a:rect b="b" l="l" r="r" t="t"/>
              <a:pathLst>
                <a:path extrusionOk="0" h="11207" w="4978">
                  <a:moveTo>
                    <a:pt x="2242" y="1"/>
                  </a:moveTo>
                  <a:lnTo>
                    <a:pt x="2242" y="1"/>
                  </a:lnTo>
                  <a:cubicBezTo>
                    <a:pt x="2084" y="402"/>
                    <a:pt x="1971" y="805"/>
                    <a:pt x="1892" y="1207"/>
                  </a:cubicBezTo>
                  <a:lnTo>
                    <a:pt x="1892" y="1207"/>
                  </a:lnTo>
                  <a:cubicBezTo>
                    <a:pt x="2098" y="1163"/>
                    <a:pt x="2242" y="761"/>
                    <a:pt x="2242" y="1"/>
                  </a:cubicBezTo>
                  <a:close/>
                  <a:moveTo>
                    <a:pt x="0" y="9862"/>
                  </a:moveTo>
                  <a:cubicBezTo>
                    <a:pt x="0" y="10124"/>
                    <a:pt x="77" y="10233"/>
                    <a:pt x="141" y="10233"/>
                  </a:cubicBezTo>
                  <a:cubicBezTo>
                    <a:pt x="186" y="10233"/>
                    <a:pt x="224" y="10179"/>
                    <a:pt x="224" y="10086"/>
                  </a:cubicBezTo>
                  <a:cubicBezTo>
                    <a:pt x="449" y="10086"/>
                    <a:pt x="224" y="9862"/>
                    <a:pt x="0" y="9862"/>
                  </a:cubicBezTo>
                  <a:close/>
                  <a:moveTo>
                    <a:pt x="1345" y="673"/>
                  </a:moveTo>
                  <a:cubicBezTo>
                    <a:pt x="1121" y="673"/>
                    <a:pt x="449" y="10310"/>
                    <a:pt x="224" y="11206"/>
                  </a:cubicBezTo>
                  <a:cubicBezTo>
                    <a:pt x="4978" y="10587"/>
                    <a:pt x="965" y="5965"/>
                    <a:pt x="1892" y="1207"/>
                  </a:cubicBezTo>
                  <a:lnTo>
                    <a:pt x="1892" y="1207"/>
                  </a:lnTo>
                  <a:cubicBezTo>
                    <a:pt x="1880" y="1210"/>
                    <a:pt x="1867" y="1211"/>
                    <a:pt x="1854" y="1211"/>
                  </a:cubicBezTo>
                  <a:cubicBezTo>
                    <a:pt x="1704" y="1211"/>
                    <a:pt x="1524" y="1032"/>
                    <a:pt x="1345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17"/>
            <p:cNvSpPr/>
            <p:nvPr/>
          </p:nvSpPr>
          <p:spPr>
            <a:xfrm>
              <a:off x="1857375" y="2319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0"/>
                  </a:moveTo>
                  <a:cubicBezTo>
                    <a:pt x="85" y="0"/>
                    <a:pt x="47" y="35"/>
                    <a:pt x="0" y="130"/>
                  </a:cubicBezTo>
                  <a:cubicBezTo>
                    <a:pt x="47" y="225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17"/>
            <p:cNvSpPr/>
            <p:nvPr/>
          </p:nvSpPr>
          <p:spPr>
            <a:xfrm>
              <a:off x="1857375" y="2282450"/>
              <a:ext cx="20500" cy="28775"/>
            </a:xfrm>
            <a:custGeom>
              <a:rect b="b" l="l" r="r" t="t"/>
              <a:pathLst>
                <a:path extrusionOk="0" h="1151" w="820">
                  <a:moveTo>
                    <a:pt x="549" y="1"/>
                  </a:moveTo>
                  <a:cubicBezTo>
                    <a:pt x="522" y="1"/>
                    <a:pt x="489" y="10"/>
                    <a:pt x="448" y="30"/>
                  </a:cubicBezTo>
                  <a:cubicBezTo>
                    <a:pt x="672" y="478"/>
                    <a:pt x="0" y="927"/>
                    <a:pt x="448" y="1151"/>
                  </a:cubicBezTo>
                  <a:cubicBezTo>
                    <a:pt x="448" y="947"/>
                    <a:pt x="8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17"/>
            <p:cNvSpPr/>
            <p:nvPr/>
          </p:nvSpPr>
          <p:spPr>
            <a:xfrm>
              <a:off x="3409375" y="22327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17"/>
            <p:cNvSpPr/>
            <p:nvPr/>
          </p:nvSpPr>
          <p:spPr>
            <a:xfrm>
              <a:off x="3588675" y="224965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1"/>
                  </a:moveTo>
                  <a:cubicBezTo>
                    <a:pt x="96" y="1"/>
                    <a:pt x="55" y="58"/>
                    <a:pt x="0" y="221"/>
                  </a:cubicBezTo>
                  <a:cubicBezTo>
                    <a:pt x="40" y="300"/>
                    <a:pt x="72" y="331"/>
                    <a:pt x="98" y="331"/>
                  </a:cubicBezTo>
                  <a:cubicBezTo>
                    <a:pt x="182" y="331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17"/>
            <p:cNvSpPr/>
            <p:nvPr/>
          </p:nvSpPr>
          <p:spPr>
            <a:xfrm>
              <a:off x="3381375" y="22832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0"/>
                  </a:moveTo>
                  <a:lnTo>
                    <a:pt x="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17"/>
            <p:cNvSpPr/>
            <p:nvPr/>
          </p:nvSpPr>
          <p:spPr>
            <a:xfrm>
              <a:off x="5392825" y="2294400"/>
              <a:ext cx="28025" cy="11725"/>
            </a:xfrm>
            <a:custGeom>
              <a:rect b="b" l="l" r="r" t="t"/>
              <a:pathLst>
                <a:path extrusionOk="0" h="469" w="1121">
                  <a:moveTo>
                    <a:pt x="0" y="0"/>
                  </a:moveTo>
                  <a:cubicBezTo>
                    <a:pt x="139" y="277"/>
                    <a:pt x="363" y="469"/>
                    <a:pt x="620" y="469"/>
                  </a:cubicBezTo>
                  <a:cubicBezTo>
                    <a:pt x="778" y="469"/>
                    <a:pt x="950" y="396"/>
                    <a:pt x="1121" y="224"/>
                  </a:cubicBezTo>
                  <a:cubicBezTo>
                    <a:pt x="673" y="0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17"/>
            <p:cNvSpPr/>
            <p:nvPr/>
          </p:nvSpPr>
          <p:spPr>
            <a:xfrm>
              <a:off x="5174300" y="22972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17"/>
            <p:cNvSpPr/>
            <p:nvPr/>
          </p:nvSpPr>
          <p:spPr>
            <a:xfrm>
              <a:off x="5325575" y="22976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534" y="1"/>
                  </a:moveTo>
                  <a:cubicBezTo>
                    <a:pt x="337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3"/>
                  </a:cubicBezTo>
                  <a:cubicBezTo>
                    <a:pt x="673" y="28"/>
                    <a:pt x="616" y="1"/>
                    <a:pt x="5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17"/>
            <p:cNvSpPr/>
            <p:nvPr/>
          </p:nvSpPr>
          <p:spPr>
            <a:xfrm>
              <a:off x="5345675" y="2303275"/>
              <a:ext cx="19150" cy="7950"/>
            </a:xfrm>
            <a:custGeom>
              <a:rect b="b" l="l" r="r" t="t"/>
              <a:pathLst>
                <a:path extrusionOk="0" h="318" w="766">
                  <a:moveTo>
                    <a:pt x="493" y="1"/>
                  </a:moveTo>
                  <a:cubicBezTo>
                    <a:pt x="244" y="1"/>
                    <a:pt x="0" y="159"/>
                    <a:pt x="317" y="318"/>
                  </a:cubicBezTo>
                  <a:cubicBezTo>
                    <a:pt x="766" y="318"/>
                    <a:pt x="766" y="318"/>
                    <a:pt x="766" y="94"/>
                  </a:cubicBezTo>
                  <a:cubicBezTo>
                    <a:pt x="700" y="28"/>
                    <a:pt x="596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17"/>
            <p:cNvSpPr/>
            <p:nvPr/>
          </p:nvSpPr>
          <p:spPr>
            <a:xfrm>
              <a:off x="5325575" y="232240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449" y="1"/>
                  </a:moveTo>
                  <a:cubicBezTo>
                    <a:pt x="1" y="225"/>
                    <a:pt x="225" y="449"/>
                    <a:pt x="673" y="449"/>
                  </a:cubicBezTo>
                  <a:cubicBezTo>
                    <a:pt x="673" y="225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17"/>
            <p:cNvSpPr/>
            <p:nvPr/>
          </p:nvSpPr>
          <p:spPr>
            <a:xfrm>
              <a:off x="3515825" y="2324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17"/>
            <p:cNvSpPr/>
            <p:nvPr/>
          </p:nvSpPr>
          <p:spPr>
            <a:xfrm>
              <a:off x="5263950" y="2332700"/>
              <a:ext cx="10100" cy="13050"/>
            </a:xfrm>
            <a:custGeom>
              <a:rect b="b" l="l" r="r" t="t"/>
              <a:pathLst>
                <a:path extrusionOk="0" h="522" w="404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1"/>
                    <a:pt x="96" y="522"/>
                    <a:pt x="135" y="522"/>
                  </a:cubicBezTo>
                  <a:cubicBezTo>
                    <a:pt x="404" y="522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17"/>
            <p:cNvSpPr/>
            <p:nvPr/>
          </p:nvSpPr>
          <p:spPr>
            <a:xfrm>
              <a:off x="5286375" y="23560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lnTo>
                    <a:pt x="0" y="449"/>
                  </a:lnTo>
                  <a:cubicBezTo>
                    <a:pt x="672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17"/>
            <p:cNvSpPr/>
            <p:nvPr/>
          </p:nvSpPr>
          <p:spPr>
            <a:xfrm>
              <a:off x="5168700" y="23584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17"/>
            <p:cNvSpPr/>
            <p:nvPr/>
          </p:nvSpPr>
          <p:spPr>
            <a:xfrm>
              <a:off x="2714625" y="2363025"/>
              <a:ext cx="14025" cy="4225"/>
            </a:xfrm>
            <a:custGeom>
              <a:rect b="b" l="l" r="r" t="t"/>
              <a:pathLst>
                <a:path extrusionOk="0" h="169" w="561">
                  <a:moveTo>
                    <a:pt x="308" y="1"/>
                  </a:moveTo>
                  <a:cubicBezTo>
                    <a:pt x="168" y="1"/>
                    <a:pt x="0" y="57"/>
                    <a:pt x="0" y="169"/>
                  </a:cubicBezTo>
                  <a:lnTo>
                    <a:pt x="448" y="169"/>
                  </a:lnTo>
                  <a:cubicBezTo>
                    <a:pt x="560" y="57"/>
                    <a:pt x="448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17"/>
            <p:cNvSpPr/>
            <p:nvPr/>
          </p:nvSpPr>
          <p:spPr>
            <a:xfrm>
              <a:off x="4950175" y="23869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7" y="330"/>
                    <a:pt x="125" y="330"/>
                  </a:cubicBezTo>
                  <a:cubicBezTo>
                    <a:pt x="192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17"/>
            <p:cNvSpPr/>
            <p:nvPr/>
          </p:nvSpPr>
          <p:spPr>
            <a:xfrm>
              <a:off x="5404025" y="2400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1"/>
                  </a:moveTo>
                  <a:cubicBezTo>
                    <a:pt x="0" y="1"/>
                    <a:pt x="449" y="225"/>
                    <a:pt x="673" y="225"/>
                  </a:cubicBezTo>
                  <a:cubicBezTo>
                    <a:pt x="673" y="1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17"/>
            <p:cNvSpPr/>
            <p:nvPr/>
          </p:nvSpPr>
          <p:spPr>
            <a:xfrm>
              <a:off x="6244475" y="2399700"/>
              <a:ext cx="16475" cy="12375"/>
            </a:xfrm>
            <a:custGeom>
              <a:rect b="b" l="l" r="r" t="t"/>
              <a:pathLst>
                <a:path extrusionOk="0" h="495" w="659">
                  <a:moveTo>
                    <a:pt x="247" y="1"/>
                  </a:moveTo>
                  <a:cubicBezTo>
                    <a:pt x="179" y="1"/>
                    <a:pt x="96" y="14"/>
                    <a:pt x="0" y="47"/>
                  </a:cubicBezTo>
                  <a:lnTo>
                    <a:pt x="0" y="495"/>
                  </a:lnTo>
                  <a:cubicBezTo>
                    <a:pt x="576" y="495"/>
                    <a:pt x="659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17"/>
            <p:cNvSpPr/>
            <p:nvPr/>
          </p:nvSpPr>
          <p:spPr>
            <a:xfrm>
              <a:off x="6218200" y="2401650"/>
              <a:ext cx="15075" cy="10425"/>
            </a:xfrm>
            <a:custGeom>
              <a:rect b="b" l="l" r="r" t="t"/>
              <a:pathLst>
                <a:path extrusionOk="0" h="417" w="603">
                  <a:moveTo>
                    <a:pt x="184" y="1"/>
                  </a:moveTo>
                  <a:cubicBezTo>
                    <a:pt x="59" y="1"/>
                    <a:pt x="0" y="262"/>
                    <a:pt x="155" y="417"/>
                  </a:cubicBezTo>
                  <a:cubicBezTo>
                    <a:pt x="379" y="417"/>
                    <a:pt x="603" y="417"/>
                    <a:pt x="379" y="193"/>
                  </a:cubicBezTo>
                  <a:cubicBezTo>
                    <a:pt x="309" y="54"/>
                    <a:pt x="240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17"/>
            <p:cNvSpPr/>
            <p:nvPr/>
          </p:nvSpPr>
          <p:spPr>
            <a:xfrm>
              <a:off x="4675650" y="2414425"/>
              <a:ext cx="9350" cy="6500"/>
            </a:xfrm>
            <a:custGeom>
              <a:rect b="b" l="l" r="r" t="t"/>
              <a:pathLst>
                <a:path extrusionOk="0" h="260" w="374">
                  <a:moveTo>
                    <a:pt x="224" y="0"/>
                  </a:moveTo>
                  <a:cubicBezTo>
                    <a:pt x="170" y="0"/>
                    <a:pt x="95" y="35"/>
                    <a:pt x="0" y="130"/>
                  </a:cubicBezTo>
                  <a:cubicBezTo>
                    <a:pt x="95" y="225"/>
                    <a:pt x="170" y="259"/>
                    <a:pt x="224" y="259"/>
                  </a:cubicBezTo>
                  <a:cubicBezTo>
                    <a:pt x="374" y="259"/>
                    <a:pt x="37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17"/>
            <p:cNvSpPr/>
            <p:nvPr/>
          </p:nvSpPr>
          <p:spPr>
            <a:xfrm>
              <a:off x="3528100" y="2422125"/>
              <a:ext cx="18525" cy="13900"/>
            </a:xfrm>
            <a:custGeom>
              <a:rect b="b" l="l" r="r" t="t"/>
              <a:pathLst>
                <a:path extrusionOk="0" h="556" w="741">
                  <a:moveTo>
                    <a:pt x="407" y="0"/>
                  </a:moveTo>
                  <a:cubicBezTo>
                    <a:pt x="351" y="0"/>
                    <a:pt x="278" y="14"/>
                    <a:pt x="182" y="46"/>
                  </a:cubicBezTo>
                  <a:cubicBezTo>
                    <a:pt x="1" y="227"/>
                    <a:pt x="406" y="555"/>
                    <a:pt x="568" y="555"/>
                  </a:cubicBezTo>
                  <a:cubicBezTo>
                    <a:pt x="606" y="555"/>
                    <a:pt x="630" y="537"/>
                    <a:pt x="630" y="494"/>
                  </a:cubicBezTo>
                  <a:cubicBezTo>
                    <a:pt x="438" y="494"/>
                    <a:pt x="740" y="0"/>
                    <a:pt x="4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17"/>
            <p:cNvSpPr/>
            <p:nvPr/>
          </p:nvSpPr>
          <p:spPr>
            <a:xfrm>
              <a:off x="6395750" y="24344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445" y="0"/>
                    <a:pt x="441" y="0"/>
                    <a:pt x="437" y="0"/>
                  </a:cubicBezTo>
                  <a:lnTo>
                    <a:pt x="437" y="0"/>
                  </a:lnTo>
                  <a:cubicBezTo>
                    <a:pt x="444" y="0"/>
                    <a:pt x="449" y="0"/>
                    <a:pt x="449" y="0"/>
                  </a:cubicBezTo>
                  <a:close/>
                  <a:moveTo>
                    <a:pt x="437" y="0"/>
                  </a:moveTo>
                  <a:cubicBezTo>
                    <a:pt x="366" y="2"/>
                    <a:pt x="0" y="22"/>
                    <a:pt x="0" y="224"/>
                  </a:cubicBezTo>
                  <a:cubicBezTo>
                    <a:pt x="0" y="224"/>
                    <a:pt x="217" y="8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17"/>
            <p:cNvSpPr/>
            <p:nvPr/>
          </p:nvSpPr>
          <p:spPr>
            <a:xfrm>
              <a:off x="5135075" y="2437750"/>
              <a:ext cx="20800" cy="10275"/>
            </a:xfrm>
            <a:custGeom>
              <a:rect b="b" l="l" r="r" t="t"/>
              <a:pathLst>
                <a:path extrusionOk="0" h="411" w="832">
                  <a:moveTo>
                    <a:pt x="337" y="0"/>
                  </a:moveTo>
                  <a:cubicBezTo>
                    <a:pt x="113" y="0"/>
                    <a:pt x="1" y="159"/>
                    <a:pt x="1" y="317"/>
                  </a:cubicBezTo>
                  <a:cubicBezTo>
                    <a:pt x="198" y="383"/>
                    <a:pt x="356" y="410"/>
                    <a:pt x="476" y="410"/>
                  </a:cubicBezTo>
                  <a:cubicBezTo>
                    <a:pt x="766" y="410"/>
                    <a:pt x="832" y="252"/>
                    <a:pt x="673" y="93"/>
                  </a:cubicBezTo>
                  <a:cubicBezTo>
                    <a:pt x="542" y="28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17"/>
            <p:cNvSpPr/>
            <p:nvPr/>
          </p:nvSpPr>
          <p:spPr>
            <a:xfrm>
              <a:off x="3439925" y="244567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123" y="0"/>
                  </a:moveTo>
                  <a:cubicBezTo>
                    <a:pt x="0" y="246"/>
                    <a:pt x="282" y="425"/>
                    <a:pt x="525" y="425"/>
                  </a:cubicBezTo>
                  <a:cubicBezTo>
                    <a:pt x="724" y="425"/>
                    <a:pt x="897" y="304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17"/>
            <p:cNvSpPr/>
            <p:nvPr/>
          </p:nvSpPr>
          <p:spPr>
            <a:xfrm>
              <a:off x="3588675" y="244567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17"/>
            <p:cNvSpPr/>
            <p:nvPr/>
          </p:nvSpPr>
          <p:spPr>
            <a:xfrm>
              <a:off x="3605475" y="2448050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17"/>
            <p:cNvSpPr/>
            <p:nvPr/>
          </p:nvSpPr>
          <p:spPr>
            <a:xfrm>
              <a:off x="4854925" y="244567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0"/>
                  </a:moveTo>
                  <a:cubicBezTo>
                    <a:pt x="225" y="0"/>
                    <a:pt x="1" y="0"/>
                    <a:pt x="225" y="225"/>
                  </a:cubicBezTo>
                  <a:cubicBezTo>
                    <a:pt x="225" y="290"/>
                    <a:pt x="264" y="317"/>
                    <a:pt x="312" y="317"/>
                  </a:cubicBezTo>
                  <a:cubicBezTo>
                    <a:pt x="430" y="317"/>
                    <a:pt x="608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17"/>
            <p:cNvSpPr/>
            <p:nvPr/>
          </p:nvSpPr>
          <p:spPr>
            <a:xfrm>
              <a:off x="3542375" y="2466900"/>
              <a:ext cx="10500" cy="5150"/>
            </a:xfrm>
            <a:custGeom>
              <a:rect b="b" l="l" r="r" t="t"/>
              <a:pathLst>
                <a:path extrusionOk="0" h="206" w="420">
                  <a:moveTo>
                    <a:pt x="266" y="1"/>
                  </a:moveTo>
                  <a:cubicBezTo>
                    <a:pt x="226" y="1"/>
                    <a:pt x="161" y="14"/>
                    <a:pt x="59" y="48"/>
                  </a:cubicBezTo>
                  <a:cubicBezTo>
                    <a:pt x="1" y="165"/>
                    <a:pt x="19" y="206"/>
                    <a:pt x="65" y="206"/>
                  </a:cubicBezTo>
                  <a:cubicBezTo>
                    <a:pt x="170" y="206"/>
                    <a:pt x="419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17"/>
            <p:cNvSpPr/>
            <p:nvPr/>
          </p:nvSpPr>
          <p:spPr>
            <a:xfrm>
              <a:off x="3571875" y="247930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17"/>
            <p:cNvSpPr/>
            <p:nvPr/>
          </p:nvSpPr>
          <p:spPr>
            <a:xfrm>
              <a:off x="3431800" y="2500825"/>
              <a:ext cx="28025" cy="8125"/>
            </a:xfrm>
            <a:custGeom>
              <a:rect b="b" l="l" r="r" t="t"/>
              <a:pathLst>
                <a:path extrusionOk="0" h="325" w="1121">
                  <a:moveTo>
                    <a:pt x="689" y="1"/>
                  </a:moveTo>
                  <a:cubicBezTo>
                    <a:pt x="374" y="1"/>
                    <a:pt x="0" y="130"/>
                    <a:pt x="0" y="260"/>
                  </a:cubicBezTo>
                  <a:cubicBezTo>
                    <a:pt x="142" y="212"/>
                    <a:pt x="254" y="195"/>
                    <a:pt x="347" y="195"/>
                  </a:cubicBezTo>
                  <a:cubicBezTo>
                    <a:pt x="600" y="195"/>
                    <a:pt x="708" y="324"/>
                    <a:pt x="886" y="324"/>
                  </a:cubicBezTo>
                  <a:cubicBezTo>
                    <a:pt x="951" y="324"/>
                    <a:pt x="1026" y="307"/>
                    <a:pt x="1121" y="260"/>
                  </a:cubicBezTo>
                  <a:cubicBezTo>
                    <a:pt x="1121" y="70"/>
                    <a:pt x="920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17"/>
            <p:cNvSpPr/>
            <p:nvPr/>
          </p:nvSpPr>
          <p:spPr>
            <a:xfrm>
              <a:off x="6346400" y="2507300"/>
              <a:ext cx="21350" cy="12775"/>
            </a:xfrm>
            <a:custGeom>
              <a:rect b="b" l="l" r="r" t="t"/>
              <a:pathLst>
                <a:path extrusionOk="0" h="511" w="854">
                  <a:moveTo>
                    <a:pt x="181" y="1"/>
                  </a:moveTo>
                  <a:cubicBezTo>
                    <a:pt x="0" y="182"/>
                    <a:pt x="405" y="510"/>
                    <a:pt x="686" y="510"/>
                  </a:cubicBezTo>
                  <a:cubicBezTo>
                    <a:pt x="752" y="510"/>
                    <a:pt x="811" y="492"/>
                    <a:pt x="854" y="449"/>
                  </a:cubicBezTo>
                  <a:cubicBezTo>
                    <a:pt x="405" y="449"/>
                    <a:pt x="630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17"/>
            <p:cNvSpPr/>
            <p:nvPr/>
          </p:nvSpPr>
          <p:spPr>
            <a:xfrm>
              <a:off x="3437400" y="2514650"/>
              <a:ext cx="15425" cy="9500"/>
            </a:xfrm>
            <a:custGeom>
              <a:rect b="b" l="l" r="r" t="t"/>
              <a:pathLst>
                <a:path extrusionOk="0" h="380" w="617">
                  <a:moveTo>
                    <a:pt x="102" y="1"/>
                  </a:moveTo>
                  <a:cubicBezTo>
                    <a:pt x="42" y="1"/>
                    <a:pt x="0" y="43"/>
                    <a:pt x="0" y="155"/>
                  </a:cubicBezTo>
                  <a:cubicBezTo>
                    <a:pt x="224" y="155"/>
                    <a:pt x="224" y="155"/>
                    <a:pt x="448" y="379"/>
                  </a:cubicBezTo>
                  <a:cubicBezTo>
                    <a:pt x="617" y="379"/>
                    <a:pt x="280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17"/>
            <p:cNvSpPr/>
            <p:nvPr/>
          </p:nvSpPr>
          <p:spPr>
            <a:xfrm>
              <a:off x="3504625" y="25255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33" y="0"/>
                  </a:moveTo>
                  <a:cubicBezTo>
                    <a:pt x="281" y="0"/>
                    <a:pt x="1" y="56"/>
                    <a:pt x="1" y="168"/>
                  </a:cubicBezTo>
                  <a:lnTo>
                    <a:pt x="897" y="168"/>
                  </a:lnTo>
                  <a:cubicBezTo>
                    <a:pt x="1009" y="56"/>
                    <a:pt x="78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17"/>
            <p:cNvSpPr/>
            <p:nvPr/>
          </p:nvSpPr>
          <p:spPr>
            <a:xfrm>
              <a:off x="6423750" y="25241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224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17"/>
            <p:cNvSpPr/>
            <p:nvPr/>
          </p:nvSpPr>
          <p:spPr>
            <a:xfrm>
              <a:off x="6429375" y="2539350"/>
              <a:ext cx="20175" cy="9525"/>
            </a:xfrm>
            <a:custGeom>
              <a:rect b="b" l="l" r="r" t="t"/>
              <a:pathLst>
                <a:path extrusionOk="0" h="381" w="807">
                  <a:moveTo>
                    <a:pt x="348" y="1"/>
                  </a:moveTo>
                  <a:cubicBezTo>
                    <a:pt x="251" y="1"/>
                    <a:pt x="134" y="19"/>
                    <a:pt x="0" y="63"/>
                  </a:cubicBezTo>
                  <a:cubicBezTo>
                    <a:pt x="0" y="222"/>
                    <a:pt x="0" y="380"/>
                    <a:pt x="158" y="380"/>
                  </a:cubicBezTo>
                  <a:cubicBezTo>
                    <a:pt x="224" y="380"/>
                    <a:pt x="317" y="353"/>
                    <a:pt x="448" y="288"/>
                  </a:cubicBezTo>
                  <a:cubicBezTo>
                    <a:pt x="807" y="288"/>
                    <a:pt x="73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17"/>
            <p:cNvSpPr/>
            <p:nvPr/>
          </p:nvSpPr>
          <p:spPr>
            <a:xfrm>
              <a:off x="3471000" y="2540925"/>
              <a:ext cx="22450" cy="28025"/>
            </a:xfrm>
            <a:custGeom>
              <a:rect b="b" l="l" r="r" t="t"/>
              <a:pathLst>
                <a:path extrusionOk="0" h="1121" w="898">
                  <a:moveTo>
                    <a:pt x="225" y="0"/>
                  </a:moveTo>
                  <a:cubicBezTo>
                    <a:pt x="449" y="449"/>
                    <a:pt x="1" y="1121"/>
                    <a:pt x="897" y="1121"/>
                  </a:cubicBezTo>
                  <a:cubicBezTo>
                    <a:pt x="673" y="897"/>
                    <a:pt x="897" y="22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17"/>
            <p:cNvSpPr/>
            <p:nvPr/>
          </p:nvSpPr>
          <p:spPr>
            <a:xfrm>
              <a:off x="6345325" y="25577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1"/>
                  </a:moveTo>
                  <a:cubicBezTo>
                    <a:pt x="224" y="1"/>
                    <a:pt x="224" y="1"/>
                    <a:pt x="0" y="225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17"/>
            <p:cNvSpPr/>
            <p:nvPr/>
          </p:nvSpPr>
          <p:spPr>
            <a:xfrm>
              <a:off x="4852125" y="2559125"/>
              <a:ext cx="8450" cy="8425"/>
            </a:xfrm>
            <a:custGeom>
              <a:rect b="b" l="l" r="r" t="t"/>
              <a:pathLst>
                <a:path extrusionOk="0" h="337" w="338">
                  <a:moveTo>
                    <a:pt x="225" y="1"/>
                  </a:moveTo>
                  <a:cubicBezTo>
                    <a:pt x="169" y="1"/>
                    <a:pt x="113" y="57"/>
                    <a:pt x="113" y="169"/>
                  </a:cubicBezTo>
                  <a:cubicBezTo>
                    <a:pt x="1" y="281"/>
                    <a:pt x="1" y="337"/>
                    <a:pt x="57" y="337"/>
                  </a:cubicBezTo>
                  <a:cubicBezTo>
                    <a:pt x="113" y="337"/>
                    <a:pt x="225" y="281"/>
                    <a:pt x="337" y="169"/>
                  </a:cubicBez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17"/>
            <p:cNvSpPr/>
            <p:nvPr/>
          </p:nvSpPr>
          <p:spPr>
            <a:xfrm>
              <a:off x="4950175" y="2574550"/>
              <a:ext cx="20300" cy="11725"/>
            </a:xfrm>
            <a:custGeom>
              <a:rect b="b" l="l" r="r" t="t"/>
              <a:pathLst>
                <a:path extrusionOk="0" h="469" w="812">
                  <a:moveTo>
                    <a:pt x="673" y="0"/>
                  </a:moveTo>
                  <a:cubicBezTo>
                    <a:pt x="225" y="0"/>
                    <a:pt x="1" y="0"/>
                    <a:pt x="225" y="224"/>
                  </a:cubicBezTo>
                  <a:cubicBezTo>
                    <a:pt x="311" y="395"/>
                    <a:pt x="429" y="469"/>
                    <a:pt x="530" y="469"/>
                  </a:cubicBezTo>
                  <a:cubicBezTo>
                    <a:pt x="694" y="469"/>
                    <a:pt x="812" y="277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17"/>
            <p:cNvSpPr/>
            <p:nvPr/>
          </p:nvSpPr>
          <p:spPr>
            <a:xfrm>
              <a:off x="5084650" y="2577425"/>
              <a:ext cx="4800" cy="8250"/>
            </a:xfrm>
            <a:custGeom>
              <a:rect b="b" l="l" r="r" t="t"/>
              <a:pathLst>
                <a:path extrusionOk="0" h="330" w="192">
                  <a:moveTo>
                    <a:pt x="98" y="0"/>
                  </a:moveTo>
                  <a:cubicBezTo>
                    <a:pt x="73" y="0"/>
                    <a:pt x="40" y="30"/>
                    <a:pt x="1" y="109"/>
                  </a:cubicBezTo>
                  <a:cubicBezTo>
                    <a:pt x="55" y="272"/>
                    <a:pt x="96" y="330"/>
                    <a:pt x="124" y="330"/>
                  </a:cubicBezTo>
                  <a:cubicBezTo>
                    <a:pt x="191" y="330"/>
                    <a:pt x="183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17"/>
            <p:cNvSpPr/>
            <p:nvPr/>
          </p:nvSpPr>
          <p:spPr>
            <a:xfrm>
              <a:off x="5151900" y="2577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0"/>
                  </a:moveTo>
                  <a:cubicBezTo>
                    <a:pt x="112" y="0"/>
                    <a:pt x="0" y="159"/>
                    <a:pt x="0" y="317"/>
                  </a:cubicBezTo>
                  <a:cubicBezTo>
                    <a:pt x="448" y="317"/>
                    <a:pt x="673" y="317"/>
                    <a:pt x="448" y="93"/>
                  </a:cubicBezTo>
                  <a:cubicBezTo>
                    <a:pt x="383" y="28"/>
                    <a:pt x="317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17"/>
            <p:cNvSpPr/>
            <p:nvPr/>
          </p:nvSpPr>
          <p:spPr>
            <a:xfrm>
              <a:off x="6378925" y="25969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897" y="1"/>
                  </a:moveTo>
                  <a:cubicBezTo>
                    <a:pt x="1" y="1"/>
                    <a:pt x="449" y="449"/>
                    <a:pt x="225" y="897"/>
                  </a:cubicBezTo>
                  <a:cubicBezTo>
                    <a:pt x="897" y="897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17"/>
            <p:cNvSpPr/>
            <p:nvPr/>
          </p:nvSpPr>
          <p:spPr>
            <a:xfrm>
              <a:off x="5482475" y="26081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17"/>
            <p:cNvSpPr/>
            <p:nvPr/>
          </p:nvSpPr>
          <p:spPr>
            <a:xfrm>
              <a:off x="6429375" y="2602550"/>
              <a:ext cx="0" cy="22450"/>
            </a:xfrm>
            <a:custGeom>
              <a:rect b="b" l="l" r="r" t="t"/>
              <a:pathLst>
                <a:path extrusionOk="0" h="898" w="120000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17"/>
            <p:cNvSpPr/>
            <p:nvPr/>
          </p:nvSpPr>
          <p:spPr>
            <a:xfrm>
              <a:off x="6373325" y="26249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225" y="224"/>
                    <a:pt x="1" y="224"/>
                    <a:pt x="1" y="448"/>
                  </a:cubicBezTo>
                  <a:cubicBezTo>
                    <a:pt x="673" y="448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17"/>
            <p:cNvSpPr/>
            <p:nvPr/>
          </p:nvSpPr>
          <p:spPr>
            <a:xfrm>
              <a:off x="6363200" y="26378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306" y="1"/>
                  </a:moveTo>
                  <a:cubicBezTo>
                    <a:pt x="264" y="1"/>
                    <a:pt x="0" y="206"/>
                    <a:pt x="62" y="206"/>
                  </a:cubicBezTo>
                  <a:cubicBezTo>
                    <a:pt x="77" y="206"/>
                    <a:pt x="114" y="192"/>
                    <a:pt x="182" y="159"/>
                  </a:cubicBezTo>
                  <a:cubicBezTo>
                    <a:pt x="299" y="41"/>
                    <a:pt x="324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17"/>
            <p:cNvSpPr/>
            <p:nvPr/>
          </p:nvSpPr>
          <p:spPr>
            <a:xfrm>
              <a:off x="6395750" y="26417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17"/>
            <p:cNvSpPr/>
            <p:nvPr/>
          </p:nvSpPr>
          <p:spPr>
            <a:xfrm>
              <a:off x="3190875" y="26641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0" y="1"/>
                  </a:moveTo>
                  <a:cubicBezTo>
                    <a:pt x="0" y="225"/>
                    <a:pt x="0" y="225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17"/>
            <p:cNvSpPr/>
            <p:nvPr/>
          </p:nvSpPr>
          <p:spPr>
            <a:xfrm>
              <a:off x="3263700" y="2686600"/>
              <a:ext cx="95275" cy="50450"/>
            </a:xfrm>
            <a:custGeom>
              <a:rect b="b" l="l" r="r" t="t"/>
              <a:pathLst>
                <a:path extrusionOk="0" h="2018" w="3811">
                  <a:moveTo>
                    <a:pt x="1" y="0"/>
                  </a:moveTo>
                  <a:cubicBezTo>
                    <a:pt x="673" y="1121"/>
                    <a:pt x="2466" y="1345"/>
                    <a:pt x="3811" y="2017"/>
                  </a:cubicBezTo>
                  <a:cubicBezTo>
                    <a:pt x="2466" y="1121"/>
                    <a:pt x="1345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17"/>
            <p:cNvSpPr/>
            <p:nvPr/>
          </p:nvSpPr>
          <p:spPr>
            <a:xfrm>
              <a:off x="3910850" y="2717425"/>
              <a:ext cx="22425" cy="8425"/>
            </a:xfrm>
            <a:custGeom>
              <a:rect b="b" l="l" r="r" t="t"/>
              <a:pathLst>
                <a:path extrusionOk="0" h="337" w="897">
                  <a:moveTo>
                    <a:pt x="448" y="0"/>
                  </a:moveTo>
                  <a:cubicBezTo>
                    <a:pt x="224" y="0"/>
                    <a:pt x="0" y="112"/>
                    <a:pt x="112" y="336"/>
                  </a:cubicBezTo>
                  <a:lnTo>
                    <a:pt x="785" y="336"/>
                  </a:lnTo>
                  <a:cubicBezTo>
                    <a:pt x="897" y="112"/>
                    <a:pt x="672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17"/>
            <p:cNvSpPr/>
            <p:nvPr/>
          </p:nvSpPr>
          <p:spPr>
            <a:xfrm>
              <a:off x="3824000" y="2737025"/>
              <a:ext cx="15175" cy="7950"/>
            </a:xfrm>
            <a:custGeom>
              <a:rect b="b" l="l" r="r" t="t"/>
              <a:pathLst>
                <a:path extrusionOk="0" h="318" w="607">
                  <a:moveTo>
                    <a:pt x="449" y="0"/>
                  </a:moveTo>
                  <a:cubicBezTo>
                    <a:pt x="224" y="0"/>
                    <a:pt x="0" y="0"/>
                    <a:pt x="224" y="225"/>
                  </a:cubicBezTo>
                  <a:cubicBezTo>
                    <a:pt x="224" y="290"/>
                    <a:pt x="263" y="317"/>
                    <a:pt x="312" y="317"/>
                  </a:cubicBezTo>
                  <a:cubicBezTo>
                    <a:pt x="429" y="317"/>
                    <a:pt x="607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17"/>
            <p:cNvSpPr/>
            <p:nvPr/>
          </p:nvSpPr>
          <p:spPr>
            <a:xfrm>
              <a:off x="3734350" y="2763850"/>
              <a:ext cx="7750" cy="5150"/>
            </a:xfrm>
            <a:custGeom>
              <a:rect b="b" l="l" r="r" t="t"/>
              <a:pathLst>
                <a:path extrusionOk="0" h="206" w="310">
                  <a:moveTo>
                    <a:pt x="99" y="1"/>
                  </a:moveTo>
                  <a:cubicBezTo>
                    <a:pt x="68" y="1"/>
                    <a:pt x="34" y="14"/>
                    <a:pt x="0" y="48"/>
                  </a:cubicBezTo>
                  <a:cubicBezTo>
                    <a:pt x="118" y="165"/>
                    <a:pt x="189" y="206"/>
                    <a:pt x="226" y="206"/>
                  </a:cubicBezTo>
                  <a:cubicBezTo>
                    <a:pt x="310" y="206"/>
                    <a:pt x="222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17"/>
            <p:cNvSpPr/>
            <p:nvPr/>
          </p:nvSpPr>
          <p:spPr>
            <a:xfrm>
              <a:off x="3443000" y="2776250"/>
              <a:ext cx="61650" cy="33650"/>
            </a:xfrm>
            <a:custGeom>
              <a:rect b="b" l="l" r="r" t="t"/>
              <a:pathLst>
                <a:path extrusionOk="0" h="1346" w="2466">
                  <a:moveTo>
                    <a:pt x="0" y="0"/>
                  </a:moveTo>
                  <a:lnTo>
                    <a:pt x="0" y="0"/>
                  </a:lnTo>
                  <a:cubicBezTo>
                    <a:pt x="673" y="897"/>
                    <a:pt x="1569" y="1345"/>
                    <a:pt x="2466" y="1345"/>
                  </a:cubicBezTo>
                  <a:cubicBezTo>
                    <a:pt x="1793" y="897"/>
                    <a:pt x="897" y="4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17"/>
            <p:cNvSpPr/>
            <p:nvPr/>
          </p:nvSpPr>
          <p:spPr>
            <a:xfrm>
              <a:off x="4938975" y="2781850"/>
              <a:ext cx="16850" cy="16825"/>
            </a:xfrm>
            <a:custGeom>
              <a:rect b="b" l="l" r="r" t="t"/>
              <a:pathLst>
                <a:path extrusionOk="0" h="673" w="674">
                  <a:moveTo>
                    <a:pt x="673" y="0"/>
                  </a:moveTo>
                  <a:cubicBezTo>
                    <a:pt x="1" y="225"/>
                    <a:pt x="1" y="673"/>
                    <a:pt x="673" y="673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17"/>
            <p:cNvSpPr/>
            <p:nvPr/>
          </p:nvSpPr>
          <p:spPr>
            <a:xfrm>
              <a:off x="2972350" y="2793050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0" y="1"/>
                  </a:moveTo>
                  <a:lnTo>
                    <a:pt x="0" y="1"/>
                  </a:lnTo>
                  <a:cubicBezTo>
                    <a:pt x="225" y="449"/>
                    <a:pt x="673" y="897"/>
                    <a:pt x="1345" y="1345"/>
                  </a:cubicBezTo>
                  <a:cubicBezTo>
                    <a:pt x="897" y="897"/>
                    <a:pt x="673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17"/>
            <p:cNvSpPr/>
            <p:nvPr/>
          </p:nvSpPr>
          <p:spPr>
            <a:xfrm>
              <a:off x="5174300" y="27986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17"/>
            <p:cNvSpPr/>
            <p:nvPr/>
          </p:nvSpPr>
          <p:spPr>
            <a:xfrm>
              <a:off x="3011575" y="2822900"/>
              <a:ext cx="28025" cy="15000"/>
            </a:xfrm>
            <a:custGeom>
              <a:rect b="b" l="l" r="r" t="t"/>
              <a:pathLst>
                <a:path extrusionOk="0" h="600" w="1121">
                  <a:moveTo>
                    <a:pt x="350" y="1"/>
                  </a:moveTo>
                  <a:cubicBezTo>
                    <a:pt x="229" y="1"/>
                    <a:pt x="108" y="44"/>
                    <a:pt x="0" y="151"/>
                  </a:cubicBezTo>
                  <a:cubicBezTo>
                    <a:pt x="0" y="600"/>
                    <a:pt x="224" y="600"/>
                    <a:pt x="1121" y="600"/>
                  </a:cubicBezTo>
                  <a:cubicBezTo>
                    <a:pt x="1121" y="429"/>
                    <a:pt x="733" y="1"/>
                    <a:pt x="3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17"/>
            <p:cNvSpPr/>
            <p:nvPr/>
          </p:nvSpPr>
          <p:spPr>
            <a:xfrm>
              <a:off x="3555050" y="2837875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1" y="1"/>
                  </a:moveTo>
                  <a:cubicBezTo>
                    <a:pt x="1" y="225"/>
                    <a:pt x="225" y="449"/>
                    <a:pt x="897" y="449"/>
                  </a:cubicBezTo>
                  <a:cubicBezTo>
                    <a:pt x="897" y="1"/>
                    <a:pt x="225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17"/>
            <p:cNvSpPr/>
            <p:nvPr/>
          </p:nvSpPr>
          <p:spPr>
            <a:xfrm>
              <a:off x="3011575" y="283787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0" y="1"/>
                  </a:moveTo>
                  <a:cubicBezTo>
                    <a:pt x="0" y="449"/>
                    <a:pt x="448" y="449"/>
                    <a:pt x="224" y="673"/>
                  </a:cubicBezTo>
                  <a:cubicBezTo>
                    <a:pt x="1121" y="673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17"/>
            <p:cNvSpPr/>
            <p:nvPr/>
          </p:nvSpPr>
          <p:spPr>
            <a:xfrm>
              <a:off x="6462975" y="28490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17"/>
            <p:cNvSpPr/>
            <p:nvPr/>
          </p:nvSpPr>
          <p:spPr>
            <a:xfrm>
              <a:off x="6552625" y="285467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449" y="1"/>
                  </a:moveTo>
                  <a:cubicBezTo>
                    <a:pt x="225" y="1"/>
                    <a:pt x="1" y="225"/>
                    <a:pt x="1" y="449"/>
                  </a:cubicBezTo>
                  <a:cubicBezTo>
                    <a:pt x="225" y="449"/>
                    <a:pt x="449" y="44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17"/>
            <p:cNvSpPr/>
            <p:nvPr/>
          </p:nvSpPr>
          <p:spPr>
            <a:xfrm>
              <a:off x="3022775" y="28603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17"/>
            <p:cNvSpPr/>
            <p:nvPr/>
          </p:nvSpPr>
          <p:spPr>
            <a:xfrm>
              <a:off x="6502200" y="28715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1" y="0"/>
                  </a:moveTo>
                  <a:lnTo>
                    <a:pt x="225" y="0"/>
                  </a:lnTo>
                  <a:cubicBezTo>
                    <a:pt x="2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17"/>
            <p:cNvSpPr/>
            <p:nvPr/>
          </p:nvSpPr>
          <p:spPr>
            <a:xfrm>
              <a:off x="3896825" y="2873875"/>
              <a:ext cx="9375" cy="6475"/>
            </a:xfrm>
            <a:custGeom>
              <a:rect b="b" l="l" r="r" t="t"/>
              <a:pathLst>
                <a:path extrusionOk="0" h="259" w="375">
                  <a:moveTo>
                    <a:pt x="225" y="0"/>
                  </a:moveTo>
                  <a:cubicBezTo>
                    <a:pt x="170" y="0"/>
                    <a:pt x="96" y="35"/>
                    <a:pt x="1" y="129"/>
                  </a:cubicBezTo>
                  <a:cubicBezTo>
                    <a:pt x="96" y="224"/>
                    <a:pt x="170" y="259"/>
                    <a:pt x="225" y="259"/>
                  </a:cubicBezTo>
                  <a:cubicBezTo>
                    <a:pt x="374" y="259"/>
                    <a:pt x="3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17"/>
            <p:cNvSpPr/>
            <p:nvPr/>
          </p:nvSpPr>
          <p:spPr>
            <a:xfrm>
              <a:off x="3644700" y="2881525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99" y="0"/>
                  </a:moveTo>
                  <a:cubicBezTo>
                    <a:pt x="68" y="0"/>
                    <a:pt x="34" y="14"/>
                    <a:pt x="1" y="48"/>
                  </a:cubicBezTo>
                  <a:cubicBezTo>
                    <a:pt x="118" y="165"/>
                    <a:pt x="189" y="205"/>
                    <a:pt x="226" y="205"/>
                  </a:cubicBezTo>
                  <a:cubicBezTo>
                    <a:pt x="310" y="205"/>
                    <a:pt x="222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17"/>
            <p:cNvSpPr/>
            <p:nvPr/>
          </p:nvSpPr>
          <p:spPr>
            <a:xfrm>
              <a:off x="3700725" y="29443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6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17"/>
            <p:cNvSpPr/>
            <p:nvPr/>
          </p:nvSpPr>
          <p:spPr>
            <a:xfrm>
              <a:off x="3790375" y="2952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17"/>
            <p:cNvSpPr/>
            <p:nvPr/>
          </p:nvSpPr>
          <p:spPr>
            <a:xfrm>
              <a:off x="3168450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182" y="0"/>
                  </a:moveTo>
                  <a:cubicBezTo>
                    <a:pt x="127" y="0"/>
                    <a:pt x="66" y="14"/>
                    <a:pt x="1" y="47"/>
                  </a:cubicBezTo>
                  <a:cubicBezTo>
                    <a:pt x="1" y="159"/>
                    <a:pt x="113" y="159"/>
                    <a:pt x="225" y="159"/>
                  </a:cubicBezTo>
                  <a:cubicBezTo>
                    <a:pt x="337" y="159"/>
                    <a:pt x="449" y="159"/>
                    <a:pt x="449" y="271"/>
                  </a:cubicBezTo>
                  <a:cubicBezTo>
                    <a:pt x="482" y="303"/>
                    <a:pt x="505" y="317"/>
                    <a:pt x="519" y="317"/>
                  </a:cubicBezTo>
                  <a:cubicBezTo>
                    <a:pt x="588" y="317"/>
                    <a:pt x="449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17"/>
            <p:cNvSpPr/>
            <p:nvPr/>
          </p:nvSpPr>
          <p:spPr>
            <a:xfrm>
              <a:off x="6715125" y="297680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3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17"/>
            <p:cNvSpPr/>
            <p:nvPr/>
          </p:nvSpPr>
          <p:spPr>
            <a:xfrm>
              <a:off x="876850" y="2983550"/>
              <a:ext cx="61650" cy="22450"/>
            </a:xfrm>
            <a:custGeom>
              <a:rect b="b" l="l" r="r" t="t"/>
              <a:pathLst>
                <a:path extrusionOk="0" h="898" w="2466">
                  <a:moveTo>
                    <a:pt x="0" y="1"/>
                  </a:moveTo>
                  <a:cubicBezTo>
                    <a:pt x="673" y="673"/>
                    <a:pt x="1569" y="897"/>
                    <a:pt x="2466" y="897"/>
                  </a:cubicBezTo>
                  <a:cubicBezTo>
                    <a:pt x="1793" y="449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17"/>
            <p:cNvSpPr/>
            <p:nvPr/>
          </p:nvSpPr>
          <p:spPr>
            <a:xfrm>
              <a:off x="4328250" y="2983550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" y="1"/>
                  </a:moveTo>
                  <a:cubicBezTo>
                    <a:pt x="1" y="1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17"/>
            <p:cNvSpPr/>
            <p:nvPr/>
          </p:nvSpPr>
          <p:spPr>
            <a:xfrm>
              <a:off x="3157250" y="29891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lnTo>
                    <a:pt x="449" y="449"/>
                  </a:lnTo>
                  <a:cubicBezTo>
                    <a:pt x="449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17"/>
            <p:cNvSpPr/>
            <p:nvPr/>
          </p:nvSpPr>
          <p:spPr>
            <a:xfrm>
              <a:off x="4597200" y="29978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7" y="0"/>
                  </a:moveTo>
                  <a:cubicBezTo>
                    <a:pt x="50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17"/>
            <p:cNvSpPr/>
            <p:nvPr/>
          </p:nvSpPr>
          <p:spPr>
            <a:xfrm>
              <a:off x="6709500" y="30148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673" y="317"/>
                    <a:pt x="449" y="93"/>
                  </a:cubicBezTo>
                  <a:cubicBezTo>
                    <a:pt x="449" y="28"/>
                    <a:pt x="411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17"/>
            <p:cNvSpPr/>
            <p:nvPr/>
          </p:nvSpPr>
          <p:spPr>
            <a:xfrm>
              <a:off x="5291975" y="30227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17"/>
            <p:cNvSpPr/>
            <p:nvPr/>
          </p:nvSpPr>
          <p:spPr>
            <a:xfrm>
              <a:off x="4916575" y="302837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673" y="1"/>
                  </a:moveTo>
                  <a:cubicBezTo>
                    <a:pt x="224" y="1"/>
                    <a:pt x="0" y="1"/>
                    <a:pt x="224" y="225"/>
                  </a:cubicBezTo>
                  <a:cubicBezTo>
                    <a:pt x="290" y="290"/>
                    <a:pt x="375" y="318"/>
                    <a:pt x="456" y="318"/>
                  </a:cubicBezTo>
                  <a:cubicBezTo>
                    <a:pt x="653" y="318"/>
                    <a:pt x="831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17"/>
            <p:cNvSpPr/>
            <p:nvPr/>
          </p:nvSpPr>
          <p:spPr>
            <a:xfrm>
              <a:off x="4916575" y="30395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00" y="100"/>
                    <a:pt x="233" y="100"/>
                  </a:cubicBezTo>
                  <a:cubicBezTo>
                    <a:pt x="299" y="100"/>
                    <a:pt x="374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17"/>
            <p:cNvSpPr/>
            <p:nvPr/>
          </p:nvSpPr>
          <p:spPr>
            <a:xfrm>
              <a:off x="5247150" y="3045175"/>
              <a:ext cx="15325" cy="13450"/>
            </a:xfrm>
            <a:custGeom>
              <a:rect b="b" l="l" r="r" t="t"/>
              <a:pathLst>
                <a:path extrusionOk="0" h="538" w="613">
                  <a:moveTo>
                    <a:pt x="448" y="1"/>
                  </a:moveTo>
                  <a:cubicBezTo>
                    <a:pt x="224" y="1"/>
                    <a:pt x="0" y="1"/>
                    <a:pt x="224" y="449"/>
                  </a:cubicBezTo>
                  <a:cubicBezTo>
                    <a:pt x="224" y="509"/>
                    <a:pt x="256" y="537"/>
                    <a:pt x="299" y="537"/>
                  </a:cubicBezTo>
                  <a:cubicBezTo>
                    <a:pt x="416" y="537"/>
                    <a:pt x="612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17"/>
            <p:cNvSpPr/>
            <p:nvPr/>
          </p:nvSpPr>
          <p:spPr>
            <a:xfrm>
              <a:off x="5286375" y="3050875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124" y="0"/>
                  </a:moveTo>
                  <a:cubicBezTo>
                    <a:pt x="96" y="0"/>
                    <a:pt x="54" y="58"/>
                    <a:pt x="0" y="221"/>
                  </a:cubicBezTo>
                  <a:cubicBezTo>
                    <a:pt x="39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17"/>
            <p:cNvSpPr/>
            <p:nvPr/>
          </p:nvSpPr>
          <p:spPr>
            <a:xfrm>
              <a:off x="3129225" y="3062625"/>
              <a:ext cx="28050" cy="9975"/>
            </a:xfrm>
            <a:custGeom>
              <a:rect b="b" l="l" r="r" t="t"/>
              <a:pathLst>
                <a:path extrusionOk="0" h="399" w="1122">
                  <a:moveTo>
                    <a:pt x="192" y="0"/>
                  </a:moveTo>
                  <a:cubicBezTo>
                    <a:pt x="75" y="0"/>
                    <a:pt x="1" y="50"/>
                    <a:pt x="1" y="199"/>
                  </a:cubicBezTo>
                  <a:cubicBezTo>
                    <a:pt x="150" y="199"/>
                    <a:pt x="399" y="399"/>
                    <a:pt x="681" y="399"/>
                  </a:cubicBezTo>
                  <a:cubicBezTo>
                    <a:pt x="822" y="399"/>
                    <a:pt x="972" y="349"/>
                    <a:pt x="1121" y="199"/>
                  </a:cubicBezTo>
                  <a:cubicBezTo>
                    <a:pt x="822" y="199"/>
                    <a:pt x="42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17"/>
            <p:cNvSpPr/>
            <p:nvPr/>
          </p:nvSpPr>
          <p:spPr>
            <a:xfrm>
              <a:off x="3213275" y="3067600"/>
              <a:ext cx="33650" cy="16825"/>
            </a:xfrm>
            <a:custGeom>
              <a:rect b="b" l="l" r="r" t="t"/>
              <a:pathLst>
                <a:path extrusionOk="0" h="673" w="1346">
                  <a:moveTo>
                    <a:pt x="449" y="0"/>
                  </a:moveTo>
                  <a:cubicBezTo>
                    <a:pt x="0" y="224"/>
                    <a:pt x="897" y="673"/>
                    <a:pt x="1345" y="673"/>
                  </a:cubicBezTo>
                  <a:cubicBezTo>
                    <a:pt x="1121" y="224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17"/>
            <p:cNvSpPr/>
            <p:nvPr/>
          </p:nvSpPr>
          <p:spPr>
            <a:xfrm>
              <a:off x="3975275" y="3079425"/>
              <a:ext cx="22425" cy="6625"/>
            </a:xfrm>
            <a:custGeom>
              <a:rect b="b" l="l" r="r" t="t"/>
              <a:pathLst>
                <a:path extrusionOk="0" h="265" w="897">
                  <a:moveTo>
                    <a:pt x="133" y="1"/>
                  </a:moveTo>
                  <a:cubicBezTo>
                    <a:pt x="50" y="1"/>
                    <a:pt x="0" y="50"/>
                    <a:pt x="0" y="200"/>
                  </a:cubicBezTo>
                  <a:cubicBezTo>
                    <a:pt x="48" y="152"/>
                    <a:pt x="105" y="135"/>
                    <a:pt x="168" y="135"/>
                  </a:cubicBezTo>
                  <a:cubicBezTo>
                    <a:pt x="341" y="135"/>
                    <a:pt x="557" y="264"/>
                    <a:pt x="729" y="264"/>
                  </a:cubicBezTo>
                  <a:cubicBezTo>
                    <a:pt x="792" y="264"/>
                    <a:pt x="850" y="247"/>
                    <a:pt x="897" y="200"/>
                  </a:cubicBezTo>
                  <a:cubicBezTo>
                    <a:pt x="598" y="200"/>
                    <a:pt x="299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17"/>
            <p:cNvSpPr/>
            <p:nvPr/>
          </p:nvSpPr>
          <p:spPr>
            <a:xfrm>
              <a:off x="4905375" y="312675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16" y="0"/>
                  </a:moveTo>
                  <a:cubicBezTo>
                    <a:pt x="50" y="0"/>
                    <a:pt x="0" y="25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17"/>
            <p:cNvSpPr/>
            <p:nvPr/>
          </p:nvSpPr>
          <p:spPr>
            <a:xfrm>
              <a:off x="4866150" y="3134825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673" y="1"/>
                  </a:moveTo>
                  <a:cubicBezTo>
                    <a:pt x="224" y="1"/>
                    <a:pt x="0" y="1"/>
                    <a:pt x="0" y="225"/>
                  </a:cubicBezTo>
                  <a:cubicBezTo>
                    <a:pt x="66" y="291"/>
                    <a:pt x="151" y="318"/>
                    <a:pt x="238" y="318"/>
                  </a:cubicBezTo>
                  <a:cubicBezTo>
                    <a:pt x="448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17"/>
            <p:cNvSpPr/>
            <p:nvPr/>
          </p:nvSpPr>
          <p:spPr>
            <a:xfrm>
              <a:off x="2884350" y="3154925"/>
              <a:ext cx="19150" cy="10275"/>
            </a:xfrm>
            <a:custGeom>
              <a:rect b="b" l="l" r="r" t="t"/>
              <a:pathLst>
                <a:path extrusionOk="0" h="411" w="766">
                  <a:moveTo>
                    <a:pt x="489" y="0"/>
                  </a:moveTo>
                  <a:cubicBezTo>
                    <a:pt x="402" y="0"/>
                    <a:pt x="290" y="28"/>
                    <a:pt x="159" y="93"/>
                  </a:cubicBezTo>
                  <a:cubicBezTo>
                    <a:pt x="0" y="252"/>
                    <a:pt x="66" y="410"/>
                    <a:pt x="276" y="410"/>
                  </a:cubicBezTo>
                  <a:cubicBezTo>
                    <a:pt x="364" y="410"/>
                    <a:pt x="476" y="383"/>
                    <a:pt x="607" y="317"/>
                  </a:cubicBezTo>
                  <a:cubicBezTo>
                    <a:pt x="765" y="159"/>
                    <a:pt x="700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17"/>
            <p:cNvSpPr/>
            <p:nvPr/>
          </p:nvSpPr>
          <p:spPr>
            <a:xfrm>
              <a:off x="2933125" y="31740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1" y="1"/>
                  </a:moveTo>
                  <a:cubicBezTo>
                    <a:pt x="225" y="449"/>
                    <a:pt x="1" y="673"/>
                    <a:pt x="673" y="897"/>
                  </a:cubicBezTo>
                  <a:cubicBezTo>
                    <a:pt x="897" y="897"/>
                    <a:pt x="449" y="2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17"/>
            <p:cNvSpPr/>
            <p:nvPr/>
          </p:nvSpPr>
          <p:spPr>
            <a:xfrm>
              <a:off x="453557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8" y="0"/>
                  </a:moveTo>
                  <a:cubicBezTo>
                    <a:pt x="25" y="0"/>
                    <a:pt x="0" y="25"/>
                    <a:pt x="0" y="100"/>
                  </a:cubicBezTo>
                  <a:lnTo>
                    <a:pt x="224" y="100"/>
                  </a:lnTo>
                  <a:cubicBezTo>
                    <a:pt x="224" y="100"/>
                    <a:pt x="125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17"/>
            <p:cNvSpPr/>
            <p:nvPr/>
          </p:nvSpPr>
          <p:spPr>
            <a:xfrm>
              <a:off x="4843725" y="31827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17"/>
            <p:cNvSpPr/>
            <p:nvPr/>
          </p:nvSpPr>
          <p:spPr>
            <a:xfrm>
              <a:off x="5280750" y="3228900"/>
              <a:ext cx="7775" cy="5150"/>
            </a:xfrm>
            <a:custGeom>
              <a:rect b="b" l="l" r="r" t="t"/>
              <a:pathLst>
                <a:path extrusionOk="0" h="206" w="311">
                  <a:moveTo>
                    <a:pt x="100" y="1"/>
                  </a:moveTo>
                  <a:cubicBezTo>
                    <a:pt x="68" y="1"/>
                    <a:pt x="35" y="14"/>
                    <a:pt x="1" y="48"/>
                  </a:cubicBezTo>
                  <a:cubicBezTo>
                    <a:pt x="118" y="165"/>
                    <a:pt x="189" y="206"/>
                    <a:pt x="227" y="206"/>
                  </a:cubicBezTo>
                  <a:cubicBezTo>
                    <a:pt x="310" y="206"/>
                    <a:pt x="22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17"/>
            <p:cNvSpPr/>
            <p:nvPr/>
          </p:nvSpPr>
          <p:spPr>
            <a:xfrm>
              <a:off x="3566250" y="3241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17"/>
            <p:cNvSpPr/>
            <p:nvPr/>
          </p:nvSpPr>
          <p:spPr>
            <a:xfrm>
              <a:off x="4373075" y="3243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17"/>
            <p:cNvSpPr/>
            <p:nvPr/>
          </p:nvSpPr>
          <p:spPr>
            <a:xfrm>
              <a:off x="3504625" y="3258100"/>
              <a:ext cx="34975" cy="12750"/>
            </a:xfrm>
            <a:custGeom>
              <a:rect b="b" l="l" r="r" t="t"/>
              <a:pathLst>
                <a:path extrusionOk="0" h="510" w="1399">
                  <a:moveTo>
                    <a:pt x="673" y="0"/>
                  </a:moveTo>
                  <a:cubicBezTo>
                    <a:pt x="673" y="102"/>
                    <a:pt x="638" y="134"/>
                    <a:pt x="585" y="134"/>
                  </a:cubicBezTo>
                  <a:cubicBezTo>
                    <a:pt x="490" y="134"/>
                    <a:pt x="335" y="31"/>
                    <a:pt x="208" y="31"/>
                  </a:cubicBezTo>
                  <a:cubicBezTo>
                    <a:pt x="92" y="31"/>
                    <a:pt x="1" y="117"/>
                    <a:pt x="1" y="449"/>
                  </a:cubicBezTo>
                  <a:cubicBezTo>
                    <a:pt x="43" y="491"/>
                    <a:pt x="127" y="510"/>
                    <a:pt x="228" y="510"/>
                  </a:cubicBezTo>
                  <a:cubicBezTo>
                    <a:pt x="657" y="510"/>
                    <a:pt x="1398" y="182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17"/>
            <p:cNvSpPr/>
            <p:nvPr/>
          </p:nvSpPr>
          <p:spPr>
            <a:xfrm>
              <a:off x="4339475" y="325950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17"/>
            <p:cNvSpPr/>
            <p:nvPr/>
          </p:nvSpPr>
          <p:spPr>
            <a:xfrm>
              <a:off x="4672075" y="326812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0"/>
                  </a:moveTo>
                  <a:cubicBezTo>
                    <a:pt x="248" y="0"/>
                    <a:pt x="211" y="14"/>
                    <a:pt x="143" y="48"/>
                  </a:cubicBezTo>
                  <a:cubicBezTo>
                    <a:pt x="26" y="165"/>
                    <a:pt x="1" y="205"/>
                    <a:pt x="19" y="205"/>
                  </a:cubicBezTo>
                  <a:cubicBezTo>
                    <a:pt x="61" y="205"/>
                    <a:pt x="325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17"/>
            <p:cNvSpPr/>
            <p:nvPr/>
          </p:nvSpPr>
          <p:spPr>
            <a:xfrm>
              <a:off x="4720475" y="3266800"/>
              <a:ext cx="11225" cy="5025"/>
            </a:xfrm>
            <a:custGeom>
              <a:rect b="b" l="l" r="r" t="t"/>
              <a:pathLst>
                <a:path extrusionOk="0" h="2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75"/>
                    <a:pt x="50" y="200"/>
                    <a:pt x="116" y="200"/>
                  </a:cubicBezTo>
                  <a:cubicBezTo>
                    <a:pt x="249" y="200"/>
                    <a:pt x="448" y="101"/>
                    <a:pt x="448" y="101"/>
                  </a:cubicBez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17"/>
            <p:cNvSpPr/>
            <p:nvPr/>
          </p:nvSpPr>
          <p:spPr>
            <a:xfrm>
              <a:off x="4059325" y="3274900"/>
              <a:ext cx="15325" cy="13425"/>
            </a:xfrm>
            <a:custGeom>
              <a:rect b="b" l="l" r="r" t="t"/>
              <a:pathLst>
                <a:path extrusionOk="0" h="537" w="613">
                  <a:moveTo>
                    <a:pt x="448" y="1"/>
                  </a:moveTo>
                  <a:cubicBezTo>
                    <a:pt x="0" y="1"/>
                    <a:pt x="0" y="1"/>
                    <a:pt x="0" y="449"/>
                  </a:cubicBezTo>
                  <a:cubicBezTo>
                    <a:pt x="60" y="509"/>
                    <a:pt x="136" y="537"/>
                    <a:pt x="211" y="537"/>
                  </a:cubicBezTo>
                  <a:cubicBezTo>
                    <a:pt x="416" y="537"/>
                    <a:pt x="613" y="329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17"/>
            <p:cNvSpPr/>
            <p:nvPr/>
          </p:nvSpPr>
          <p:spPr>
            <a:xfrm>
              <a:off x="4742875" y="32772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17"/>
            <p:cNvSpPr/>
            <p:nvPr/>
          </p:nvSpPr>
          <p:spPr>
            <a:xfrm>
              <a:off x="6485400" y="3302925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224" y="0"/>
                  </a:moveTo>
                  <a:cubicBezTo>
                    <a:pt x="0" y="0"/>
                    <a:pt x="673" y="224"/>
                    <a:pt x="897" y="224"/>
                  </a:cubicBezTo>
                  <a:cubicBezTo>
                    <a:pt x="897" y="0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17"/>
            <p:cNvSpPr/>
            <p:nvPr/>
          </p:nvSpPr>
          <p:spPr>
            <a:xfrm>
              <a:off x="2697800" y="330527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5" y="36"/>
                    <a:pt x="1" y="130"/>
                  </a:cubicBezTo>
                  <a:cubicBezTo>
                    <a:pt x="95" y="225"/>
                    <a:pt x="170" y="260"/>
                    <a:pt x="225" y="260"/>
                  </a:cubicBezTo>
                  <a:cubicBezTo>
                    <a:pt x="374" y="260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17"/>
            <p:cNvSpPr/>
            <p:nvPr/>
          </p:nvSpPr>
          <p:spPr>
            <a:xfrm>
              <a:off x="3409375" y="3302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673" y="0"/>
                  </a:moveTo>
                  <a:lnTo>
                    <a:pt x="673" y="0"/>
                  </a:lnTo>
                  <a:cubicBezTo>
                    <a:pt x="449" y="224"/>
                    <a:pt x="1" y="0"/>
                    <a:pt x="1" y="449"/>
                  </a:cubicBezTo>
                  <a:cubicBezTo>
                    <a:pt x="449" y="449"/>
                    <a:pt x="673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17"/>
            <p:cNvSpPr/>
            <p:nvPr/>
          </p:nvSpPr>
          <p:spPr>
            <a:xfrm>
              <a:off x="4655175" y="3302925"/>
              <a:ext cx="9275" cy="12750"/>
            </a:xfrm>
            <a:custGeom>
              <a:rect b="b" l="l" r="r" t="t"/>
              <a:pathLst>
                <a:path extrusionOk="0" h="510" w="371">
                  <a:moveTo>
                    <a:pt x="147" y="0"/>
                  </a:moveTo>
                  <a:cubicBezTo>
                    <a:pt x="147" y="182"/>
                    <a:pt x="0" y="510"/>
                    <a:pt x="181" y="510"/>
                  </a:cubicBezTo>
                  <a:cubicBezTo>
                    <a:pt x="224" y="510"/>
                    <a:pt x="285" y="491"/>
                    <a:pt x="371" y="449"/>
                  </a:cubicBezTo>
                  <a:cubicBezTo>
                    <a:pt x="371" y="224"/>
                    <a:pt x="371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17"/>
            <p:cNvSpPr/>
            <p:nvPr/>
          </p:nvSpPr>
          <p:spPr>
            <a:xfrm>
              <a:off x="6519000" y="33085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449" y="0"/>
                  </a:moveTo>
                  <a:cubicBezTo>
                    <a:pt x="449" y="0"/>
                    <a:pt x="1" y="0"/>
                    <a:pt x="1" y="225"/>
                  </a:cubicBezTo>
                  <a:cubicBezTo>
                    <a:pt x="1" y="225"/>
                    <a:pt x="449" y="22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17"/>
            <p:cNvSpPr/>
            <p:nvPr/>
          </p:nvSpPr>
          <p:spPr>
            <a:xfrm>
              <a:off x="6552625" y="3314125"/>
              <a:ext cx="25" cy="28050"/>
            </a:xfrm>
            <a:custGeom>
              <a:rect b="b" l="l" r="r" t="t"/>
              <a:pathLst>
                <a:path extrusionOk="0" h="1122" w="1">
                  <a:moveTo>
                    <a:pt x="1" y="673"/>
                  </a:moveTo>
                  <a:cubicBezTo>
                    <a:pt x="1" y="1121"/>
                    <a:pt x="1" y="1"/>
                    <a:pt x="1" y="6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17"/>
            <p:cNvSpPr/>
            <p:nvPr/>
          </p:nvSpPr>
          <p:spPr>
            <a:xfrm>
              <a:off x="6576375" y="3327000"/>
              <a:ext cx="15500" cy="5125"/>
            </a:xfrm>
            <a:custGeom>
              <a:rect b="b" l="l" r="r" t="t"/>
              <a:pathLst>
                <a:path extrusionOk="0" h="205" w="620">
                  <a:moveTo>
                    <a:pt x="168" y="0"/>
                  </a:moveTo>
                  <a:cubicBezTo>
                    <a:pt x="0" y="0"/>
                    <a:pt x="176" y="205"/>
                    <a:pt x="422" y="205"/>
                  </a:cubicBezTo>
                  <a:cubicBezTo>
                    <a:pt x="485" y="205"/>
                    <a:pt x="552" y="192"/>
                    <a:pt x="619" y="158"/>
                  </a:cubicBezTo>
                  <a:cubicBezTo>
                    <a:pt x="385" y="41"/>
                    <a:pt x="242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17"/>
            <p:cNvSpPr/>
            <p:nvPr/>
          </p:nvSpPr>
          <p:spPr>
            <a:xfrm>
              <a:off x="2905125" y="3330925"/>
              <a:ext cx="22425" cy="2525"/>
            </a:xfrm>
            <a:custGeom>
              <a:rect b="b" l="l" r="r" t="t"/>
              <a:pathLst>
                <a:path extrusionOk="0" h="101" w="897">
                  <a:moveTo>
                    <a:pt x="0" y="1"/>
                  </a:moveTo>
                  <a:cubicBezTo>
                    <a:pt x="0" y="1"/>
                    <a:pt x="299" y="100"/>
                    <a:pt x="564" y="100"/>
                  </a:cubicBezTo>
                  <a:cubicBezTo>
                    <a:pt x="697" y="100"/>
                    <a:pt x="822" y="76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17"/>
            <p:cNvSpPr/>
            <p:nvPr/>
          </p:nvSpPr>
          <p:spPr>
            <a:xfrm>
              <a:off x="4305850" y="33310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0" y="221"/>
                  </a:cubicBezTo>
                  <a:cubicBezTo>
                    <a:pt x="40" y="300"/>
                    <a:pt x="72" y="330"/>
                    <a:pt x="98" y="330"/>
                  </a:cubicBezTo>
                  <a:cubicBezTo>
                    <a:pt x="182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17"/>
            <p:cNvSpPr/>
            <p:nvPr/>
          </p:nvSpPr>
          <p:spPr>
            <a:xfrm>
              <a:off x="6470750" y="333260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17"/>
            <p:cNvSpPr/>
            <p:nvPr/>
          </p:nvSpPr>
          <p:spPr>
            <a:xfrm>
              <a:off x="6614250" y="3337150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499" y="1"/>
                  </a:moveTo>
                  <a:cubicBezTo>
                    <a:pt x="325" y="1"/>
                    <a:pt x="150" y="51"/>
                    <a:pt x="1" y="200"/>
                  </a:cubicBezTo>
                  <a:cubicBezTo>
                    <a:pt x="102" y="166"/>
                    <a:pt x="193" y="153"/>
                    <a:pt x="276" y="153"/>
                  </a:cubicBezTo>
                  <a:cubicBezTo>
                    <a:pt x="601" y="153"/>
                    <a:pt x="806" y="358"/>
                    <a:pt x="1028" y="358"/>
                  </a:cubicBezTo>
                  <a:cubicBezTo>
                    <a:pt x="1126" y="358"/>
                    <a:pt x="1228" y="317"/>
                    <a:pt x="1346" y="200"/>
                  </a:cubicBezTo>
                  <a:cubicBezTo>
                    <a:pt x="1196" y="200"/>
                    <a:pt x="848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17"/>
            <p:cNvSpPr/>
            <p:nvPr/>
          </p:nvSpPr>
          <p:spPr>
            <a:xfrm>
              <a:off x="6660275" y="3344500"/>
              <a:ext cx="15650" cy="6500"/>
            </a:xfrm>
            <a:custGeom>
              <a:rect b="b" l="l" r="r" t="t"/>
              <a:pathLst>
                <a:path extrusionOk="0" h="260" w="626">
                  <a:moveTo>
                    <a:pt x="224" y="1"/>
                  </a:moveTo>
                  <a:cubicBezTo>
                    <a:pt x="0" y="1"/>
                    <a:pt x="130" y="260"/>
                    <a:pt x="354" y="260"/>
                  </a:cubicBezTo>
                  <a:cubicBezTo>
                    <a:pt x="436" y="260"/>
                    <a:pt x="530" y="225"/>
                    <a:pt x="625" y="130"/>
                  </a:cubicBezTo>
                  <a:cubicBezTo>
                    <a:pt x="436" y="35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17"/>
            <p:cNvSpPr/>
            <p:nvPr/>
          </p:nvSpPr>
          <p:spPr>
            <a:xfrm>
              <a:off x="3432850" y="3363025"/>
              <a:ext cx="15775" cy="12750"/>
            </a:xfrm>
            <a:custGeom>
              <a:rect b="b" l="l" r="r" t="t"/>
              <a:pathLst>
                <a:path extrusionOk="0" h="510" w="631">
                  <a:moveTo>
                    <a:pt x="365" y="0"/>
                  </a:moveTo>
                  <a:cubicBezTo>
                    <a:pt x="260" y="0"/>
                    <a:pt x="1" y="328"/>
                    <a:pt x="182" y="510"/>
                  </a:cubicBezTo>
                  <a:cubicBezTo>
                    <a:pt x="406" y="510"/>
                    <a:pt x="630" y="510"/>
                    <a:pt x="406" y="62"/>
                  </a:cubicBezTo>
                  <a:cubicBezTo>
                    <a:pt x="406" y="19"/>
                    <a:pt x="390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17"/>
            <p:cNvSpPr/>
            <p:nvPr/>
          </p:nvSpPr>
          <p:spPr>
            <a:xfrm>
              <a:off x="4328250" y="3375750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17"/>
            <p:cNvSpPr/>
            <p:nvPr/>
          </p:nvSpPr>
          <p:spPr>
            <a:xfrm>
              <a:off x="4361875" y="338422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98" y="1"/>
                  </a:moveTo>
                  <a:cubicBezTo>
                    <a:pt x="73" y="1"/>
                    <a:pt x="40" y="31"/>
                    <a:pt x="1" y="110"/>
                  </a:cubicBezTo>
                  <a:cubicBezTo>
                    <a:pt x="55" y="273"/>
                    <a:pt x="96" y="331"/>
                    <a:pt x="124" y="331"/>
                  </a:cubicBezTo>
                  <a:cubicBezTo>
                    <a:pt x="191" y="331"/>
                    <a:pt x="183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17"/>
            <p:cNvSpPr/>
            <p:nvPr/>
          </p:nvSpPr>
          <p:spPr>
            <a:xfrm>
              <a:off x="1498775" y="33869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17"/>
            <p:cNvSpPr/>
            <p:nvPr/>
          </p:nvSpPr>
          <p:spPr>
            <a:xfrm>
              <a:off x="1504375" y="3392575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225" y="0"/>
                  </a:moveTo>
                  <a:cubicBezTo>
                    <a:pt x="1" y="448"/>
                    <a:pt x="225" y="448"/>
                    <a:pt x="897" y="672"/>
                  </a:cubicBezTo>
                  <a:cubicBezTo>
                    <a:pt x="1121" y="0"/>
                    <a:pt x="112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17"/>
            <p:cNvSpPr/>
            <p:nvPr/>
          </p:nvSpPr>
          <p:spPr>
            <a:xfrm>
              <a:off x="1532400" y="339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lnTo>
                    <a:pt x="448" y="448"/>
                  </a:lnTo>
                  <a:cubicBezTo>
                    <a:pt x="448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17"/>
            <p:cNvSpPr/>
            <p:nvPr/>
          </p:nvSpPr>
          <p:spPr>
            <a:xfrm>
              <a:off x="3824000" y="33949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6"/>
                    <a:pt x="0" y="130"/>
                  </a:cubicBezTo>
                  <a:cubicBezTo>
                    <a:pt x="48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17"/>
            <p:cNvSpPr/>
            <p:nvPr/>
          </p:nvSpPr>
          <p:spPr>
            <a:xfrm>
              <a:off x="1549200" y="3402200"/>
              <a:ext cx="15725" cy="7200"/>
            </a:xfrm>
            <a:custGeom>
              <a:rect b="b" l="l" r="r" t="t"/>
              <a:pathLst>
                <a:path extrusionOk="0" h="288" w="629">
                  <a:moveTo>
                    <a:pt x="69" y="1"/>
                  </a:moveTo>
                  <a:cubicBezTo>
                    <a:pt x="27" y="1"/>
                    <a:pt x="1" y="19"/>
                    <a:pt x="1" y="63"/>
                  </a:cubicBezTo>
                  <a:cubicBezTo>
                    <a:pt x="225" y="63"/>
                    <a:pt x="225" y="287"/>
                    <a:pt x="449" y="287"/>
                  </a:cubicBezTo>
                  <a:cubicBezTo>
                    <a:pt x="628" y="287"/>
                    <a:pt x="234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17"/>
            <p:cNvSpPr/>
            <p:nvPr/>
          </p:nvSpPr>
          <p:spPr>
            <a:xfrm>
              <a:off x="3465400" y="3411750"/>
              <a:ext cx="7850" cy="6475"/>
            </a:xfrm>
            <a:custGeom>
              <a:rect b="b" l="l" r="r" t="t"/>
              <a:pathLst>
                <a:path extrusionOk="0" h="259" w="314">
                  <a:moveTo>
                    <a:pt x="137" y="0"/>
                  </a:moveTo>
                  <a:cubicBezTo>
                    <a:pt x="95" y="0"/>
                    <a:pt x="48" y="35"/>
                    <a:pt x="1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17"/>
            <p:cNvSpPr/>
            <p:nvPr/>
          </p:nvSpPr>
          <p:spPr>
            <a:xfrm>
              <a:off x="3386975" y="341497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17"/>
            <p:cNvSpPr/>
            <p:nvPr/>
          </p:nvSpPr>
          <p:spPr>
            <a:xfrm>
              <a:off x="3482225" y="3416375"/>
              <a:ext cx="8425" cy="6725"/>
            </a:xfrm>
            <a:custGeom>
              <a:rect b="b" l="l" r="r" t="t"/>
              <a:pathLst>
                <a:path extrusionOk="0" h="269" w="337">
                  <a:moveTo>
                    <a:pt x="196" y="1"/>
                  </a:moveTo>
                  <a:cubicBezTo>
                    <a:pt x="112" y="1"/>
                    <a:pt x="0" y="57"/>
                    <a:pt x="0" y="169"/>
                  </a:cubicBezTo>
                  <a:cubicBezTo>
                    <a:pt x="150" y="169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9"/>
                  </a:cubicBezTo>
                  <a:cubicBezTo>
                    <a:pt x="336" y="57"/>
                    <a:pt x="280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17"/>
            <p:cNvSpPr/>
            <p:nvPr/>
          </p:nvSpPr>
          <p:spPr>
            <a:xfrm>
              <a:off x="1554800" y="3418100"/>
              <a:ext cx="20575" cy="6700"/>
            </a:xfrm>
            <a:custGeom>
              <a:rect b="b" l="l" r="r" t="t"/>
              <a:pathLst>
                <a:path extrusionOk="0" h="268" w="823">
                  <a:moveTo>
                    <a:pt x="225" y="0"/>
                  </a:moveTo>
                  <a:cubicBezTo>
                    <a:pt x="100" y="0"/>
                    <a:pt x="1" y="25"/>
                    <a:pt x="1" y="100"/>
                  </a:cubicBezTo>
                  <a:cubicBezTo>
                    <a:pt x="113" y="212"/>
                    <a:pt x="225" y="268"/>
                    <a:pt x="337" y="268"/>
                  </a:cubicBezTo>
                  <a:cubicBezTo>
                    <a:pt x="449" y="268"/>
                    <a:pt x="561" y="212"/>
                    <a:pt x="673" y="100"/>
                  </a:cubicBezTo>
                  <a:cubicBezTo>
                    <a:pt x="822" y="100"/>
                    <a:pt x="474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17"/>
            <p:cNvSpPr/>
            <p:nvPr/>
          </p:nvSpPr>
          <p:spPr>
            <a:xfrm>
              <a:off x="4922175" y="3448600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1345" y="0"/>
                  </a:moveTo>
                  <a:cubicBezTo>
                    <a:pt x="897" y="0"/>
                    <a:pt x="449" y="224"/>
                    <a:pt x="0" y="449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17"/>
            <p:cNvSpPr/>
            <p:nvPr/>
          </p:nvSpPr>
          <p:spPr>
            <a:xfrm>
              <a:off x="1577225" y="3437400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17"/>
            <p:cNvSpPr/>
            <p:nvPr/>
          </p:nvSpPr>
          <p:spPr>
            <a:xfrm>
              <a:off x="3370150" y="3448600"/>
              <a:ext cx="12800" cy="7200"/>
            </a:xfrm>
            <a:custGeom>
              <a:rect b="b" l="l" r="r" t="t"/>
              <a:pathLst>
                <a:path extrusionOk="0" h="288" w="512">
                  <a:moveTo>
                    <a:pt x="1" y="0"/>
                  </a:moveTo>
                  <a:cubicBezTo>
                    <a:pt x="1" y="218"/>
                    <a:pt x="212" y="224"/>
                    <a:pt x="430" y="224"/>
                  </a:cubicBezTo>
                  <a:lnTo>
                    <a:pt x="430" y="224"/>
                  </a:lnTo>
                  <a:cubicBezTo>
                    <a:pt x="321" y="140"/>
                    <a:pt x="126" y="0"/>
                    <a:pt x="1" y="0"/>
                  </a:cubicBezTo>
                  <a:close/>
                  <a:moveTo>
                    <a:pt x="430" y="224"/>
                  </a:moveTo>
                  <a:cubicBezTo>
                    <a:pt x="477" y="261"/>
                    <a:pt x="508" y="287"/>
                    <a:pt x="510" y="287"/>
                  </a:cubicBezTo>
                  <a:cubicBezTo>
                    <a:pt x="512" y="287"/>
                    <a:pt x="494" y="269"/>
                    <a:pt x="449" y="224"/>
                  </a:cubicBezTo>
                  <a:cubicBezTo>
                    <a:pt x="443" y="224"/>
                    <a:pt x="436" y="224"/>
                    <a:pt x="430" y="2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17"/>
            <p:cNvSpPr/>
            <p:nvPr/>
          </p:nvSpPr>
          <p:spPr>
            <a:xfrm>
              <a:off x="3241300" y="344782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17"/>
            <p:cNvSpPr/>
            <p:nvPr/>
          </p:nvSpPr>
          <p:spPr>
            <a:xfrm>
              <a:off x="3254225" y="3449400"/>
              <a:ext cx="15100" cy="10425"/>
            </a:xfrm>
            <a:custGeom>
              <a:rect b="b" l="l" r="r" t="t"/>
              <a:pathLst>
                <a:path extrusionOk="0" h="417" w="604">
                  <a:moveTo>
                    <a:pt x="284" y="1"/>
                  </a:moveTo>
                  <a:cubicBezTo>
                    <a:pt x="166" y="1"/>
                    <a:pt x="1" y="262"/>
                    <a:pt x="155" y="417"/>
                  </a:cubicBezTo>
                  <a:cubicBezTo>
                    <a:pt x="380" y="417"/>
                    <a:pt x="604" y="417"/>
                    <a:pt x="380" y="192"/>
                  </a:cubicBezTo>
                  <a:cubicBezTo>
                    <a:pt x="380" y="53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17"/>
            <p:cNvSpPr/>
            <p:nvPr/>
          </p:nvSpPr>
          <p:spPr>
            <a:xfrm>
              <a:off x="4882950" y="3470350"/>
              <a:ext cx="12250" cy="11875"/>
            </a:xfrm>
            <a:custGeom>
              <a:rect b="b" l="l" r="r" t="t"/>
              <a:pathLst>
                <a:path extrusionOk="0" h="475" w="490">
                  <a:moveTo>
                    <a:pt x="207" y="1"/>
                  </a:moveTo>
                  <a:cubicBezTo>
                    <a:pt x="139" y="1"/>
                    <a:pt x="62" y="68"/>
                    <a:pt x="1" y="251"/>
                  </a:cubicBezTo>
                  <a:cubicBezTo>
                    <a:pt x="225" y="251"/>
                    <a:pt x="1" y="251"/>
                    <a:pt x="1" y="475"/>
                  </a:cubicBezTo>
                  <a:cubicBezTo>
                    <a:pt x="490" y="475"/>
                    <a:pt x="38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17"/>
            <p:cNvSpPr/>
            <p:nvPr/>
          </p:nvSpPr>
          <p:spPr>
            <a:xfrm>
              <a:off x="5191125" y="3475450"/>
              <a:ext cx="14725" cy="7950"/>
            </a:xfrm>
            <a:custGeom>
              <a:rect b="b" l="l" r="r" t="t"/>
              <a:pathLst>
                <a:path extrusionOk="0" h="318" w="589">
                  <a:moveTo>
                    <a:pt x="252" y="0"/>
                  </a:moveTo>
                  <a:cubicBezTo>
                    <a:pt x="183" y="0"/>
                    <a:pt x="98" y="14"/>
                    <a:pt x="0" y="47"/>
                  </a:cubicBezTo>
                  <a:lnTo>
                    <a:pt x="0" y="271"/>
                  </a:lnTo>
                  <a:cubicBezTo>
                    <a:pt x="98" y="304"/>
                    <a:pt x="183" y="317"/>
                    <a:pt x="252" y="317"/>
                  </a:cubicBezTo>
                  <a:cubicBezTo>
                    <a:pt x="588" y="317"/>
                    <a:pt x="58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17"/>
            <p:cNvSpPr/>
            <p:nvPr/>
          </p:nvSpPr>
          <p:spPr>
            <a:xfrm>
              <a:off x="4176975" y="34822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449" y="0"/>
                  </a:moveTo>
                  <a:cubicBezTo>
                    <a:pt x="225" y="0"/>
                    <a:pt x="1" y="0"/>
                    <a:pt x="1" y="224"/>
                  </a:cubicBezTo>
                  <a:cubicBezTo>
                    <a:pt x="225" y="224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17"/>
            <p:cNvSpPr/>
            <p:nvPr/>
          </p:nvSpPr>
          <p:spPr>
            <a:xfrm>
              <a:off x="5202325" y="3489225"/>
              <a:ext cx="11225" cy="6700"/>
            </a:xfrm>
            <a:custGeom>
              <a:rect b="b" l="l" r="r" t="t"/>
              <a:pathLst>
                <a:path extrusionOk="0" h="268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82" y="268"/>
                  </a:cubicBezTo>
                  <a:cubicBezTo>
                    <a:pt x="324" y="268"/>
                    <a:pt x="374" y="243"/>
                    <a:pt x="448" y="168"/>
                  </a:cubicBez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17"/>
            <p:cNvSpPr/>
            <p:nvPr/>
          </p:nvSpPr>
          <p:spPr>
            <a:xfrm>
              <a:off x="3332450" y="3493425"/>
              <a:ext cx="20925" cy="13425"/>
            </a:xfrm>
            <a:custGeom>
              <a:rect b="b" l="l" r="r" t="t"/>
              <a:pathLst>
                <a:path extrusionOk="0" h="537" w="837">
                  <a:moveTo>
                    <a:pt x="164" y="0"/>
                  </a:moveTo>
                  <a:cubicBezTo>
                    <a:pt x="0" y="328"/>
                    <a:pt x="76" y="536"/>
                    <a:pt x="392" y="536"/>
                  </a:cubicBezTo>
                  <a:cubicBezTo>
                    <a:pt x="508" y="536"/>
                    <a:pt x="656" y="509"/>
                    <a:pt x="836" y="448"/>
                  </a:cubicBezTo>
                  <a:cubicBezTo>
                    <a:pt x="836" y="224"/>
                    <a:pt x="612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17"/>
            <p:cNvSpPr/>
            <p:nvPr/>
          </p:nvSpPr>
          <p:spPr>
            <a:xfrm>
              <a:off x="4815725" y="3494825"/>
              <a:ext cx="8425" cy="6700"/>
            </a:xfrm>
            <a:custGeom>
              <a:rect b="b" l="l" r="r" t="t"/>
              <a:pathLst>
                <a:path extrusionOk="0" h="268" w="337">
                  <a:moveTo>
                    <a:pt x="196" y="0"/>
                  </a:moveTo>
                  <a:cubicBezTo>
                    <a:pt x="112" y="0"/>
                    <a:pt x="0" y="56"/>
                    <a:pt x="0" y="168"/>
                  </a:cubicBezTo>
                  <a:cubicBezTo>
                    <a:pt x="150" y="168"/>
                    <a:pt x="199" y="268"/>
                    <a:pt x="216" y="268"/>
                  </a:cubicBezTo>
                  <a:cubicBezTo>
                    <a:pt x="224" y="268"/>
                    <a:pt x="224" y="243"/>
                    <a:pt x="224" y="168"/>
                  </a:cubicBezTo>
                  <a:cubicBezTo>
                    <a:pt x="336" y="56"/>
                    <a:pt x="280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17"/>
            <p:cNvSpPr/>
            <p:nvPr/>
          </p:nvSpPr>
          <p:spPr>
            <a:xfrm>
              <a:off x="31740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17"/>
            <p:cNvSpPr/>
            <p:nvPr/>
          </p:nvSpPr>
          <p:spPr>
            <a:xfrm>
              <a:off x="4580400" y="3502125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0"/>
                  </a:cubicBezTo>
                  <a:lnTo>
                    <a:pt x="448" y="100"/>
                  </a:lnTo>
                  <a:cubicBezTo>
                    <a:pt x="448" y="100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17"/>
            <p:cNvSpPr/>
            <p:nvPr/>
          </p:nvSpPr>
          <p:spPr>
            <a:xfrm>
              <a:off x="4899750" y="34990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17"/>
            <p:cNvSpPr/>
            <p:nvPr/>
          </p:nvSpPr>
          <p:spPr>
            <a:xfrm>
              <a:off x="4766925" y="3515825"/>
              <a:ext cx="20800" cy="7950"/>
            </a:xfrm>
            <a:custGeom>
              <a:rect b="b" l="l" r="r" t="t"/>
              <a:pathLst>
                <a:path extrusionOk="0" h="318" w="832">
                  <a:moveTo>
                    <a:pt x="159" y="1"/>
                  </a:moveTo>
                  <a:cubicBezTo>
                    <a:pt x="1" y="159"/>
                    <a:pt x="290" y="318"/>
                    <a:pt x="474" y="318"/>
                  </a:cubicBezTo>
                  <a:cubicBezTo>
                    <a:pt x="550" y="318"/>
                    <a:pt x="607" y="290"/>
                    <a:pt x="607" y="225"/>
                  </a:cubicBezTo>
                  <a:cubicBezTo>
                    <a:pt x="832" y="1"/>
                    <a:pt x="60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17"/>
            <p:cNvSpPr/>
            <p:nvPr/>
          </p:nvSpPr>
          <p:spPr>
            <a:xfrm>
              <a:off x="4843725" y="35270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17"/>
            <p:cNvSpPr/>
            <p:nvPr/>
          </p:nvSpPr>
          <p:spPr>
            <a:xfrm>
              <a:off x="4727700" y="35247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376" y="0"/>
                  </a:moveTo>
                  <a:cubicBezTo>
                    <a:pt x="179" y="0"/>
                    <a:pt x="1" y="159"/>
                    <a:pt x="159" y="317"/>
                  </a:cubicBezTo>
                  <a:cubicBezTo>
                    <a:pt x="608" y="317"/>
                    <a:pt x="608" y="317"/>
                    <a:pt x="608" y="93"/>
                  </a:cubicBezTo>
                  <a:cubicBezTo>
                    <a:pt x="542" y="27"/>
                    <a:pt x="457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17"/>
            <p:cNvSpPr/>
            <p:nvPr/>
          </p:nvSpPr>
          <p:spPr>
            <a:xfrm>
              <a:off x="4720475" y="3538250"/>
              <a:ext cx="20275" cy="12750"/>
            </a:xfrm>
            <a:custGeom>
              <a:rect b="b" l="l" r="r" t="t"/>
              <a:pathLst>
                <a:path extrusionOk="0" h="510" w="811">
                  <a:moveTo>
                    <a:pt x="448" y="0"/>
                  </a:moveTo>
                  <a:cubicBezTo>
                    <a:pt x="448" y="224"/>
                    <a:pt x="0" y="224"/>
                    <a:pt x="0" y="448"/>
                  </a:cubicBezTo>
                  <a:cubicBezTo>
                    <a:pt x="43" y="491"/>
                    <a:pt x="102" y="509"/>
                    <a:pt x="167" y="509"/>
                  </a:cubicBezTo>
                  <a:cubicBezTo>
                    <a:pt x="440" y="509"/>
                    <a:pt x="811" y="181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17"/>
            <p:cNvSpPr/>
            <p:nvPr/>
          </p:nvSpPr>
          <p:spPr>
            <a:xfrm>
              <a:off x="4630825" y="354945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4" y="0"/>
                  </a:moveTo>
                  <a:lnTo>
                    <a:pt x="224" y="0"/>
                  </a:lnTo>
                  <a:cubicBezTo>
                    <a:pt x="0" y="225"/>
                    <a:pt x="168" y="337"/>
                    <a:pt x="308" y="337"/>
                  </a:cubicBezTo>
                  <a:cubicBezTo>
                    <a:pt x="448" y="337"/>
                    <a:pt x="561" y="22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17"/>
            <p:cNvSpPr/>
            <p:nvPr/>
          </p:nvSpPr>
          <p:spPr>
            <a:xfrm>
              <a:off x="4800775" y="3560650"/>
              <a:ext cx="14975" cy="2525"/>
            </a:xfrm>
            <a:custGeom>
              <a:rect b="b" l="l" r="r" t="t"/>
              <a:pathLst>
                <a:path extrusionOk="0" h="101" w="599">
                  <a:moveTo>
                    <a:pt x="598" y="1"/>
                  </a:moveTo>
                  <a:cubicBezTo>
                    <a:pt x="0" y="1"/>
                    <a:pt x="100" y="100"/>
                    <a:pt x="299" y="100"/>
                  </a:cubicBezTo>
                  <a:cubicBezTo>
                    <a:pt x="399" y="100"/>
                    <a:pt x="523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17"/>
            <p:cNvSpPr/>
            <p:nvPr/>
          </p:nvSpPr>
          <p:spPr>
            <a:xfrm>
              <a:off x="4776500" y="3559875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5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17"/>
            <p:cNvSpPr/>
            <p:nvPr/>
          </p:nvSpPr>
          <p:spPr>
            <a:xfrm>
              <a:off x="4552375" y="35686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17"/>
            <p:cNvSpPr/>
            <p:nvPr/>
          </p:nvSpPr>
          <p:spPr>
            <a:xfrm>
              <a:off x="4754075" y="35749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59" y="0"/>
                  </a:moveTo>
                  <a:cubicBezTo>
                    <a:pt x="26" y="0"/>
                    <a:pt x="1" y="25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17"/>
            <p:cNvSpPr/>
            <p:nvPr/>
          </p:nvSpPr>
          <p:spPr>
            <a:xfrm>
              <a:off x="4563575" y="3591775"/>
              <a:ext cx="11250" cy="2525"/>
            </a:xfrm>
            <a:custGeom>
              <a:rect b="b" l="l" r="r" t="t"/>
              <a:pathLst>
                <a:path extrusionOk="0" h="101" w="450">
                  <a:moveTo>
                    <a:pt x="117" y="1"/>
                  </a:moveTo>
                  <a:cubicBezTo>
                    <a:pt x="51" y="1"/>
                    <a:pt x="1" y="26"/>
                    <a:pt x="1" y="100"/>
                  </a:cubicBezTo>
                  <a:lnTo>
                    <a:pt x="449" y="100"/>
                  </a:lnTo>
                  <a:cubicBezTo>
                    <a:pt x="449" y="100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17"/>
            <p:cNvSpPr/>
            <p:nvPr/>
          </p:nvSpPr>
          <p:spPr>
            <a:xfrm>
              <a:off x="4742875" y="35886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17"/>
            <p:cNvSpPr/>
            <p:nvPr/>
          </p:nvSpPr>
          <p:spPr>
            <a:xfrm>
              <a:off x="4681250" y="3605475"/>
              <a:ext cx="24300" cy="9975"/>
            </a:xfrm>
            <a:custGeom>
              <a:rect b="b" l="l" r="r" t="t"/>
              <a:pathLst>
                <a:path extrusionOk="0" h="399" w="972">
                  <a:moveTo>
                    <a:pt x="0" y="1"/>
                  </a:moveTo>
                  <a:cubicBezTo>
                    <a:pt x="0" y="1"/>
                    <a:pt x="498" y="399"/>
                    <a:pt x="764" y="399"/>
                  </a:cubicBezTo>
                  <a:cubicBezTo>
                    <a:pt x="897" y="399"/>
                    <a:pt x="971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17"/>
            <p:cNvSpPr/>
            <p:nvPr/>
          </p:nvSpPr>
          <p:spPr>
            <a:xfrm>
              <a:off x="4658825" y="36166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17"/>
            <p:cNvSpPr/>
            <p:nvPr/>
          </p:nvSpPr>
          <p:spPr>
            <a:xfrm>
              <a:off x="4675650" y="3614350"/>
              <a:ext cx="16825" cy="7950"/>
            </a:xfrm>
            <a:custGeom>
              <a:rect b="b" l="l" r="r" t="t"/>
              <a:pathLst>
                <a:path extrusionOk="0" h="318" w="673">
                  <a:moveTo>
                    <a:pt x="257" y="1"/>
                  </a:moveTo>
                  <a:cubicBezTo>
                    <a:pt x="112" y="1"/>
                    <a:pt x="0" y="159"/>
                    <a:pt x="0" y="318"/>
                  </a:cubicBezTo>
                  <a:cubicBezTo>
                    <a:pt x="448" y="318"/>
                    <a:pt x="673" y="318"/>
                    <a:pt x="448" y="94"/>
                  </a:cubicBezTo>
                  <a:cubicBezTo>
                    <a:pt x="383" y="28"/>
                    <a:pt x="317" y="1"/>
                    <a:pt x="2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17"/>
            <p:cNvSpPr/>
            <p:nvPr/>
          </p:nvSpPr>
          <p:spPr>
            <a:xfrm>
              <a:off x="4653225" y="3621350"/>
              <a:ext cx="4900" cy="7325"/>
            </a:xfrm>
            <a:custGeom>
              <a:rect b="b" l="l" r="r" t="t"/>
              <a:pathLst>
                <a:path extrusionOk="0" h="293" w="196">
                  <a:moveTo>
                    <a:pt x="70" y="1"/>
                  </a:moveTo>
                  <a:cubicBezTo>
                    <a:pt x="50" y="1"/>
                    <a:pt x="27" y="12"/>
                    <a:pt x="1" y="38"/>
                  </a:cubicBezTo>
                  <a:cubicBezTo>
                    <a:pt x="64" y="228"/>
                    <a:pt x="110" y="293"/>
                    <a:pt x="137" y="293"/>
                  </a:cubicBezTo>
                  <a:cubicBezTo>
                    <a:pt x="196" y="293"/>
                    <a:pt x="173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17"/>
            <p:cNvSpPr/>
            <p:nvPr/>
          </p:nvSpPr>
          <p:spPr>
            <a:xfrm>
              <a:off x="4630825" y="3622275"/>
              <a:ext cx="5625" cy="7950"/>
            </a:xfrm>
            <a:custGeom>
              <a:rect b="b" l="l" r="r" t="t"/>
              <a:pathLst>
                <a:path extrusionOk="0" h="318" w="225">
                  <a:moveTo>
                    <a:pt x="224" y="1"/>
                  </a:moveTo>
                  <a:lnTo>
                    <a:pt x="224" y="1"/>
                  </a:lnTo>
                  <a:cubicBezTo>
                    <a:pt x="224" y="1"/>
                    <a:pt x="0" y="1"/>
                    <a:pt x="0" y="225"/>
                  </a:cubicBezTo>
                  <a:cubicBezTo>
                    <a:pt x="0" y="291"/>
                    <a:pt x="19" y="318"/>
                    <a:pt x="47" y="318"/>
                  </a:cubicBezTo>
                  <a:cubicBezTo>
                    <a:pt x="112" y="318"/>
                    <a:pt x="224" y="159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17"/>
            <p:cNvSpPr/>
            <p:nvPr/>
          </p:nvSpPr>
          <p:spPr>
            <a:xfrm>
              <a:off x="4765300" y="3678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8" y="0"/>
                  </a:moveTo>
                  <a:cubicBezTo>
                    <a:pt x="0" y="0"/>
                    <a:pt x="0" y="0"/>
                    <a:pt x="0" y="224"/>
                  </a:cubicBezTo>
                  <a:cubicBezTo>
                    <a:pt x="66" y="290"/>
                    <a:pt x="131" y="317"/>
                    <a:pt x="191" y="317"/>
                  </a:cubicBezTo>
                  <a:cubicBezTo>
                    <a:pt x="336" y="317"/>
                    <a:pt x="448" y="159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17"/>
            <p:cNvSpPr/>
            <p:nvPr/>
          </p:nvSpPr>
          <p:spPr>
            <a:xfrm>
              <a:off x="4798900" y="36783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17"/>
            <p:cNvSpPr/>
            <p:nvPr/>
          </p:nvSpPr>
          <p:spPr>
            <a:xfrm>
              <a:off x="4059325" y="36895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0"/>
                  </a:moveTo>
                  <a:lnTo>
                    <a:pt x="0" y="0"/>
                  </a:lnTo>
                  <a:cubicBezTo>
                    <a:pt x="0" y="0"/>
                    <a:pt x="448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17"/>
            <p:cNvSpPr/>
            <p:nvPr/>
          </p:nvSpPr>
          <p:spPr>
            <a:xfrm>
              <a:off x="4770900" y="3692400"/>
              <a:ext cx="4775" cy="8275"/>
            </a:xfrm>
            <a:custGeom>
              <a:rect b="b" l="l" r="r" t="t"/>
              <a:pathLst>
                <a:path extrusionOk="0" h="331" w="191">
                  <a:moveTo>
                    <a:pt x="98" y="0"/>
                  </a:moveTo>
                  <a:cubicBezTo>
                    <a:pt x="72" y="0"/>
                    <a:pt x="40" y="31"/>
                    <a:pt x="0" y="109"/>
                  </a:cubicBezTo>
                  <a:cubicBezTo>
                    <a:pt x="55" y="273"/>
                    <a:pt x="96" y="330"/>
                    <a:pt x="124" y="330"/>
                  </a:cubicBezTo>
                  <a:cubicBezTo>
                    <a:pt x="191" y="330"/>
                    <a:pt x="182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17"/>
            <p:cNvSpPr/>
            <p:nvPr/>
          </p:nvSpPr>
          <p:spPr>
            <a:xfrm>
              <a:off x="4748475" y="37007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1" y="1"/>
                  </a:lnTo>
                  <a:cubicBezTo>
                    <a:pt x="1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17"/>
            <p:cNvSpPr/>
            <p:nvPr/>
          </p:nvSpPr>
          <p:spPr>
            <a:xfrm>
              <a:off x="4714875" y="3705550"/>
              <a:ext cx="7700" cy="7325"/>
            </a:xfrm>
            <a:custGeom>
              <a:rect b="b" l="l" r="r" t="t"/>
              <a:pathLst>
                <a:path extrusionOk="0" h="293" w="308">
                  <a:moveTo>
                    <a:pt x="234" y="1"/>
                  </a:moveTo>
                  <a:cubicBezTo>
                    <a:pt x="200" y="1"/>
                    <a:pt x="127" y="66"/>
                    <a:pt x="0" y="256"/>
                  </a:cubicBezTo>
                  <a:cubicBezTo>
                    <a:pt x="26" y="282"/>
                    <a:pt x="52" y="293"/>
                    <a:pt x="77" y="293"/>
                  </a:cubicBezTo>
                  <a:cubicBezTo>
                    <a:pt x="206" y="293"/>
                    <a:pt x="307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17"/>
            <p:cNvSpPr/>
            <p:nvPr/>
          </p:nvSpPr>
          <p:spPr>
            <a:xfrm>
              <a:off x="2232750" y="37143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6" y="1"/>
                    <a:pt x="48" y="35"/>
                    <a:pt x="1" y="130"/>
                  </a:cubicBezTo>
                  <a:cubicBezTo>
                    <a:pt x="48" y="225"/>
                    <a:pt x="86" y="259"/>
                    <a:pt x="113" y="259"/>
                  </a:cubicBezTo>
                  <a:cubicBezTo>
                    <a:pt x="188" y="259"/>
                    <a:pt x="188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17"/>
            <p:cNvSpPr/>
            <p:nvPr/>
          </p:nvSpPr>
          <p:spPr>
            <a:xfrm>
              <a:off x="3992075" y="3723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17"/>
            <p:cNvSpPr/>
            <p:nvPr/>
          </p:nvSpPr>
          <p:spPr>
            <a:xfrm>
              <a:off x="4653225" y="37318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59" y="1"/>
                  </a:moveTo>
                  <a:cubicBezTo>
                    <a:pt x="26" y="1"/>
                    <a:pt x="1" y="26"/>
                    <a:pt x="1" y="100"/>
                  </a:cubicBezTo>
                  <a:lnTo>
                    <a:pt x="225" y="100"/>
                  </a:lnTo>
                  <a:cubicBezTo>
                    <a:pt x="225" y="100"/>
                    <a:pt x="12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17"/>
            <p:cNvSpPr/>
            <p:nvPr/>
          </p:nvSpPr>
          <p:spPr>
            <a:xfrm>
              <a:off x="5224725" y="3737450"/>
              <a:ext cx="22450" cy="6725"/>
            </a:xfrm>
            <a:custGeom>
              <a:rect b="b" l="l" r="r" t="t"/>
              <a:pathLst>
                <a:path extrusionOk="0" h="269" w="898">
                  <a:moveTo>
                    <a:pt x="449" y="1"/>
                  </a:moveTo>
                  <a:cubicBezTo>
                    <a:pt x="374" y="1"/>
                    <a:pt x="300" y="26"/>
                    <a:pt x="225" y="100"/>
                  </a:cubicBezTo>
                  <a:cubicBezTo>
                    <a:pt x="1" y="212"/>
                    <a:pt x="169" y="268"/>
                    <a:pt x="393" y="268"/>
                  </a:cubicBezTo>
                  <a:cubicBezTo>
                    <a:pt x="617" y="268"/>
                    <a:pt x="897" y="212"/>
                    <a:pt x="897" y="100"/>
                  </a:cubicBezTo>
                  <a:cubicBezTo>
                    <a:pt x="748" y="100"/>
                    <a:pt x="598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17"/>
            <p:cNvSpPr/>
            <p:nvPr/>
          </p:nvSpPr>
          <p:spPr>
            <a:xfrm>
              <a:off x="2210350" y="373995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673" y="0"/>
                  </a:moveTo>
                  <a:cubicBezTo>
                    <a:pt x="225" y="0"/>
                    <a:pt x="0" y="224"/>
                    <a:pt x="0" y="673"/>
                  </a:cubicBezTo>
                  <a:cubicBezTo>
                    <a:pt x="673" y="673"/>
                    <a:pt x="44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17"/>
            <p:cNvSpPr/>
            <p:nvPr/>
          </p:nvSpPr>
          <p:spPr>
            <a:xfrm>
              <a:off x="4283425" y="3739950"/>
              <a:ext cx="5650" cy="25"/>
            </a:xfrm>
            <a:custGeom>
              <a:rect b="b" l="l" r="r" t="t"/>
              <a:pathLst>
                <a:path extrusionOk="0" h="1" w="226">
                  <a:moveTo>
                    <a:pt x="225" y="0"/>
                  </a:moveTo>
                  <a:lnTo>
                    <a:pt x="1" y="0"/>
                  </a:lnTo>
                  <a:cubicBezTo>
                    <a:pt x="1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17"/>
            <p:cNvSpPr/>
            <p:nvPr/>
          </p:nvSpPr>
          <p:spPr>
            <a:xfrm>
              <a:off x="4793300" y="373995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5" y="0"/>
                  </a:moveTo>
                  <a:lnTo>
                    <a:pt x="225" y="0"/>
                  </a:lnTo>
                  <a:cubicBezTo>
                    <a:pt x="225" y="0"/>
                    <a:pt x="1" y="224"/>
                    <a:pt x="1" y="224"/>
                  </a:cubicBezTo>
                  <a:cubicBezTo>
                    <a:pt x="1" y="224"/>
                    <a:pt x="225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17"/>
            <p:cNvSpPr/>
            <p:nvPr/>
          </p:nvSpPr>
          <p:spPr>
            <a:xfrm>
              <a:off x="5028625" y="37455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17"/>
            <p:cNvSpPr/>
            <p:nvPr/>
          </p:nvSpPr>
          <p:spPr>
            <a:xfrm>
              <a:off x="5047300" y="3748650"/>
              <a:ext cx="22450" cy="5025"/>
            </a:xfrm>
            <a:custGeom>
              <a:rect b="b" l="l" r="r" t="t"/>
              <a:pathLst>
                <a:path extrusionOk="0" h="201" w="898">
                  <a:moveTo>
                    <a:pt x="474" y="1"/>
                  </a:moveTo>
                  <a:cubicBezTo>
                    <a:pt x="399" y="1"/>
                    <a:pt x="299" y="26"/>
                    <a:pt x="150" y="101"/>
                  </a:cubicBezTo>
                  <a:cubicBezTo>
                    <a:pt x="1" y="101"/>
                    <a:pt x="449" y="200"/>
                    <a:pt x="698" y="200"/>
                  </a:cubicBezTo>
                  <a:cubicBezTo>
                    <a:pt x="822" y="200"/>
                    <a:pt x="897" y="175"/>
                    <a:pt x="822" y="101"/>
                  </a:cubicBezTo>
                  <a:cubicBezTo>
                    <a:pt x="673" y="101"/>
                    <a:pt x="623" y="1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17"/>
            <p:cNvSpPr/>
            <p:nvPr/>
          </p:nvSpPr>
          <p:spPr>
            <a:xfrm>
              <a:off x="6378925" y="3744775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235" y="1"/>
                  </a:moveTo>
                  <a:cubicBezTo>
                    <a:pt x="201" y="1"/>
                    <a:pt x="128" y="65"/>
                    <a:pt x="1" y="256"/>
                  </a:cubicBezTo>
                  <a:cubicBezTo>
                    <a:pt x="27" y="282"/>
                    <a:pt x="53" y="293"/>
                    <a:pt x="78" y="293"/>
                  </a:cubicBezTo>
                  <a:cubicBezTo>
                    <a:pt x="207" y="293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17"/>
            <p:cNvSpPr/>
            <p:nvPr/>
          </p:nvSpPr>
          <p:spPr>
            <a:xfrm>
              <a:off x="5079050" y="3749575"/>
              <a:ext cx="14375" cy="7200"/>
            </a:xfrm>
            <a:custGeom>
              <a:rect b="b" l="l" r="r" t="t"/>
              <a:pathLst>
                <a:path extrusionOk="0" h="288" w="575">
                  <a:moveTo>
                    <a:pt x="460" y="1"/>
                  </a:moveTo>
                  <a:cubicBezTo>
                    <a:pt x="431" y="1"/>
                    <a:pt x="359" y="19"/>
                    <a:pt x="225" y="64"/>
                  </a:cubicBezTo>
                  <a:cubicBezTo>
                    <a:pt x="225" y="64"/>
                    <a:pt x="1" y="288"/>
                    <a:pt x="1" y="288"/>
                  </a:cubicBezTo>
                  <a:cubicBezTo>
                    <a:pt x="1" y="288"/>
                    <a:pt x="57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17"/>
            <p:cNvSpPr/>
            <p:nvPr/>
          </p:nvSpPr>
          <p:spPr>
            <a:xfrm>
              <a:off x="5023025" y="3756750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897" y="1"/>
                  </a:moveTo>
                  <a:cubicBezTo>
                    <a:pt x="449" y="1"/>
                    <a:pt x="0" y="1"/>
                    <a:pt x="225" y="449"/>
                  </a:cubicBezTo>
                  <a:cubicBezTo>
                    <a:pt x="673" y="449"/>
                    <a:pt x="673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17"/>
            <p:cNvSpPr/>
            <p:nvPr/>
          </p:nvSpPr>
          <p:spPr>
            <a:xfrm>
              <a:off x="4821325" y="3762450"/>
              <a:ext cx="15625" cy="8275"/>
            </a:xfrm>
            <a:custGeom>
              <a:rect b="b" l="l" r="r" t="t"/>
              <a:pathLst>
                <a:path extrusionOk="0" h="331" w="625">
                  <a:moveTo>
                    <a:pt x="566" y="0"/>
                  </a:moveTo>
                  <a:cubicBezTo>
                    <a:pt x="541" y="0"/>
                    <a:pt x="442" y="58"/>
                    <a:pt x="224" y="221"/>
                  </a:cubicBezTo>
                  <a:cubicBezTo>
                    <a:pt x="224" y="221"/>
                    <a:pt x="125" y="121"/>
                    <a:pt x="58" y="121"/>
                  </a:cubicBezTo>
                  <a:cubicBezTo>
                    <a:pt x="25" y="121"/>
                    <a:pt x="0" y="146"/>
                    <a:pt x="0" y="221"/>
                  </a:cubicBezTo>
                  <a:cubicBezTo>
                    <a:pt x="0" y="300"/>
                    <a:pt x="35" y="330"/>
                    <a:pt x="87" y="330"/>
                  </a:cubicBezTo>
                  <a:cubicBezTo>
                    <a:pt x="260" y="330"/>
                    <a:pt x="625" y="0"/>
                    <a:pt x="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17"/>
            <p:cNvSpPr/>
            <p:nvPr/>
          </p:nvSpPr>
          <p:spPr>
            <a:xfrm>
              <a:off x="4981000" y="3762350"/>
              <a:ext cx="8425" cy="4225"/>
            </a:xfrm>
            <a:custGeom>
              <a:rect b="b" l="l" r="r" t="t"/>
              <a:pathLst>
                <a:path extrusionOk="0" h="169" w="337">
                  <a:moveTo>
                    <a:pt x="113" y="1"/>
                  </a:moveTo>
                  <a:cubicBezTo>
                    <a:pt x="1" y="113"/>
                    <a:pt x="57" y="169"/>
                    <a:pt x="141" y="169"/>
                  </a:cubicBezTo>
                  <a:cubicBezTo>
                    <a:pt x="225" y="169"/>
                    <a:pt x="337" y="113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17"/>
            <p:cNvSpPr/>
            <p:nvPr/>
          </p:nvSpPr>
          <p:spPr>
            <a:xfrm>
              <a:off x="4967000" y="3762350"/>
              <a:ext cx="25" cy="5625"/>
            </a:xfrm>
            <a:custGeom>
              <a:rect b="b" l="l" r="r" t="t"/>
              <a:pathLst>
                <a:path extrusionOk="0" h="225" w="1">
                  <a:moveTo>
                    <a:pt x="0" y="225"/>
                  </a:moveTo>
                  <a:lnTo>
                    <a:pt x="0" y="225"/>
                  </a:lnTo>
                  <a:cubicBezTo>
                    <a:pt x="0" y="1"/>
                    <a:pt x="0" y="225"/>
                    <a:pt x="0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17"/>
            <p:cNvSpPr/>
            <p:nvPr/>
          </p:nvSpPr>
          <p:spPr>
            <a:xfrm>
              <a:off x="5230325" y="3761450"/>
              <a:ext cx="10125" cy="13050"/>
            </a:xfrm>
            <a:custGeom>
              <a:rect b="b" l="l" r="r" t="t"/>
              <a:pathLst>
                <a:path extrusionOk="0" h="522" w="405">
                  <a:moveTo>
                    <a:pt x="135" y="1"/>
                  </a:moveTo>
                  <a:cubicBezTo>
                    <a:pt x="96" y="1"/>
                    <a:pt x="51" y="12"/>
                    <a:pt x="1" y="37"/>
                  </a:cubicBezTo>
                  <a:lnTo>
                    <a:pt x="1" y="485"/>
                  </a:lnTo>
                  <a:cubicBezTo>
                    <a:pt x="51" y="510"/>
                    <a:pt x="96" y="521"/>
                    <a:pt x="135" y="521"/>
                  </a:cubicBezTo>
                  <a:cubicBezTo>
                    <a:pt x="404" y="521"/>
                    <a:pt x="404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17"/>
            <p:cNvSpPr/>
            <p:nvPr/>
          </p:nvSpPr>
          <p:spPr>
            <a:xfrm>
              <a:off x="4451525" y="3769350"/>
              <a:ext cx="11225" cy="6725"/>
            </a:xfrm>
            <a:custGeom>
              <a:rect b="b" l="l" r="r" t="t"/>
              <a:pathLst>
                <a:path extrusionOk="0" h="269" w="449">
                  <a:moveTo>
                    <a:pt x="309" y="1"/>
                  </a:moveTo>
                  <a:cubicBezTo>
                    <a:pt x="225" y="1"/>
                    <a:pt x="113" y="57"/>
                    <a:pt x="0" y="169"/>
                  </a:cubicBezTo>
                  <a:cubicBezTo>
                    <a:pt x="150" y="169"/>
                    <a:pt x="299" y="269"/>
                    <a:pt x="382" y="269"/>
                  </a:cubicBezTo>
                  <a:cubicBezTo>
                    <a:pt x="424" y="269"/>
                    <a:pt x="449" y="244"/>
                    <a:pt x="449" y="169"/>
                  </a:cubicBezTo>
                  <a:cubicBezTo>
                    <a:pt x="449" y="57"/>
                    <a:pt x="39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17"/>
            <p:cNvSpPr/>
            <p:nvPr/>
          </p:nvSpPr>
          <p:spPr>
            <a:xfrm>
              <a:off x="5006225" y="3762350"/>
              <a:ext cx="25" cy="22450"/>
            </a:xfrm>
            <a:custGeom>
              <a:rect b="b" l="l" r="r" t="t"/>
              <a:pathLst>
                <a:path extrusionOk="0" h="898" w="1">
                  <a:moveTo>
                    <a:pt x="0" y="449"/>
                  </a:moveTo>
                  <a:cubicBezTo>
                    <a:pt x="0" y="897"/>
                    <a:pt x="0" y="1"/>
                    <a:pt x="0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17"/>
            <p:cNvSpPr/>
            <p:nvPr/>
          </p:nvSpPr>
          <p:spPr>
            <a:xfrm>
              <a:off x="5028625" y="3767950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449" y="1"/>
                  </a:moveTo>
                  <a:cubicBezTo>
                    <a:pt x="449" y="1"/>
                    <a:pt x="1" y="1"/>
                    <a:pt x="1" y="225"/>
                  </a:cubicBezTo>
                  <a:cubicBezTo>
                    <a:pt x="1" y="225"/>
                    <a:pt x="449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17"/>
            <p:cNvSpPr/>
            <p:nvPr/>
          </p:nvSpPr>
          <p:spPr>
            <a:xfrm>
              <a:off x="6294900" y="3770325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17"/>
            <p:cNvSpPr/>
            <p:nvPr/>
          </p:nvSpPr>
          <p:spPr>
            <a:xfrm>
              <a:off x="1308275" y="3771700"/>
              <a:ext cx="33650" cy="9975"/>
            </a:xfrm>
            <a:custGeom>
              <a:rect b="b" l="l" r="r" t="t"/>
              <a:pathLst>
                <a:path extrusionOk="0" h="399" w="1346">
                  <a:moveTo>
                    <a:pt x="399" y="0"/>
                  </a:moveTo>
                  <a:cubicBezTo>
                    <a:pt x="274" y="0"/>
                    <a:pt x="150" y="75"/>
                    <a:pt x="0" y="299"/>
                  </a:cubicBezTo>
                  <a:cubicBezTo>
                    <a:pt x="150" y="299"/>
                    <a:pt x="598" y="399"/>
                    <a:pt x="947" y="399"/>
                  </a:cubicBezTo>
                  <a:cubicBezTo>
                    <a:pt x="1121" y="399"/>
                    <a:pt x="1270" y="374"/>
                    <a:pt x="1345" y="299"/>
                  </a:cubicBezTo>
                  <a:cubicBezTo>
                    <a:pt x="897" y="299"/>
                    <a:pt x="64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17"/>
            <p:cNvSpPr/>
            <p:nvPr/>
          </p:nvSpPr>
          <p:spPr>
            <a:xfrm>
              <a:off x="4944575" y="3770325"/>
              <a:ext cx="9375" cy="6500"/>
            </a:xfrm>
            <a:custGeom>
              <a:rect b="b" l="l" r="r" t="t"/>
              <a:pathLst>
                <a:path extrusionOk="0" h="260" w="375">
                  <a:moveTo>
                    <a:pt x="225" y="1"/>
                  </a:moveTo>
                  <a:cubicBezTo>
                    <a:pt x="170" y="1"/>
                    <a:pt x="96" y="35"/>
                    <a:pt x="1" y="130"/>
                  </a:cubicBezTo>
                  <a:cubicBezTo>
                    <a:pt x="96" y="225"/>
                    <a:pt x="170" y="259"/>
                    <a:pt x="225" y="259"/>
                  </a:cubicBezTo>
                  <a:cubicBezTo>
                    <a:pt x="374" y="259"/>
                    <a:pt x="374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17"/>
            <p:cNvSpPr/>
            <p:nvPr/>
          </p:nvSpPr>
          <p:spPr>
            <a:xfrm>
              <a:off x="4961400" y="37735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17"/>
            <p:cNvSpPr/>
            <p:nvPr/>
          </p:nvSpPr>
          <p:spPr>
            <a:xfrm>
              <a:off x="1409125" y="3784775"/>
              <a:ext cx="173725" cy="39250"/>
            </a:xfrm>
            <a:custGeom>
              <a:rect b="b" l="l" r="r" t="t"/>
              <a:pathLst>
                <a:path extrusionOk="0" h="1570" w="6949">
                  <a:moveTo>
                    <a:pt x="1" y="0"/>
                  </a:moveTo>
                  <a:cubicBezTo>
                    <a:pt x="2242" y="897"/>
                    <a:pt x="4483" y="1569"/>
                    <a:pt x="6948" y="1569"/>
                  </a:cubicBezTo>
                  <a:cubicBezTo>
                    <a:pt x="4483" y="1121"/>
                    <a:pt x="2466" y="44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17"/>
            <p:cNvSpPr/>
            <p:nvPr/>
          </p:nvSpPr>
          <p:spPr>
            <a:xfrm>
              <a:off x="2210350" y="37903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0"/>
                  </a:moveTo>
                  <a:cubicBezTo>
                    <a:pt x="0" y="0"/>
                    <a:pt x="0" y="0"/>
                    <a:pt x="0" y="225"/>
                  </a:cubicBezTo>
                  <a:cubicBezTo>
                    <a:pt x="66" y="290"/>
                    <a:pt x="132" y="317"/>
                    <a:pt x="192" y="317"/>
                  </a:cubicBezTo>
                  <a:cubicBezTo>
                    <a:pt x="337" y="317"/>
                    <a:pt x="449" y="159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17"/>
            <p:cNvSpPr/>
            <p:nvPr/>
          </p:nvSpPr>
          <p:spPr>
            <a:xfrm>
              <a:off x="4524375" y="37959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448" y="1"/>
                  </a:moveTo>
                  <a:cubicBezTo>
                    <a:pt x="448" y="449"/>
                    <a:pt x="0" y="449"/>
                    <a:pt x="672" y="449"/>
                  </a:cubicBezTo>
                  <a:cubicBezTo>
                    <a:pt x="672" y="225"/>
                    <a:pt x="67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17"/>
            <p:cNvSpPr/>
            <p:nvPr/>
          </p:nvSpPr>
          <p:spPr>
            <a:xfrm>
              <a:off x="4804500" y="380157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673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91" y="290"/>
                    <a:pt x="356" y="318"/>
                    <a:pt x="416" y="318"/>
                  </a:cubicBezTo>
                  <a:cubicBezTo>
                    <a:pt x="561" y="318"/>
                    <a:pt x="673" y="15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17"/>
            <p:cNvSpPr/>
            <p:nvPr/>
          </p:nvSpPr>
          <p:spPr>
            <a:xfrm>
              <a:off x="52191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4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17"/>
            <p:cNvSpPr/>
            <p:nvPr/>
          </p:nvSpPr>
          <p:spPr>
            <a:xfrm>
              <a:off x="5235925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17"/>
            <p:cNvSpPr/>
            <p:nvPr/>
          </p:nvSpPr>
          <p:spPr>
            <a:xfrm>
              <a:off x="4877350" y="38039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0"/>
                  </a:moveTo>
                  <a:cubicBezTo>
                    <a:pt x="85" y="0"/>
                    <a:pt x="48" y="35"/>
                    <a:pt x="0" y="130"/>
                  </a:cubicBezTo>
                  <a:cubicBezTo>
                    <a:pt x="48" y="224"/>
                    <a:pt x="85" y="259"/>
                    <a:pt x="112" y="259"/>
                  </a:cubicBezTo>
                  <a:cubicBezTo>
                    <a:pt x="187" y="259"/>
                    <a:pt x="18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17"/>
            <p:cNvSpPr/>
            <p:nvPr/>
          </p:nvSpPr>
          <p:spPr>
            <a:xfrm>
              <a:off x="4602800" y="38095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17"/>
            <p:cNvSpPr/>
            <p:nvPr/>
          </p:nvSpPr>
          <p:spPr>
            <a:xfrm>
              <a:off x="4978200" y="38151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17"/>
            <p:cNvSpPr/>
            <p:nvPr/>
          </p:nvSpPr>
          <p:spPr>
            <a:xfrm>
              <a:off x="5011825" y="381515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201" y="1"/>
                  </a:moveTo>
                  <a:cubicBezTo>
                    <a:pt x="160" y="1"/>
                    <a:pt x="95" y="35"/>
                    <a:pt x="0" y="130"/>
                  </a:cubicBezTo>
                  <a:cubicBezTo>
                    <a:pt x="48" y="225"/>
                    <a:pt x="95" y="259"/>
                    <a:pt x="136" y="259"/>
                  </a:cubicBezTo>
                  <a:cubicBezTo>
                    <a:pt x="248" y="259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17"/>
            <p:cNvSpPr/>
            <p:nvPr/>
          </p:nvSpPr>
          <p:spPr>
            <a:xfrm>
              <a:off x="5217250" y="3818375"/>
              <a:ext cx="22450" cy="7500"/>
            </a:xfrm>
            <a:custGeom>
              <a:rect b="b" l="l" r="r" t="t"/>
              <a:pathLst>
                <a:path extrusionOk="0" h="300" w="898">
                  <a:moveTo>
                    <a:pt x="300" y="1"/>
                  </a:moveTo>
                  <a:cubicBezTo>
                    <a:pt x="1" y="225"/>
                    <a:pt x="1" y="300"/>
                    <a:pt x="100" y="300"/>
                  </a:cubicBezTo>
                  <a:cubicBezTo>
                    <a:pt x="300" y="300"/>
                    <a:pt x="897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17"/>
            <p:cNvSpPr/>
            <p:nvPr/>
          </p:nvSpPr>
          <p:spPr>
            <a:xfrm>
              <a:off x="1504375" y="38240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17"/>
            <p:cNvSpPr/>
            <p:nvPr/>
          </p:nvSpPr>
          <p:spPr>
            <a:xfrm>
              <a:off x="1515575" y="3823125"/>
              <a:ext cx="25675" cy="11475"/>
            </a:xfrm>
            <a:custGeom>
              <a:rect b="b" l="l" r="r" t="t"/>
              <a:pathLst>
                <a:path extrusionOk="0" h="459" w="1027">
                  <a:moveTo>
                    <a:pt x="510" y="0"/>
                  </a:moveTo>
                  <a:cubicBezTo>
                    <a:pt x="310" y="0"/>
                    <a:pt x="96" y="70"/>
                    <a:pt x="1" y="259"/>
                  </a:cubicBezTo>
                  <a:cubicBezTo>
                    <a:pt x="300" y="259"/>
                    <a:pt x="499" y="458"/>
                    <a:pt x="665" y="458"/>
                  </a:cubicBezTo>
                  <a:cubicBezTo>
                    <a:pt x="748" y="458"/>
                    <a:pt x="823" y="409"/>
                    <a:pt x="897" y="259"/>
                  </a:cubicBezTo>
                  <a:cubicBezTo>
                    <a:pt x="1027" y="130"/>
                    <a:pt x="783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17"/>
            <p:cNvSpPr/>
            <p:nvPr/>
          </p:nvSpPr>
          <p:spPr>
            <a:xfrm>
              <a:off x="4913575" y="3837575"/>
              <a:ext cx="9400" cy="6475"/>
            </a:xfrm>
            <a:custGeom>
              <a:rect b="b" l="l" r="r" t="t"/>
              <a:pathLst>
                <a:path extrusionOk="0" h="259" w="376">
                  <a:moveTo>
                    <a:pt x="338" y="0"/>
                  </a:moveTo>
                  <a:cubicBezTo>
                    <a:pt x="324" y="0"/>
                    <a:pt x="262" y="35"/>
                    <a:pt x="120" y="129"/>
                  </a:cubicBezTo>
                  <a:cubicBezTo>
                    <a:pt x="26" y="224"/>
                    <a:pt x="1" y="259"/>
                    <a:pt x="15" y="259"/>
                  </a:cubicBezTo>
                  <a:cubicBezTo>
                    <a:pt x="52" y="259"/>
                    <a:pt x="375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17"/>
            <p:cNvSpPr/>
            <p:nvPr/>
          </p:nvSpPr>
          <p:spPr>
            <a:xfrm>
              <a:off x="4821325" y="3843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116" y="1"/>
                  </a:moveTo>
                  <a:cubicBezTo>
                    <a:pt x="50" y="1"/>
                    <a:pt x="0" y="26"/>
                    <a:pt x="0" y="101"/>
                  </a:cubicBezTo>
                  <a:lnTo>
                    <a:pt x="448" y="101"/>
                  </a:lnTo>
                  <a:cubicBezTo>
                    <a:pt x="448" y="101"/>
                    <a:pt x="249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17"/>
            <p:cNvSpPr/>
            <p:nvPr/>
          </p:nvSpPr>
          <p:spPr>
            <a:xfrm>
              <a:off x="4965725" y="3843175"/>
              <a:ext cx="12500" cy="6475"/>
            </a:xfrm>
            <a:custGeom>
              <a:rect b="b" l="l" r="r" t="t"/>
              <a:pathLst>
                <a:path extrusionOk="0" h="259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4"/>
                    <a:pt x="500" y="130"/>
                  </a:cubicBezTo>
                  <a:cubicBezTo>
                    <a:pt x="357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17"/>
            <p:cNvSpPr/>
            <p:nvPr/>
          </p:nvSpPr>
          <p:spPr>
            <a:xfrm>
              <a:off x="4944575" y="3843600"/>
              <a:ext cx="22450" cy="13400"/>
            </a:xfrm>
            <a:custGeom>
              <a:rect b="b" l="l" r="r" t="t"/>
              <a:pathLst>
                <a:path extrusionOk="0" h="536" w="898">
                  <a:moveTo>
                    <a:pt x="449" y="1"/>
                  </a:moveTo>
                  <a:cubicBezTo>
                    <a:pt x="225" y="1"/>
                    <a:pt x="1" y="113"/>
                    <a:pt x="1" y="337"/>
                  </a:cubicBezTo>
                  <a:cubicBezTo>
                    <a:pt x="1" y="337"/>
                    <a:pt x="300" y="536"/>
                    <a:pt x="565" y="536"/>
                  </a:cubicBezTo>
                  <a:cubicBezTo>
                    <a:pt x="698" y="536"/>
                    <a:pt x="823" y="486"/>
                    <a:pt x="897" y="337"/>
                  </a:cubicBezTo>
                  <a:cubicBezTo>
                    <a:pt x="897" y="113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17"/>
            <p:cNvSpPr/>
            <p:nvPr/>
          </p:nvSpPr>
          <p:spPr>
            <a:xfrm>
              <a:off x="4938975" y="3863200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1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30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17"/>
            <p:cNvSpPr/>
            <p:nvPr/>
          </p:nvSpPr>
          <p:spPr>
            <a:xfrm>
              <a:off x="4798900" y="3863300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0"/>
                  </a:moveTo>
                  <a:cubicBezTo>
                    <a:pt x="96" y="0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17"/>
            <p:cNvSpPr/>
            <p:nvPr/>
          </p:nvSpPr>
          <p:spPr>
            <a:xfrm>
              <a:off x="4670050" y="3871175"/>
              <a:ext cx="4675" cy="6500"/>
            </a:xfrm>
            <a:custGeom>
              <a:rect b="b" l="l" r="r" t="t"/>
              <a:pathLst>
                <a:path extrusionOk="0" h="260" w="187">
                  <a:moveTo>
                    <a:pt x="112" y="1"/>
                  </a:moveTo>
                  <a:cubicBezTo>
                    <a:pt x="85" y="1"/>
                    <a:pt x="47" y="35"/>
                    <a:pt x="0" y="130"/>
                  </a:cubicBezTo>
                  <a:cubicBezTo>
                    <a:pt x="47" y="225"/>
                    <a:pt x="85" y="260"/>
                    <a:pt x="112" y="260"/>
                  </a:cubicBezTo>
                  <a:cubicBezTo>
                    <a:pt x="187" y="260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17"/>
            <p:cNvSpPr/>
            <p:nvPr/>
          </p:nvSpPr>
          <p:spPr>
            <a:xfrm>
              <a:off x="4742875" y="3870475"/>
              <a:ext cx="4850" cy="5150"/>
            </a:xfrm>
            <a:custGeom>
              <a:rect b="b" l="l" r="r" t="t"/>
              <a:pathLst>
                <a:path extrusionOk="0" h="206" w="194">
                  <a:moveTo>
                    <a:pt x="130" y="0"/>
                  </a:moveTo>
                  <a:cubicBezTo>
                    <a:pt x="103" y="0"/>
                    <a:pt x="59" y="41"/>
                    <a:pt x="1" y="158"/>
                  </a:cubicBezTo>
                  <a:cubicBezTo>
                    <a:pt x="34" y="192"/>
                    <a:pt x="63" y="205"/>
                    <a:pt x="87" y="205"/>
                  </a:cubicBezTo>
                  <a:cubicBezTo>
                    <a:pt x="179" y="205"/>
                    <a:pt x="193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17"/>
            <p:cNvSpPr/>
            <p:nvPr/>
          </p:nvSpPr>
          <p:spPr>
            <a:xfrm>
              <a:off x="2266375" y="387677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17"/>
            <p:cNvSpPr/>
            <p:nvPr/>
          </p:nvSpPr>
          <p:spPr>
            <a:xfrm>
              <a:off x="6692700" y="387442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225" y="0"/>
                  </a:moveTo>
                  <a:cubicBezTo>
                    <a:pt x="225" y="224"/>
                    <a:pt x="225" y="224"/>
                    <a:pt x="1" y="448"/>
                  </a:cubicBezTo>
                  <a:cubicBezTo>
                    <a:pt x="97" y="480"/>
                    <a:pt x="179" y="494"/>
                    <a:pt x="248" y="494"/>
                  </a:cubicBezTo>
                  <a:cubicBezTo>
                    <a:pt x="664" y="494"/>
                    <a:pt x="60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17"/>
            <p:cNvSpPr/>
            <p:nvPr/>
          </p:nvSpPr>
          <p:spPr>
            <a:xfrm>
              <a:off x="3106825" y="388562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0"/>
                  </a:moveTo>
                  <a:lnTo>
                    <a:pt x="0" y="0"/>
                  </a:lnTo>
                  <a:cubicBezTo>
                    <a:pt x="0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17"/>
            <p:cNvSpPr/>
            <p:nvPr/>
          </p:nvSpPr>
          <p:spPr>
            <a:xfrm>
              <a:off x="5230575" y="3906875"/>
              <a:ext cx="16600" cy="7950"/>
            </a:xfrm>
            <a:custGeom>
              <a:rect b="b" l="l" r="r" t="t"/>
              <a:pathLst>
                <a:path extrusionOk="0" h="318" w="664">
                  <a:moveTo>
                    <a:pt x="542" y="0"/>
                  </a:moveTo>
                  <a:cubicBezTo>
                    <a:pt x="317" y="0"/>
                    <a:pt x="0" y="317"/>
                    <a:pt x="225" y="317"/>
                  </a:cubicBezTo>
                  <a:cubicBezTo>
                    <a:pt x="271" y="317"/>
                    <a:pt x="341" y="304"/>
                    <a:pt x="439" y="271"/>
                  </a:cubicBezTo>
                  <a:cubicBezTo>
                    <a:pt x="439" y="271"/>
                    <a:pt x="663" y="47"/>
                    <a:pt x="663" y="47"/>
                  </a:cubicBezTo>
                  <a:cubicBezTo>
                    <a:pt x="630" y="14"/>
                    <a:pt x="588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17"/>
            <p:cNvSpPr/>
            <p:nvPr/>
          </p:nvSpPr>
          <p:spPr>
            <a:xfrm>
              <a:off x="4989400" y="393932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80" y="1"/>
                  </a:moveTo>
                  <a:cubicBezTo>
                    <a:pt x="1" y="1"/>
                    <a:pt x="1" y="159"/>
                    <a:pt x="1" y="318"/>
                  </a:cubicBezTo>
                  <a:cubicBezTo>
                    <a:pt x="225" y="318"/>
                    <a:pt x="449" y="318"/>
                    <a:pt x="225" y="94"/>
                  </a:cubicBezTo>
                  <a:cubicBezTo>
                    <a:pt x="159" y="28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17"/>
            <p:cNvSpPr/>
            <p:nvPr/>
          </p:nvSpPr>
          <p:spPr>
            <a:xfrm>
              <a:off x="5006225" y="394165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17"/>
            <p:cNvSpPr/>
            <p:nvPr/>
          </p:nvSpPr>
          <p:spPr>
            <a:xfrm>
              <a:off x="4658825" y="39472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ubicBezTo>
                    <a:pt x="1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17"/>
            <p:cNvSpPr/>
            <p:nvPr/>
          </p:nvSpPr>
          <p:spPr>
            <a:xfrm>
              <a:off x="2092675" y="3941650"/>
              <a:ext cx="22450" cy="22450"/>
            </a:xfrm>
            <a:custGeom>
              <a:rect b="b" l="l" r="r" t="t"/>
              <a:pathLst>
                <a:path extrusionOk="0" h="898" w="898">
                  <a:moveTo>
                    <a:pt x="449" y="449"/>
                  </a:moveTo>
                  <a:cubicBezTo>
                    <a:pt x="1" y="1"/>
                    <a:pt x="897" y="897"/>
                    <a:pt x="449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17"/>
            <p:cNvSpPr/>
            <p:nvPr/>
          </p:nvSpPr>
          <p:spPr>
            <a:xfrm>
              <a:off x="4686850" y="3949000"/>
              <a:ext cx="15425" cy="9475"/>
            </a:xfrm>
            <a:custGeom>
              <a:rect b="b" l="l" r="r" t="t"/>
              <a:pathLst>
                <a:path extrusionOk="0" h="379" w="617">
                  <a:moveTo>
                    <a:pt x="197" y="1"/>
                  </a:moveTo>
                  <a:cubicBezTo>
                    <a:pt x="126" y="1"/>
                    <a:pt x="56" y="43"/>
                    <a:pt x="0" y="155"/>
                  </a:cubicBezTo>
                  <a:cubicBezTo>
                    <a:pt x="449" y="155"/>
                    <a:pt x="449" y="155"/>
                    <a:pt x="449" y="379"/>
                  </a:cubicBezTo>
                  <a:cubicBezTo>
                    <a:pt x="617" y="379"/>
                    <a:pt x="407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17"/>
            <p:cNvSpPr/>
            <p:nvPr/>
          </p:nvSpPr>
          <p:spPr>
            <a:xfrm>
              <a:off x="4832525" y="3958450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0" y="1"/>
                  </a:moveTo>
                  <a:lnTo>
                    <a:pt x="449" y="1"/>
                  </a:lnTo>
                  <a:cubicBezTo>
                    <a:pt x="44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17"/>
            <p:cNvSpPr/>
            <p:nvPr/>
          </p:nvSpPr>
          <p:spPr>
            <a:xfrm>
              <a:off x="4698050" y="39696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1" y="0"/>
                  </a:moveTo>
                  <a:cubicBezTo>
                    <a:pt x="1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17"/>
            <p:cNvSpPr/>
            <p:nvPr/>
          </p:nvSpPr>
          <p:spPr>
            <a:xfrm>
              <a:off x="5644950" y="3995200"/>
              <a:ext cx="16825" cy="6700"/>
            </a:xfrm>
            <a:custGeom>
              <a:rect b="b" l="l" r="r" t="t"/>
              <a:pathLst>
                <a:path extrusionOk="0" h="268" w="673">
                  <a:moveTo>
                    <a:pt x="274" y="0"/>
                  </a:moveTo>
                  <a:cubicBezTo>
                    <a:pt x="175" y="0"/>
                    <a:pt x="75" y="25"/>
                    <a:pt x="1" y="100"/>
                  </a:cubicBezTo>
                  <a:cubicBezTo>
                    <a:pt x="225" y="212"/>
                    <a:pt x="393" y="268"/>
                    <a:pt x="505" y="268"/>
                  </a:cubicBezTo>
                  <a:cubicBezTo>
                    <a:pt x="617" y="268"/>
                    <a:pt x="673" y="212"/>
                    <a:pt x="673" y="100"/>
                  </a:cubicBezTo>
                  <a:cubicBezTo>
                    <a:pt x="673" y="100"/>
                    <a:pt x="47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17"/>
            <p:cNvSpPr/>
            <p:nvPr/>
          </p:nvSpPr>
          <p:spPr>
            <a:xfrm>
              <a:off x="5527300" y="4015900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224" y="0"/>
                  </a:moveTo>
                  <a:cubicBezTo>
                    <a:pt x="112" y="0"/>
                    <a:pt x="0" y="56"/>
                    <a:pt x="0" y="168"/>
                  </a:cubicBezTo>
                  <a:lnTo>
                    <a:pt x="448" y="168"/>
                  </a:lnTo>
                  <a:cubicBezTo>
                    <a:pt x="448" y="56"/>
                    <a:pt x="336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17"/>
            <p:cNvSpPr/>
            <p:nvPr/>
          </p:nvSpPr>
          <p:spPr>
            <a:xfrm>
              <a:off x="4513150" y="4040025"/>
              <a:ext cx="14975" cy="2500"/>
            </a:xfrm>
            <a:custGeom>
              <a:rect b="b" l="l" r="r" t="t"/>
              <a:pathLst>
                <a:path extrusionOk="0" h="100" w="599">
                  <a:moveTo>
                    <a:pt x="167" y="0"/>
                  </a:moveTo>
                  <a:cubicBezTo>
                    <a:pt x="75" y="0"/>
                    <a:pt x="1" y="25"/>
                    <a:pt x="1" y="100"/>
                  </a:cubicBezTo>
                  <a:lnTo>
                    <a:pt x="449" y="100"/>
                  </a:lnTo>
                  <a:cubicBezTo>
                    <a:pt x="598" y="100"/>
                    <a:pt x="349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17"/>
            <p:cNvSpPr/>
            <p:nvPr/>
          </p:nvSpPr>
          <p:spPr>
            <a:xfrm>
              <a:off x="3825875" y="4048100"/>
              <a:ext cx="14950" cy="2525"/>
            </a:xfrm>
            <a:custGeom>
              <a:rect b="b" l="l" r="r" t="t"/>
              <a:pathLst>
                <a:path extrusionOk="0" h="101" w="598">
                  <a:moveTo>
                    <a:pt x="149" y="1"/>
                  </a:moveTo>
                  <a:cubicBezTo>
                    <a:pt x="0" y="1"/>
                    <a:pt x="249" y="100"/>
                    <a:pt x="432" y="100"/>
                  </a:cubicBezTo>
                  <a:cubicBezTo>
                    <a:pt x="523" y="100"/>
                    <a:pt x="598" y="75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17"/>
            <p:cNvSpPr/>
            <p:nvPr/>
          </p:nvSpPr>
          <p:spPr>
            <a:xfrm>
              <a:off x="5773825" y="4040175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17"/>
            <p:cNvSpPr/>
            <p:nvPr/>
          </p:nvSpPr>
          <p:spPr>
            <a:xfrm>
              <a:off x="3779175" y="40481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449" y="1"/>
                  </a:moveTo>
                  <a:cubicBezTo>
                    <a:pt x="449" y="1"/>
                    <a:pt x="0" y="1"/>
                    <a:pt x="0" y="225"/>
                  </a:cubicBezTo>
                  <a:cubicBezTo>
                    <a:pt x="0" y="291"/>
                    <a:pt x="39" y="318"/>
                    <a:pt x="93" y="318"/>
                  </a:cubicBezTo>
                  <a:cubicBezTo>
                    <a:pt x="224" y="318"/>
                    <a:pt x="449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17"/>
            <p:cNvSpPr/>
            <p:nvPr/>
          </p:nvSpPr>
          <p:spPr>
            <a:xfrm>
              <a:off x="5591350" y="405812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1"/>
                  </a:moveTo>
                  <a:cubicBezTo>
                    <a:pt x="289" y="1"/>
                    <a:pt x="229" y="14"/>
                    <a:pt x="127" y="48"/>
                  </a:cubicBezTo>
                  <a:cubicBezTo>
                    <a:pt x="10" y="165"/>
                    <a:pt x="0" y="206"/>
                    <a:pt x="38" y="206"/>
                  </a:cubicBezTo>
                  <a:cubicBezTo>
                    <a:pt x="121" y="206"/>
                    <a:pt x="443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17"/>
            <p:cNvSpPr/>
            <p:nvPr/>
          </p:nvSpPr>
          <p:spPr>
            <a:xfrm>
              <a:off x="5622775" y="4069375"/>
              <a:ext cx="16600" cy="12375"/>
            </a:xfrm>
            <a:custGeom>
              <a:rect b="b" l="l" r="r" t="t"/>
              <a:pathLst>
                <a:path extrusionOk="0" h="495" w="664">
                  <a:moveTo>
                    <a:pt x="416" y="1"/>
                  </a:moveTo>
                  <a:cubicBezTo>
                    <a:pt x="0" y="1"/>
                    <a:pt x="55" y="494"/>
                    <a:pt x="439" y="494"/>
                  </a:cubicBezTo>
                  <a:cubicBezTo>
                    <a:pt x="439" y="270"/>
                    <a:pt x="663" y="270"/>
                    <a:pt x="663" y="46"/>
                  </a:cubicBezTo>
                  <a:cubicBezTo>
                    <a:pt x="567" y="14"/>
                    <a:pt x="485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17"/>
            <p:cNvSpPr/>
            <p:nvPr/>
          </p:nvSpPr>
          <p:spPr>
            <a:xfrm>
              <a:off x="5773825" y="4088725"/>
              <a:ext cx="22425" cy="4225"/>
            </a:xfrm>
            <a:custGeom>
              <a:rect b="b" l="l" r="r" t="t"/>
              <a:pathLst>
                <a:path extrusionOk="0" h="169" w="897">
                  <a:moveTo>
                    <a:pt x="505" y="1"/>
                  </a:moveTo>
                  <a:cubicBezTo>
                    <a:pt x="280" y="1"/>
                    <a:pt x="0" y="57"/>
                    <a:pt x="0" y="169"/>
                  </a:cubicBezTo>
                  <a:lnTo>
                    <a:pt x="673" y="169"/>
                  </a:lnTo>
                  <a:cubicBezTo>
                    <a:pt x="897" y="57"/>
                    <a:pt x="729" y="1"/>
                    <a:pt x="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17"/>
            <p:cNvSpPr/>
            <p:nvPr/>
          </p:nvSpPr>
          <p:spPr>
            <a:xfrm>
              <a:off x="5829850" y="4092925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5" y="75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17"/>
            <p:cNvSpPr/>
            <p:nvPr/>
          </p:nvSpPr>
          <p:spPr>
            <a:xfrm>
              <a:off x="4552375" y="4120950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17"/>
            <p:cNvSpPr/>
            <p:nvPr/>
          </p:nvSpPr>
          <p:spPr>
            <a:xfrm>
              <a:off x="4092925" y="41713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0"/>
                  </a:moveTo>
                  <a:cubicBezTo>
                    <a:pt x="1" y="224"/>
                    <a:pt x="225" y="449"/>
                    <a:pt x="673" y="449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17"/>
            <p:cNvSpPr/>
            <p:nvPr/>
          </p:nvSpPr>
          <p:spPr>
            <a:xfrm>
              <a:off x="4294650" y="417137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199" y="100"/>
                    <a:pt x="332" y="100"/>
                  </a:cubicBezTo>
                  <a:cubicBezTo>
                    <a:pt x="399" y="100"/>
                    <a:pt x="448" y="75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17"/>
            <p:cNvSpPr/>
            <p:nvPr/>
          </p:nvSpPr>
          <p:spPr>
            <a:xfrm>
              <a:off x="2917500" y="4175800"/>
              <a:ext cx="15650" cy="5150"/>
            </a:xfrm>
            <a:custGeom>
              <a:rect b="b" l="l" r="r" t="t"/>
              <a:pathLst>
                <a:path extrusionOk="0" h="206" w="626">
                  <a:moveTo>
                    <a:pt x="308" y="0"/>
                  </a:moveTo>
                  <a:cubicBezTo>
                    <a:pt x="1" y="0"/>
                    <a:pt x="88" y="205"/>
                    <a:pt x="298" y="205"/>
                  </a:cubicBezTo>
                  <a:cubicBezTo>
                    <a:pt x="391" y="205"/>
                    <a:pt x="508" y="165"/>
                    <a:pt x="626" y="47"/>
                  </a:cubicBezTo>
                  <a:cubicBezTo>
                    <a:pt x="491" y="14"/>
                    <a:pt x="38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17"/>
            <p:cNvSpPr/>
            <p:nvPr/>
          </p:nvSpPr>
          <p:spPr>
            <a:xfrm>
              <a:off x="4104150" y="41825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448" y="44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17"/>
            <p:cNvSpPr/>
            <p:nvPr/>
          </p:nvSpPr>
          <p:spPr>
            <a:xfrm>
              <a:off x="4322650" y="4210675"/>
              <a:ext cx="4800" cy="8275"/>
            </a:xfrm>
            <a:custGeom>
              <a:rect b="b" l="l" r="r" t="t"/>
              <a:pathLst>
                <a:path extrusionOk="0" h="331" w="192">
                  <a:moveTo>
                    <a:pt x="124" y="1"/>
                  </a:moveTo>
                  <a:cubicBezTo>
                    <a:pt x="96" y="1"/>
                    <a:pt x="55" y="58"/>
                    <a:pt x="1" y="221"/>
                  </a:cubicBezTo>
                  <a:cubicBezTo>
                    <a:pt x="40" y="300"/>
                    <a:pt x="73" y="330"/>
                    <a:pt x="98" y="330"/>
                  </a:cubicBezTo>
                  <a:cubicBezTo>
                    <a:pt x="183" y="330"/>
                    <a:pt x="191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17"/>
            <p:cNvSpPr/>
            <p:nvPr/>
          </p:nvSpPr>
          <p:spPr>
            <a:xfrm>
              <a:off x="3471000" y="4217600"/>
              <a:ext cx="11250" cy="4225"/>
            </a:xfrm>
            <a:custGeom>
              <a:rect b="b" l="l" r="r" t="t"/>
              <a:pathLst>
                <a:path extrusionOk="0" h="169" w="450">
                  <a:moveTo>
                    <a:pt x="225" y="0"/>
                  </a:moveTo>
                  <a:cubicBezTo>
                    <a:pt x="113" y="0"/>
                    <a:pt x="1" y="56"/>
                    <a:pt x="1" y="168"/>
                  </a:cubicBezTo>
                  <a:lnTo>
                    <a:pt x="449" y="168"/>
                  </a:lnTo>
                  <a:cubicBezTo>
                    <a:pt x="449" y="56"/>
                    <a:pt x="337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17"/>
            <p:cNvSpPr/>
            <p:nvPr/>
          </p:nvSpPr>
          <p:spPr>
            <a:xfrm>
              <a:off x="4653225" y="424420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17"/>
            <p:cNvSpPr/>
            <p:nvPr/>
          </p:nvSpPr>
          <p:spPr>
            <a:xfrm>
              <a:off x="4602800" y="4277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1"/>
                  </a:moveTo>
                  <a:lnTo>
                    <a:pt x="1" y="449"/>
                  </a:lnTo>
                  <a:cubicBezTo>
                    <a:pt x="449" y="449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17"/>
            <p:cNvSpPr/>
            <p:nvPr/>
          </p:nvSpPr>
          <p:spPr>
            <a:xfrm>
              <a:off x="4501950" y="4277825"/>
              <a:ext cx="22425" cy="22450"/>
            </a:xfrm>
            <a:custGeom>
              <a:rect b="b" l="l" r="r" t="t"/>
              <a:pathLst>
                <a:path extrusionOk="0" h="898" w="897">
                  <a:moveTo>
                    <a:pt x="449" y="1"/>
                  </a:moveTo>
                  <a:cubicBezTo>
                    <a:pt x="449" y="449"/>
                    <a:pt x="1" y="897"/>
                    <a:pt x="673" y="897"/>
                  </a:cubicBezTo>
                  <a:cubicBezTo>
                    <a:pt x="673" y="673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17"/>
            <p:cNvSpPr/>
            <p:nvPr/>
          </p:nvSpPr>
          <p:spPr>
            <a:xfrm>
              <a:off x="4507550" y="43002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449" y="0"/>
                  </a:moveTo>
                  <a:cubicBezTo>
                    <a:pt x="225" y="224"/>
                    <a:pt x="1" y="672"/>
                    <a:pt x="1" y="896"/>
                  </a:cubicBezTo>
                  <a:cubicBezTo>
                    <a:pt x="673" y="896"/>
                    <a:pt x="134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17"/>
            <p:cNvSpPr/>
            <p:nvPr/>
          </p:nvSpPr>
          <p:spPr>
            <a:xfrm>
              <a:off x="4272225" y="4336225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17"/>
            <p:cNvSpPr/>
            <p:nvPr/>
          </p:nvSpPr>
          <p:spPr>
            <a:xfrm>
              <a:off x="4838125" y="436187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1" y="0"/>
                  </a:moveTo>
                  <a:cubicBezTo>
                    <a:pt x="1" y="0"/>
                    <a:pt x="100" y="100"/>
                    <a:pt x="167" y="100"/>
                  </a:cubicBezTo>
                  <a:cubicBezTo>
                    <a:pt x="200" y="100"/>
                    <a:pt x="225" y="75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17"/>
            <p:cNvSpPr/>
            <p:nvPr/>
          </p:nvSpPr>
          <p:spPr>
            <a:xfrm>
              <a:off x="4378675" y="4384275"/>
              <a:ext cx="16850" cy="2525"/>
            </a:xfrm>
            <a:custGeom>
              <a:rect b="b" l="l" r="r" t="t"/>
              <a:pathLst>
                <a:path extrusionOk="0" h="101" w="674">
                  <a:moveTo>
                    <a:pt x="1" y="1"/>
                  </a:moveTo>
                  <a:cubicBezTo>
                    <a:pt x="1" y="1"/>
                    <a:pt x="300" y="100"/>
                    <a:pt x="499" y="100"/>
                  </a:cubicBezTo>
                  <a:cubicBezTo>
                    <a:pt x="599" y="100"/>
                    <a:pt x="673" y="7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17"/>
            <p:cNvSpPr/>
            <p:nvPr/>
          </p:nvSpPr>
          <p:spPr>
            <a:xfrm>
              <a:off x="5768225" y="43842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8" y="1"/>
                  </a:moveTo>
                  <a:lnTo>
                    <a:pt x="0" y="1"/>
                  </a:lnTo>
                  <a:cubicBezTo>
                    <a:pt x="0" y="1"/>
                    <a:pt x="224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17"/>
            <p:cNvSpPr/>
            <p:nvPr/>
          </p:nvSpPr>
          <p:spPr>
            <a:xfrm>
              <a:off x="5757000" y="4384275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1"/>
                  </a:moveTo>
                  <a:cubicBezTo>
                    <a:pt x="225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17"/>
            <p:cNvSpPr/>
            <p:nvPr/>
          </p:nvSpPr>
          <p:spPr>
            <a:xfrm>
              <a:off x="4473925" y="4381950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436" y="1"/>
                  </a:moveTo>
                  <a:cubicBezTo>
                    <a:pt x="225" y="1"/>
                    <a:pt x="1" y="159"/>
                    <a:pt x="1" y="318"/>
                  </a:cubicBezTo>
                  <a:cubicBezTo>
                    <a:pt x="225" y="318"/>
                    <a:pt x="673" y="318"/>
                    <a:pt x="673" y="94"/>
                  </a:cubicBezTo>
                  <a:cubicBezTo>
                    <a:pt x="608" y="28"/>
                    <a:pt x="523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17"/>
            <p:cNvSpPr/>
            <p:nvPr/>
          </p:nvSpPr>
          <p:spPr>
            <a:xfrm>
              <a:off x="4507550" y="438665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0"/>
                  </a:moveTo>
                  <a:cubicBezTo>
                    <a:pt x="85" y="0"/>
                    <a:pt x="48" y="35"/>
                    <a:pt x="1" y="130"/>
                  </a:cubicBezTo>
                  <a:cubicBezTo>
                    <a:pt x="48" y="225"/>
                    <a:pt x="85" y="259"/>
                    <a:pt x="113" y="259"/>
                  </a:cubicBezTo>
                  <a:cubicBezTo>
                    <a:pt x="187" y="259"/>
                    <a:pt x="18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17"/>
            <p:cNvSpPr/>
            <p:nvPr/>
          </p:nvSpPr>
          <p:spPr>
            <a:xfrm>
              <a:off x="6681500" y="438987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1"/>
                  </a:moveTo>
                  <a:lnTo>
                    <a:pt x="0" y="1"/>
                  </a:lnTo>
                  <a:cubicBezTo>
                    <a:pt x="0" y="1"/>
                    <a:pt x="449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17"/>
            <p:cNvSpPr/>
            <p:nvPr/>
          </p:nvSpPr>
          <p:spPr>
            <a:xfrm>
              <a:off x="4373075" y="4389875"/>
              <a:ext cx="11100" cy="17750"/>
            </a:xfrm>
            <a:custGeom>
              <a:rect b="b" l="l" r="r" t="t"/>
              <a:pathLst>
                <a:path extrusionOk="0" h="710" w="444">
                  <a:moveTo>
                    <a:pt x="1" y="1"/>
                  </a:moveTo>
                  <a:lnTo>
                    <a:pt x="1" y="673"/>
                  </a:lnTo>
                  <a:cubicBezTo>
                    <a:pt x="51" y="698"/>
                    <a:pt x="95" y="709"/>
                    <a:pt x="134" y="709"/>
                  </a:cubicBezTo>
                  <a:cubicBezTo>
                    <a:pt x="444" y="709"/>
                    <a:pt x="39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17"/>
            <p:cNvSpPr/>
            <p:nvPr/>
          </p:nvSpPr>
          <p:spPr>
            <a:xfrm>
              <a:off x="4436875" y="4397150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58" y="0"/>
                  </a:moveTo>
                  <a:cubicBezTo>
                    <a:pt x="337" y="0"/>
                    <a:pt x="0" y="205"/>
                    <a:pt x="31" y="205"/>
                  </a:cubicBezTo>
                  <a:cubicBezTo>
                    <a:pt x="39" y="205"/>
                    <a:pt x="71" y="192"/>
                    <a:pt x="138" y="158"/>
                  </a:cubicBezTo>
                  <a:cubicBezTo>
                    <a:pt x="314" y="41"/>
                    <a:pt x="367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17"/>
            <p:cNvSpPr/>
            <p:nvPr/>
          </p:nvSpPr>
          <p:spPr>
            <a:xfrm>
              <a:off x="4619625" y="43955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224" y="0"/>
                  </a:moveTo>
                  <a:lnTo>
                    <a:pt x="224" y="0"/>
                  </a:lnTo>
                  <a:cubicBezTo>
                    <a:pt x="224" y="0"/>
                    <a:pt x="0" y="0"/>
                    <a:pt x="0" y="224"/>
                  </a:cubicBezTo>
                  <a:cubicBezTo>
                    <a:pt x="0" y="224"/>
                    <a:pt x="224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17"/>
            <p:cNvSpPr/>
            <p:nvPr/>
          </p:nvSpPr>
          <p:spPr>
            <a:xfrm>
              <a:off x="6631075" y="44011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lnTo>
                    <a:pt x="0" y="224"/>
                  </a:lnTo>
                  <a:cubicBezTo>
                    <a:pt x="448" y="224"/>
                    <a:pt x="897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17"/>
            <p:cNvSpPr/>
            <p:nvPr/>
          </p:nvSpPr>
          <p:spPr>
            <a:xfrm>
              <a:off x="4350675" y="441790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0"/>
                  </a:moveTo>
                  <a:cubicBezTo>
                    <a:pt x="0" y="0"/>
                    <a:pt x="200" y="100"/>
                    <a:pt x="332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17"/>
            <p:cNvSpPr/>
            <p:nvPr/>
          </p:nvSpPr>
          <p:spPr>
            <a:xfrm>
              <a:off x="4373075" y="4420275"/>
              <a:ext cx="4700" cy="6475"/>
            </a:xfrm>
            <a:custGeom>
              <a:rect b="b" l="l" r="r" t="t"/>
              <a:pathLst>
                <a:path extrusionOk="0" h="259" w="188">
                  <a:moveTo>
                    <a:pt x="113" y="0"/>
                  </a:moveTo>
                  <a:cubicBezTo>
                    <a:pt x="86" y="0"/>
                    <a:pt x="48" y="35"/>
                    <a:pt x="1" y="130"/>
                  </a:cubicBezTo>
                  <a:cubicBezTo>
                    <a:pt x="48" y="224"/>
                    <a:pt x="86" y="259"/>
                    <a:pt x="113" y="259"/>
                  </a:cubicBezTo>
                  <a:cubicBezTo>
                    <a:pt x="188" y="259"/>
                    <a:pt x="188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17"/>
            <p:cNvSpPr/>
            <p:nvPr/>
          </p:nvSpPr>
          <p:spPr>
            <a:xfrm>
              <a:off x="4832525" y="44571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17"/>
            <p:cNvSpPr/>
            <p:nvPr/>
          </p:nvSpPr>
          <p:spPr>
            <a:xfrm>
              <a:off x="4821325" y="446600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79" y="1"/>
                  </a:moveTo>
                  <a:cubicBezTo>
                    <a:pt x="0" y="1"/>
                    <a:pt x="0" y="159"/>
                    <a:pt x="0" y="318"/>
                  </a:cubicBezTo>
                  <a:cubicBezTo>
                    <a:pt x="224" y="318"/>
                    <a:pt x="448" y="318"/>
                    <a:pt x="224" y="94"/>
                  </a:cubicBezTo>
                  <a:cubicBezTo>
                    <a:pt x="159" y="28"/>
                    <a:pt x="112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17"/>
            <p:cNvSpPr/>
            <p:nvPr/>
          </p:nvSpPr>
          <p:spPr>
            <a:xfrm>
              <a:off x="4922175" y="4476300"/>
              <a:ext cx="7825" cy="6500"/>
            </a:xfrm>
            <a:custGeom>
              <a:rect b="b" l="l" r="r" t="t"/>
              <a:pathLst>
                <a:path extrusionOk="0" h="260" w="313">
                  <a:moveTo>
                    <a:pt x="136" y="0"/>
                  </a:moveTo>
                  <a:cubicBezTo>
                    <a:pt x="95" y="0"/>
                    <a:pt x="48" y="35"/>
                    <a:pt x="0" y="130"/>
                  </a:cubicBezTo>
                  <a:cubicBezTo>
                    <a:pt x="95" y="224"/>
                    <a:pt x="160" y="259"/>
                    <a:pt x="201" y="259"/>
                  </a:cubicBezTo>
                  <a:cubicBezTo>
                    <a:pt x="313" y="259"/>
                    <a:pt x="248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17"/>
            <p:cNvSpPr/>
            <p:nvPr/>
          </p:nvSpPr>
          <p:spPr>
            <a:xfrm>
              <a:off x="1564150" y="4698050"/>
              <a:ext cx="18700" cy="2500"/>
            </a:xfrm>
            <a:custGeom>
              <a:rect b="b" l="l" r="r" t="t"/>
              <a:pathLst>
                <a:path extrusionOk="0" h="100" w="748">
                  <a:moveTo>
                    <a:pt x="299" y="0"/>
                  </a:moveTo>
                  <a:cubicBezTo>
                    <a:pt x="0" y="0"/>
                    <a:pt x="299" y="100"/>
                    <a:pt x="531" y="100"/>
                  </a:cubicBezTo>
                  <a:cubicBezTo>
                    <a:pt x="648" y="100"/>
                    <a:pt x="747" y="75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17"/>
            <p:cNvSpPr/>
            <p:nvPr/>
          </p:nvSpPr>
          <p:spPr>
            <a:xfrm>
              <a:off x="6053975" y="1663475"/>
              <a:ext cx="115750" cy="76100"/>
            </a:xfrm>
            <a:custGeom>
              <a:rect b="b" l="l" r="r" t="t"/>
              <a:pathLst>
                <a:path extrusionOk="0" h="3044" w="4630">
                  <a:moveTo>
                    <a:pt x="4200" y="1"/>
                  </a:moveTo>
                  <a:cubicBezTo>
                    <a:pt x="4082" y="1"/>
                    <a:pt x="3759" y="229"/>
                    <a:pt x="3138" y="809"/>
                  </a:cubicBezTo>
                  <a:cubicBezTo>
                    <a:pt x="2914" y="809"/>
                    <a:pt x="0" y="1929"/>
                    <a:pt x="1793" y="2602"/>
                  </a:cubicBezTo>
                  <a:cubicBezTo>
                    <a:pt x="1699" y="2914"/>
                    <a:pt x="1723" y="3043"/>
                    <a:pt x="1825" y="3043"/>
                  </a:cubicBezTo>
                  <a:cubicBezTo>
                    <a:pt x="2316" y="3043"/>
                    <a:pt x="4629" y="1"/>
                    <a:pt x="4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17"/>
            <p:cNvSpPr/>
            <p:nvPr/>
          </p:nvSpPr>
          <p:spPr>
            <a:xfrm>
              <a:off x="6003550" y="1717300"/>
              <a:ext cx="50450" cy="22225"/>
            </a:xfrm>
            <a:custGeom>
              <a:rect b="b" l="l" r="r" t="t"/>
              <a:pathLst>
                <a:path extrusionOk="0" h="889" w="2018">
                  <a:moveTo>
                    <a:pt x="2017" y="0"/>
                  </a:moveTo>
                  <a:cubicBezTo>
                    <a:pt x="1057" y="0"/>
                    <a:pt x="1084" y="494"/>
                    <a:pt x="406" y="494"/>
                  </a:cubicBezTo>
                  <a:cubicBezTo>
                    <a:pt x="293" y="494"/>
                    <a:pt x="160" y="481"/>
                    <a:pt x="0" y="449"/>
                  </a:cubicBezTo>
                  <a:lnTo>
                    <a:pt x="0" y="449"/>
                  </a:lnTo>
                  <a:cubicBezTo>
                    <a:pt x="129" y="770"/>
                    <a:pt x="313" y="889"/>
                    <a:pt x="521" y="889"/>
                  </a:cubicBezTo>
                  <a:cubicBezTo>
                    <a:pt x="1037" y="889"/>
                    <a:pt x="1698" y="16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17"/>
            <p:cNvSpPr/>
            <p:nvPr/>
          </p:nvSpPr>
          <p:spPr>
            <a:xfrm>
              <a:off x="5622550" y="1941400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0" y="1"/>
                  </a:moveTo>
                  <a:cubicBezTo>
                    <a:pt x="224" y="225"/>
                    <a:pt x="224" y="449"/>
                    <a:pt x="672" y="673"/>
                  </a:cubicBezTo>
                  <a:cubicBezTo>
                    <a:pt x="448" y="449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17"/>
            <p:cNvSpPr/>
            <p:nvPr/>
          </p:nvSpPr>
          <p:spPr>
            <a:xfrm>
              <a:off x="5633750" y="1972375"/>
              <a:ext cx="28025" cy="19475"/>
            </a:xfrm>
            <a:custGeom>
              <a:rect b="b" l="l" r="r" t="t"/>
              <a:pathLst>
                <a:path extrusionOk="0" h="779" w="1121">
                  <a:moveTo>
                    <a:pt x="172" y="1"/>
                  </a:moveTo>
                  <a:cubicBezTo>
                    <a:pt x="100" y="1"/>
                    <a:pt x="38" y="32"/>
                    <a:pt x="0" y="107"/>
                  </a:cubicBezTo>
                  <a:cubicBezTo>
                    <a:pt x="224" y="107"/>
                    <a:pt x="0" y="555"/>
                    <a:pt x="0" y="779"/>
                  </a:cubicBezTo>
                  <a:cubicBezTo>
                    <a:pt x="1121" y="779"/>
                    <a:pt x="529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17"/>
            <p:cNvSpPr/>
            <p:nvPr/>
          </p:nvSpPr>
          <p:spPr>
            <a:xfrm>
              <a:off x="5605725" y="2014250"/>
              <a:ext cx="25" cy="50450"/>
            </a:xfrm>
            <a:custGeom>
              <a:rect b="b" l="l" r="r" t="t"/>
              <a:pathLst>
                <a:path extrusionOk="0" h="2018" w="1">
                  <a:moveTo>
                    <a:pt x="1" y="449"/>
                  </a:moveTo>
                  <a:cubicBezTo>
                    <a:pt x="1" y="2018"/>
                    <a:pt x="1" y="0"/>
                    <a:pt x="1" y="4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17"/>
            <p:cNvSpPr/>
            <p:nvPr/>
          </p:nvSpPr>
          <p:spPr>
            <a:xfrm>
              <a:off x="5772975" y="2181150"/>
              <a:ext cx="16500" cy="5150"/>
            </a:xfrm>
            <a:custGeom>
              <a:rect b="b" l="l" r="r" t="t"/>
              <a:pathLst>
                <a:path extrusionOk="0" h="206" w="660">
                  <a:moveTo>
                    <a:pt x="39" y="1"/>
                  </a:moveTo>
                  <a:cubicBezTo>
                    <a:pt x="7" y="1"/>
                    <a:pt x="1" y="14"/>
                    <a:pt x="34" y="48"/>
                  </a:cubicBezTo>
                  <a:cubicBezTo>
                    <a:pt x="386" y="165"/>
                    <a:pt x="538" y="206"/>
                    <a:pt x="576" y="206"/>
                  </a:cubicBezTo>
                  <a:cubicBezTo>
                    <a:pt x="659" y="206"/>
                    <a:pt x="162" y="1"/>
                    <a:pt x="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17"/>
            <p:cNvSpPr/>
            <p:nvPr/>
          </p:nvSpPr>
          <p:spPr>
            <a:xfrm>
              <a:off x="5171900" y="1894975"/>
              <a:ext cx="12625" cy="3250"/>
            </a:xfrm>
            <a:custGeom>
              <a:rect b="b" l="l" r="r" t="t"/>
              <a:pathLst>
                <a:path extrusionOk="0" h="130" w="505">
                  <a:moveTo>
                    <a:pt x="491" y="0"/>
                  </a:moveTo>
                  <a:cubicBezTo>
                    <a:pt x="454" y="0"/>
                    <a:pt x="1" y="130"/>
                    <a:pt x="38" y="130"/>
                  </a:cubicBezTo>
                  <a:cubicBezTo>
                    <a:pt x="52" y="130"/>
                    <a:pt x="131" y="112"/>
                    <a:pt x="321" y="65"/>
                  </a:cubicBezTo>
                  <a:cubicBezTo>
                    <a:pt x="463" y="18"/>
                    <a:pt x="505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17"/>
            <p:cNvSpPr/>
            <p:nvPr/>
          </p:nvSpPr>
          <p:spPr>
            <a:xfrm>
              <a:off x="5095875" y="18966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6" y="0"/>
                  </a:moveTo>
                  <a:cubicBezTo>
                    <a:pt x="672" y="0"/>
                    <a:pt x="0" y="224"/>
                    <a:pt x="448" y="224"/>
                  </a:cubicBezTo>
                  <a:cubicBezTo>
                    <a:pt x="448" y="224"/>
                    <a:pt x="67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17"/>
            <p:cNvSpPr/>
            <p:nvPr/>
          </p:nvSpPr>
          <p:spPr>
            <a:xfrm>
              <a:off x="3364550" y="2176725"/>
              <a:ext cx="22450" cy="11250"/>
            </a:xfrm>
            <a:custGeom>
              <a:rect b="b" l="l" r="r" t="t"/>
              <a:pathLst>
                <a:path extrusionOk="0" h="450" w="898">
                  <a:moveTo>
                    <a:pt x="225" y="1"/>
                  </a:moveTo>
                  <a:cubicBezTo>
                    <a:pt x="225" y="1"/>
                    <a:pt x="1" y="449"/>
                    <a:pt x="225" y="449"/>
                  </a:cubicBezTo>
                  <a:cubicBezTo>
                    <a:pt x="449" y="449"/>
                    <a:pt x="897" y="449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17"/>
            <p:cNvSpPr/>
            <p:nvPr/>
          </p:nvSpPr>
          <p:spPr>
            <a:xfrm>
              <a:off x="6474175" y="2204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17"/>
            <p:cNvSpPr/>
            <p:nvPr/>
          </p:nvSpPr>
          <p:spPr>
            <a:xfrm>
              <a:off x="5975525" y="2462475"/>
              <a:ext cx="11225" cy="12775"/>
            </a:xfrm>
            <a:custGeom>
              <a:rect b="b" l="l" r="r" t="t"/>
              <a:pathLst>
                <a:path extrusionOk="0" h="511" w="449">
                  <a:moveTo>
                    <a:pt x="0" y="1"/>
                  </a:moveTo>
                  <a:cubicBezTo>
                    <a:pt x="0" y="182"/>
                    <a:pt x="147" y="510"/>
                    <a:pt x="322" y="510"/>
                  </a:cubicBezTo>
                  <a:cubicBezTo>
                    <a:pt x="363" y="510"/>
                    <a:pt x="406" y="492"/>
                    <a:pt x="449" y="449"/>
                  </a:cubicBezTo>
                  <a:cubicBezTo>
                    <a:pt x="225" y="225"/>
                    <a:pt x="22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17"/>
            <p:cNvSpPr/>
            <p:nvPr/>
          </p:nvSpPr>
          <p:spPr>
            <a:xfrm>
              <a:off x="5922300" y="2392750"/>
              <a:ext cx="16825" cy="6725"/>
            </a:xfrm>
            <a:custGeom>
              <a:rect b="b" l="l" r="r" t="t"/>
              <a:pathLst>
                <a:path extrusionOk="0" h="269" w="673">
                  <a:moveTo>
                    <a:pt x="278" y="1"/>
                  </a:moveTo>
                  <a:cubicBezTo>
                    <a:pt x="237" y="1"/>
                    <a:pt x="187" y="26"/>
                    <a:pt x="112" y="100"/>
                  </a:cubicBezTo>
                  <a:cubicBezTo>
                    <a:pt x="0" y="212"/>
                    <a:pt x="168" y="268"/>
                    <a:pt x="337" y="268"/>
                  </a:cubicBezTo>
                  <a:cubicBezTo>
                    <a:pt x="505" y="268"/>
                    <a:pt x="673" y="212"/>
                    <a:pt x="561" y="100"/>
                  </a:cubicBezTo>
                  <a:cubicBezTo>
                    <a:pt x="411" y="100"/>
                    <a:pt x="36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17"/>
            <p:cNvSpPr/>
            <p:nvPr/>
          </p:nvSpPr>
          <p:spPr>
            <a:xfrm>
              <a:off x="5971800" y="2344825"/>
              <a:ext cx="14950" cy="5000"/>
            </a:xfrm>
            <a:custGeom>
              <a:rect b="b" l="l" r="r" t="t"/>
              <a:pathLst>
                <a:path extrusionOk="0" h="200" w="598">
                  <a:moveTo>
                    <a:pt x="149" y="0"/>
                  </a:moveTo>
                  <a:cubicBezTo>
                    <a:pt x="0" y="0"/>
                    <a:pt x="249" y="200"/>
                    <a:pt x="432" y="200"/>
                  </a:cubicBezTo>
                  <a:cubicBezTo>
                    <a:pt x="523" y="200"/>
                    <a:pt x="598" y="150"/>
                    <a:pt x="5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17"/>
            <p:cNvSpPr/>
            <p:nvPr/>
          </p:nvSpPr>
          <p:spPr>
            <a:xfrm>
              <a:off x="6014750" y="2501700"/>
              <a:ext cx="5625" cy="2525"/>
            </a:xfrm>
            <a:custGeom>
              <a:rect b="b" l="l" r="r" t="t"/>
              <a:pathLst>
                <a:path extrusionOk="0" h="101" w="225">
                  <a:moveTo>
                    <a:pt x="0" y="1"/>
                  </a:moveTo>
                  <a:cubicBezTo>
                    <a:pt x="0" y="1"/>
                    <a:pt x="100" y="100"/>
                    <a:pt x="166" y="100"/>
                  </a:cubicBezTo>
                  <a:cubicBezTo>
                    <a:pt x="200" y="100"/>
                    <a:pt x="224" y="75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17"/>
            <p:cNvSpPr/>
            <p:nvPr/>
          </p:nvSpPr>
          <p:spPr>
            <a:xfrm>
              <a:off x="5958725" y="24400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0" y="0"/>
                  </a:moveTo>
                  <a:cubicBezTo>
                    <a:pt x="0" y="0"/>
                    <a:pt x="0" y="224"/>
                    <a:pt x="448" y="224"/>
                  </a:cubicBezTo>
                  <a:cubicBezTo>
                    <a:pt x="672" y="224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17"/>
            <p:cNvSpPr/>
            <p:nvPr/>
          </p:nvSpPr>
          <p:spPr>
            <a:xfrm>
              <a:off x="5062250" y="2434475"/>
              <a:ext cx="28025" cy="5625"/>
            </a:xfrm>
            <a:custGeom>
              <a:rect b="b" l="l" r="r" t="t"/>
              <a:pathLst>
                <a:path extrusionOk="0" h="225" w="1121">
                  <a:moveTo>
                    <a:pt x="1121" y="0"/>
                  </a:moveTo>
                  <a:lnTo>
                    <a:pt x="1121" y="0"/>
                  </a:lnTo>
                  <a:cubicBezTo>
                    <a:pt x="897" y="0"/>
                    <a:pt x="0" y="224"/>
                    <a:pt x="449" y="224"/>
                  </a:cubicBezTo>
                  <a:cubicBezTo>
                    <a:pt x="673" y="224"/>
                    <a:pt x="897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17"/>
            <p:cNvSpPr/>
            <p:nvPr/>
          </p:nvSpPr>
          <p:spPr>
            <a:xfrm>
              <a:off x="6406950" y="258015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0"/>
                    <a:pt x="1" y="1121"/>
                    <a:pt x="673" y="1121"/>
                  </a:cubicBezTo>
                  <a:cubicBezTo>
                    <a:pt x="673" y="673"/>
                    <a:pt x="1121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17"/>
            <p:cNvSpPr/>
            <p:nvPr/>
          </p:nvSpPr>
          <p:spPr>
            <a:xfrm>
              <a:off x="5495825" y="2612575"/>
              <a:ext cx="9200" cy="5150"/>
            </a:xfrm>
            <a:custGeom>
              <a:rect b="b" l="l" r="r" t="t"/>
              <a:pathLst>
                <a:path extrusionOk="0" h="206" w="368">
                  <a:moveTo>
                    <a:pt x="31" y="1"/>
                  </a:moveTo>
                  <a:cubicBezTo>
                    <a:pt x="1" y="1"/>
                    <a:pt x="337" y="206"/>
                    <a:pt x="358" y="206"/>
                  </a:cubicBezTo>
                  <a:cubicBezTo>
                    <a:pt x="368" y="206"/>
                    <a:pt x="314" y="165"/>
                    <a:pt x="138" y="48"/>
                  </a:cubicBezTo>
                  <a:cubicBezTo>
                    <a:pt x="71" y="14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17"/>
            <p:cNvSpPr/>
            <p:nvPr/>
          </p:nvSpPr>
          <p:spPr>
            <a:xfrm>
              <a:off x="5656150" y="2636175"/>
              <a:ext cx="11225" cy="4225"/>
            </a:xfrm>
            <a:custGeom>
              <a:rect b="b" l="l" r="r" t="t"/>
              <a:pathLst>
                <a:path extrusionOk="0" h="169" w="449">
                  <a:moveTo>
                    <a:pt x="1" y="0"/>
                  </a:moveTo>
                  <a:cubicBezTo>
                    <a:pt x="1" y="112"/>
                    <a:pt x="113" y="168"/>
                    <a:pt x="225" y="168"/>
                  </a:cubicBezTo>
                  <a:cubicBezTo>
                    <a:pt x="337" y="168"/>
                    <a:pt x="44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17"/>
            <p:cNvSpPr/>
            <p:nvPr/>
          </p:nvSpPr>
          <p:spPr>
            <a:xfrm>
              <a:off x="5600125" y="2628250"/>
              <a:ext cx="11225" cy="7950"/>
            </a:xfrm>
            <a:custGeom>
              <a:rect b="b" l="l" r="r" t="t"/>
              <a:pathLst>
                <a:path extrusionOk="0" h="318" w="449">
                  <a:moveTo>
                    <a:pt x="356" y="0"/>
                  </a:moveTo>
                  <a:cubicBezTo>
                    <a:pt x="225" y="0"/>
                    <a:pt x="1" y="159"/>
                    <a:pt x="1" y="317"/>
                  </a:cubicBezTo>
                  <a:cubicBezTo>
                    <a:pt x="225" y="317"/>
                    <a:pt x="449" y="317"/>
                    <a:pt x="449" y="93"/>
                  </a:cubicBezTo>
                  <a:cubicBezTo>
                    <a:pt x="449" y="28"/>
                    <a:pt x="410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17"/>
            <p:cNvSpPr/>
            <p:nvPr/>
          </p:nvSpPr>
          <p:spPr>
            <a:xfrm>
              <a:off x="5622550" y="2636175"/>
              <a:ext cx="5625" cy="25"/>
            </a:xfrm>
            <a:custGeom>
              <a:rect b="b" l="l" r="r" t="t"/>
              <a:pathLst>
                <a:path extrusionOk="0" h="1" w="225">
                  <a:moveTo>
                    <a:pt x="0" y="0"/>
                  </a:moveTo>
                  <a:lnTo>
                    <a:pt x="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17"/>
            <p:cNvSpPr/>
            <p:nvPr/>
          </p:nvSpPr>
          <p:spPr>
            <a:xfrm>
              <a:off x="3207675" y="2669800"/>
              <a:ext cx="16825" cy="12750"/>
            </a:xfrm>
            <a:custGeom>
              <a:rect b="b" l="l" r="r" t="t"/>
              <a:pathLst>
                <a:path extrusionOk="0" h="510" w="673">
                  <a:moveTo>
                    <a:pt x="0" y="0"/>
                  </a:moveTo>
                  <a:cubicBezTo>
                    <a:pt x="0" y="181"/>
                    <a:pt x="294" y="509"/>
                    <a:pt x="524" y="509"/>
                  </a:cubicBezTo>
                  <a:cubicBezTo>
                    <a:pt x="579" y="509"/>
                    <a:pt x="630" y="491"/>
                    <a:pt x="673" y="448"/>
                  </a:cubicBezTo>
                  <a:cubicBezTo>
                    <a:pt x="449" y="224"/>
                    <a:pt x="224" y="2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17"/>
            <p:cNvSpPr/>
            <p:nvPr/>
          </p:nvSpPr>
          <p:spPr>
            <a:xfrm>
              <a:off x="3394425" y="2756950"/>
              <a:ext cx="23100" cy="13125"/>
            </a:xfrm>
            <a:custGeom>
              <a:rect b="b" l="l" r="r" t="t"/>
              <a:pathLst>
                <a:path extrusionOk="0" h="525" w="924">
                  <a:moveTo>
                    <a:pt x="125" y="0"/>
                  </a:moveTo>
                  <a:cubicBezTo>
                    <a:pt x="26" y="0"/>
                    <a:pt x="1" y="25"/>
                    <a:pt x="150" y="100"/>
                  </a:cubicBezTo>
                  <a:cubicBezTo>
                    <a:pt x="396" y="346"/>
                    <a:pt x="642" y="524"/>
                    <a:pt x="777" y="524"/>
                  </a:cubicBezTo>
                  <a:cubicBezTo>
                    <a:pt x="888" y="524"/>
                    <a:pt x="924" y="403"/>
                    <a:pt x="823" y="100"/>
                  </a:cubicBezTo>
                  <a:cubicBezTo>
                    <a:pt x="823" y="100"/>
                    <a:pt x="325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17"/>
            <p:cNvSpPr/>
            <p:nvPr/>
          </p:nvSpPr>
          <p:spPr>
            <a:xfrm>
              <a:off x="7034475" y="2887150"/>
              <a:ext cx="11225" cy="11575"/>
            </a:xfrm>
            <a:custGeom>
              <a:rect b="b" l="l" r="r" t="t"/>
              <a:pathLst>
                <a:path extrusionOk="0" h="463" w="449">
                  <a:moveTo>
                    <a:pt x="146" y="0"/>
                  </a:moveTo>
                  <a:cubicBezTo>
                    <a:pt x="113" y="0"/>
                    <a:pt x="66" y="14"/>
                    <a:pt x="1" y="47"/>
                  </a:cubicBezTo>
                  <a:cubicBezTo>
                    <a:pt x="1" y="201"/>
                    <a:pt x="214" y="463"/>
                    <a:pt x="346" y="463"/>
                  </a:cubicBezTo>
                  <a:cubicBezTo>
                    <a:pt x="406" y="463"/>
                    <a:pt x="449" y="410"/>
                    <a:pt x="449" y="271"/>
                  </a:cubicBezTo>
                  <a:lnTo>
                    <a:pt x="449" y="271"/>
                  </a:lnTo>
                  <a:cubicBezTo>
                    <a:pt x="383" y="304"/>
                    <a:pt x="337" y="317"/>
                    <a:pt x="304" y="317"/>
                  </a:cubicBezTo>
                  <a:cubicBezTo>
                    <a:pt x="146" y="317"/>
                    <a:pt x="304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17"/>
            <p:cNvSpPr/>
            <p:nvPr/>
          </p:nvSpPr>
          <p:spPr>
            <a:xfrm>
              <a:off x="6687100" y="33421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5" y="0"/>
                  </a:moveTo>
                  <a:lnTo>
                    <a:pt x="0" y="0"/>
                  </a:lnTo>
                  <a:cubicBezTo>
                    <a:pt x="0" y="0"/>
                    <a:pt x="225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17"/>
            <p:cNvSpPr/>
            <p:nvPr/>
          </p:nvSpPr>
          <p:spPr>
            <a:xfrm>
              <a:off x="6608650" y="3316500"/>
              <a:ext cx="23375" cy="6500"/>
            </a:xfrm>
            <a:custGeom>
              <a:rect b="b" l="l" r="r" t="t"/>
              <a:pathLst>
                <a:path extrusionOk="0" h="260" w="935">
                  <a:moveTo>
                    <a:pt x="561" y="0"/>
                  </a:moveTo>
                  <a:cubicBezTo>
                    <a:pt x="424" y="0"/>
                    <a:pt x="238" y="35"/>
                    <a:pt x="1" y="130"/>
                  </a:cubicBezTo>
                  <a:cubicBezTo>
                    <a:pt x="238" y="224"/>
                    <a:pt x="424" y="259"/>
                    <a:pt x="561" y="259"/>
                  </a:cubicBezTo>
                  <a:cubicBezTo>
                    <a:pt x="935" y="259"/>
                    <a:pt x="935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17"/>
            <p:cNvSpPr/>
            <p:nvPr/>
          </p:nvSpPr>
          <p:spPr>
            <a:xfrm>
              <a:off x="6530225" y="3291725"/>
              <a:ext cx="5625" cy="2500"/>
            </a:xfrm>
            <a:custGeom>
              <a:rect b="b" l="l" r="r" t="t"/>
              <a:pathLst>
                <a:path extrusionOk="0" h="100" w="225">
                  <a:moveTo>
                    <a:pt x="0" y="0"/>
                  </a:moveTo>
                  <a:cubicBezTo>
                    <a:pt x="0" y="0"/>
                    <a:pt x="100" y="100"/>
                    <a:pt x="166" y="100"/>
                  </a:cubicBezTo>
                  <a:cubicBezTo>
                    <a:pt x="199" y="100"/>
                    <a:pt x="224" y="75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17"/>
            <p:cNvSpPr/>
            <p:nvPr/>
          </p:nvSpPr>
          <p:spPr>
            <a:xfrm>
              <a:off x="6558225" y="3302925"/>
              <a:ext cx="11225" cy="25"/>
            </a:xfrm>
            <a:custGeom>
              <a:rect b="b" l="l" r="r" t="t"/>
              <a:pathLst>
                <a:path extrusionOk="0" h="1" w="449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17"/>
            <p:cNvSpPr/>
            <p:nvPr/>
          </p:nvSpPr>
          <p:spPr>
            <a:xfrm>
              <a:off x="3790375" y="2979600"/>
              <a:ext cx="22450" cy="8950"/>
            </a:xfrm>
            <a:custGeom>
              <a:rect b="b" l="l" r="r" t="t"/>
              <a:pathLst>
                <a:path extrusionOk="0" h="358" w="898">
                  <a:moveTo>
                    <a:pt x="180" y="1"/>
                  </a:moveTo>
                  <a:cubicBezTo>
                    <a:pt x="118" y="1"/>
                    <a:pt x="59" y="41"/>
                    <a:pt x="1" y="159"/>
                  </a:cubicBezTo>
                  <a:cubicBezTo>
                    <a:pt x="150" y="159"/>
                    <a:pt x="399" y="358"/>
                    <a:pt x="615" y="358"/>
                  </a:cubicBezTo>
                  <a:cubicBezTo>
                    <a:pt x="723" y="358"/>
                    <a:pt x="822" y="308"/>
                    <a:pt x="897" y="159"/>
                  </a:cubicBezTo>
                  <a:lnTo>
                    <a:pt x="897" y="159"/>
                  </a:lnTo>
                  <a:cubicBezTo>
                    <a:pt x="830" y="192"/>
                    <a:pt x="767" y="206"/>
                    <a:pt x="709" y="206"/>
                  </a:cubicBezTo>
                  <a:cubicBezTo>
                    <a:pt x="482" y="206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17"/>
            <p:cNvSpPr/>
            <p:nvPr/>
          </p:nvSpPr>
          <p:spPr>
            <a:xfrm>
              <a:off x="4527175" y="3345250"/>
              <a:ext cx="19625" cy="10925"/>
            </a:xfrm>
            <a:custGeom>
              <a:rect b="b" l="l" r="r" t="t"/>
              <a:pathLst>
                <a:path extrusionOk="0" h="437" w="785">
                  <a:moveTo>
                    <a:pt x="187" y="1"/>
                  </a:moveTo>
                  <a:cubicBezTo>
                    <a:pt x="137" y="1"/>
                    <a:pt x="112" y="26"/>
                    <a:pt x="112" y="100"/>
                  </a:cubicBezTo>
                  <a:cubicBezTo>
                    <a:pt x="0" y="324"/>
                    <a:pt x="168" y="436"/>
                    <a:pt x="364" y="436"/>
                  </a:cubicBezTo>
                  <a:cubicBezTo>
                    <a:pt x="560" y="436"/>
                    <a:pt x="784" y="324"/>
                    <a:pt x="784" y="100"/>
                  </a:cubicBezTo>
                  <a:cubicBezTo>
                    <a:pt x="486" y="10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17"/>
            <p:cNvSpPr/>
            <p:nvPr/>
          </p:nvSpPr>
          <p:spPr>
            <a:xfrm>
              <a:off x="4020100" y="3101225"/>
              <a:ext cx="95275" cy="44825"/>
            </a:xfrm>
            <a:custGeom>
              <a:rect b="b" l="l" r="r" t="t"/>
              <a:pathLst>
                <a:path extrusionOk="0" h="1793" w="3811">
                  <a:moveTo>
                    <a:pt x="0" y="0"/>
                  </a:moveTo>
                  <a:lnTo>
                    <a:pt x="0" y="0"/>
                  </a:lnTo>
                  <a:cubicBezTo>
                    <a:pt x="1121" y="897"/>
                    <a:pt x="2466" y="1345"/>
                    <a:pt x="3810" y="1793"/>
                  </a:cubicBezTo>
                  <a:cubicBezTo>
                    <a:pt x="2690" y="1345"/>
                    <a:pt x="1569" y="4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17"/>
            <p:cNvSpPr/>
            <p:nvPr/>
          </p:nvSpPr>
          <p:spPr>
            <a:xfrm>
              <a:off x="4193800" y="3185250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0" y="1"/>
                  </a:moveTo>
                  <a:cubicBezTo>
                    <a:pt x="0" y="449"/>
                    <a:pt x="672" y="673"/>
                    <a:pt x="1121" y="673"/>
                  </a:cubicBezTo>
                  <a:cubicBezTo>
                    <a:pt x="1121" y="449"/>
                    <a:pt x="448" y="44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17"/>
            <p:cNvSpPr/>
            <p:nvPr/>
          </p:nvSpPr>
          <p:spPr>
            <a:xfrm>
              <a:off x="4123375" y="3125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8" y="1"/>
                  </a:moveTo>
                  <a:cubicBezTo>
                    <a:pt x="1" y="1"/>
                    <a:pt x="10" y="41"/>
                    <a:pt x="128" y="159"/>
                  </a:cubicBezTo>
                  <a:cubicBezTo>
                    <a:pt x="229" y="192"/>
                    <a:pt x="289" y="206"/>
                    <a:pt x="321" y="206"/>
                  </a:cubicBezTo>
                  <a:cubicBezTo>
                    <a:pt x="444" y="206"/>
                    <a:pt x="12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17"/>
            <p:cNvSpPr/>
            <p:nvPr/>
          </p:nvSpPr>
          <p:spPr>
            <a:xfrm>
              <a:off x="4871750" y="31740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17"/>
            <p:cNvSpPr/>
            <p:nvPr/>
          </p:nvSpPr>
          <p:spPr>
            <a:xfrm>
              <a:off x="6631900" y="3330925"/>
              <a:ext cx="31675" cy="5625"/>
            </a:xfrm>
            <a:custGeom>
              <a:rect b="b" l="l" r="r" t="t"/>
              <a:pathLst>
                <a:path extrusionOk="0" h="225" w="1267">
                  <a:moveTo>
                    <a:pt x="864" y="1"/>
                  </a:moveTo>
                  <a:cubicBezTo>
                    <a:pt x="864" y="1"/>
                    <a:pt x="1" y="217"/>
                    <a:pt x="603" y="225"/>
                  </a:cubicBezTo>
                  <a:lnTo>
                    <a:pt x="603" y="225"/>
                  </a:lnTo>
                  <a:cubicBezTo>
                    <a:pt x="583" y="223"/>
                    <a:pt x="1267" y="202"/>
                    <a:pt x="864" y="1"/>
                  </a:cubicBezTo>
                  <a:close/>
                  <a:moveTo>
                    <a:pt x="603" y="225"/>
                  </a:moveTo>
                  <a:cubicBezTo>
                    <a:pt x="606" y="225"/>
                    <a:pt x="617" y="225"/>
                    <a:pt x="640" y="225"/>
                  </a:cubicBezTo>
                  <a:cubicBezTo>
                    <a:pt x="627" y="225"/>
                    <a:pt x="615" y="225"/>
                    <a:pt x="603" y="2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17"/>
            <p:cNvSpPr/>
            <p:nvPr/>
          </p:nvSpPr>
          <p:spPr>
            <a:xfrm>
              <a:off x="4373075" y="3364550"/>
              <a:ext cx="11250" cy="12125"/>
            </a:xfrm>
            <a:custGeom>
              <a:rect b="b" l="l" r="r" t="t"/>
              <a:pathLst>
                <a:path extrusionOk="0" h="485" w="450">
                  <a:moveTo>
                    <a:pt x="1" y="1"/>
                  </a:moveTo>
                  <a:cubicBezTo>
                    <a:pt x="1" y="404"/>
                    <a:pt x="1" y="485"/>
                    <a:pt x="98" y="485"/>
                  </a:cubicBezTo>
                  <a:cubicBezTo>
                    <a:pt x="162" y="485"/>
                    <a:pt x="270" y="449"/>
                    <a:pt x="449" y="449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17"/>
            <p:cNvSpPr/>
            <p:nvPr/>
          </p:nvSpPr>
          <p:spPr>
            <a:xfrm>
              <a:off x="4384300" y="3375750"/>
              <a:ext cx="5625" cy="25"/>
            </a:xfrm>
            <a:custGeom>
              <a:rect b="b" l="l" r="r" t="t"/>
              <a:pathLst>
                <a:path extrusionOk="0" h="1" w="225">
                  <a:moveTo>
                    <a:pt x="224" y="1"/>
                  </a:moveTo>
                  <a:cubicBezTo>
                    <a:pt x="224" y="1"/>
                    <a:pt x="0" y="1"/>
                    <a:pt x="0" y="1"/>
                  </a:cubicBezTo>
                  <a:cubicBezTo>
                    <a:pt x="0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17"/>
            <p:cNvSpPr/>
            <p:nvPr/>
          </p:nvSpPr>
          <p:spPr>
            <a:xfrm>
              <a:off x="1504375" y="3370150"/>
              <a:ext cx="28050" cy="17975"/>
            </a:xfrm>
            <a:custGeom>
              <a:rect b="b" l="l" r="r" t="t"/>
              <a:pathLst>
                <a:path extrusionOk="0" h="719" w="1122">
                  <a:moveTo>
                    <a:pt x="1" y="1"/>
                  </a:moveTo>
                  <a:cubicBezTo>
                    <a:pt x="193" y="193"/>
                    <a:pt x="552" y="718"/>
                    <a:pt x="934" y="718"/>
                  </a:cubicBezTo>
                  <a:cubicBezTo>
                    <a:pt x="996" y="718"/>
                    <a:pt x="1059" y="704"/>
                    <a:pt x="1121" y="673"/>
                  </a:cubicBezTo>
                  <a:cubicBezTo>
                    <a:pt x="449" y="673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17"/>
            <p:cNvSpPr/>
            <p:nvPr/>
          </p:nvSpPr>
          <p:spPr>
            <a:xfrm>
              <a:off x="4692450" y="35406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3" y="1"/>
                  </a:moveTo>
                  <a:cubicBezTo>
                    <a:pt x="85" y="1"/>
                    <a:pt x="48" y="36"/>
                    <a:pt x="1" y="130"/>
                  </a:cubicBezTo>
                  <a:cubicBezTo>
                    <a:pt x="48" y="225"/>
                    <a:pt x="85" y="260"/>
                    <a:pt x="113" y="260"/>
                  </a:cubicBezTo>
                  <a:cubicBezTo>
                    <a:pt x="187" y="260"/>
                    <a:pt x="18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17"/>
            <p:cNvSpPr/>
            <p:nvPr/>
          </p:nvSpPr>
          <p:spPr>
            <a:xfrm>
              <a:off x="4627250" y="3570675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8" y="1"/>
                    <a:pt x="211" y="14"/>
                    <a:pt x="143" y="48"/>
                  </a:cubicBezTo>
                  <a:cubicBezTo>
                    <a:pt x="26" y="165"/>
                    <a:pt x="1" y="206"/>
                    <a:pt x="19" y="206"/>
                  </a:cubicBezTo>
                  <a:cubicBezTo>
                    <a:pt x="61" y="206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17"/>
            <p:cNvSpPr/>
            <p:nvPr/>
          </p:nvSpPr>
          <p:spPr>
            <a:xfrm>
              <a:off x="2905125" y="3594275"/>
              <a:ext cx="28025" cy="7950"/>
            </a:xfrm>
            <a:custGeom>
              <a:rect b="b" l="l" r="r" t="t"/>
              <a:pathLst>
                <a:path extrusionOk="0" h="318" w="1121">
                  <a:moveTo>
                    <a:pt x="0" y="0"/>
                  </a:moveTo>
                  <a:cubicBezTo>
                    <a:pt x="0" y="159"/>
                    <a:pt x="560" y="317"/>
                    <a:pt x="889" y="317"/>
                  </a:cubicBezTo>
                  <a:cubicBezTo>
                    <a:pt x="1024" y="317"/>
                    <a:pt x="1121" y="290"/>
                    <a:pt x="1121" y="224"/>
                  </a:cubicBezTo>
                  <a:lnTo>
                    <a:pt x="1121" y="224"/>
                  </a:lnTo>
                  <a:cubicBezTo>
                    <a:pt x="986" y="269"/>
                    <a:pt x="888" y="287"/>
                    <a:pt x="810" y="287"/>
                  </a:cubicBezTo>
                  <a:cubicBezTo>
                    <a:pt x="502" y="287"/>
                    <a:pt x="53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17"/>
            <p:cNvSpPr/>
            <p:nvPr/>
          </p:nvSpPr>
          <p:spPr>
            <a:xfrm>
              <a:off x="5028625" y="37847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449" y="0"/>
                  </a:moveTo>
                  <a:cubicBezTo>
                    <a:pt x="1" y="0"/>
                    <a:pt x="1" y="224"/>
                    <a:pt x="225" y="449"/>
                  </a:cubicBezTo>
                  <a:cubicBezTo>
                    <a:pt x="225" y="224"/>
                    <a:pt x="225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17"/>
            <p:cNvSpPr/>
            <p:nvPr/>
          </p:nvSpPr>
          <p:spPr>
            <a:xfrm>
              <a:off x="2199150" y="3812775"/>
              <a:ext cx="16825" cy="16850"/>
            </a:xfrm>
            <a:custGeom>
              <a:rect b="b" l="l" r="r" t="t"/>
              <a:pathLst>
                <a:path extrusionOk="0" h="674" w="673">
                  <a:moveTo>
                    <a:pt x="448" y="1"/>
                  </a:moveTo>
                  <a:cubicBezTo>
                    <a:pt x="448" y="1"/>
                    <a:pt x="0" y="673"/>
                    <a:pt x="673" y="673"/>
                  </a:cubicBezTo>
                  <a:cubicBezTo>
                    <a:pt x="448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17"/>
            <p:cNvSpPr/>
            <p:nvPr/>
          </p:nvSpPr>
          <p:spPr>
            <a:xfrm>
              <a:off x="5067850" y="3926500"/>
              <a:ext cx="22425" cy="8950"/>
            </a:xfrm>
            <a:custGeom>
              <a:rect b="b" l="l" r="r" t="t"/>
              <a:pathLst>
                <a:path extrusionOk="0" h="358" w="897">
                  <a:moveTo>
                    <a:pt x="180" y="1"/>
                  </a:moveTo>
                  <a:cubicBezTo>
                    <a:pt x="118" y="1"/>
                    <a:pt x="59" y="41"/>
                    <a:pt x="0" y="158"/>
                  </a:cubicBezTo>
                  <a:cubicBezTo>
                    <a:pt x="150" y="158"/>
                    <a:pt x="498" y="358"/>
                    <a:pt x="714" y="358"/>
                  </a:cubicBezTo>
                  <a:cubicBezTo>
                    <a:pt x="822" y="358"/>
                    <a:pt x="897" y="308"/>
                    <a:pt x="897" y="158"/>
                  </a:cubicBezTo>
                  <a:lnTo>
                    <a:pt x="897" y="158"/>
                  </a:lnTo>
                  <a:cubicBezTo>
                    <a:pt x="829" y="192"/>
                    <a:pt x="767" y="205"/>
                    <a:pt x="709" y="205"/>
                  </a:cubicBezTo>
                  <a:cubicBezTo>
                    <a:pt x="482" y="205"/>
                    <a:pt x="321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17"/>
            <p:cNvSpPr/>
            <p:nvPr/>
          </p:nvSpPr>
          <p:spPr>
            <a:xfrm>
              <a:off x="4995000" y="3908650"/>
              <a:ext cx="50450" cy="12475"/>
            </a:xfrm>
            <a:custGeom>
              <a:rect b="b" l="l" r="r" t="t"/>
              <a:pathLst>
                <a:path extrusionOk="0" h="499" w="2018">
                  <a:moveTo>
                    <a:pt x="524" y="1"/>
                  </a:moveTo>
                  <a:cubicBezTo>
                    <a:pt x="275" y="1"/>
                    <a:pt x="76" y="51"/>
                    <a:pt x="1" y="200"/>
                  </a:cubicBezTo>
                  <a:cubicBezTo>
                    <a:pt x="300" y="200"/>
                    <a:pt x="897" y="499"/>
                    <a:pt x="1395" y="499"/>
                  </a:cubicBezTo>
                  <a:cubicBezTo>
                    <a:pt x="1644" y="499"/>
                    <a:pt x="1869" y="424"/>
                    <a:pt x="2018" y="200"/>
                  </a:cubicBezTo>
                  <a:cubicBezTo>
                    <a:pt x="1719" y="200"/>
                    <a:pt x="1022" y="1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17"/>
            <p:cNvSpPr/>
            <p:nvPr/>
          </p:nvSpPr>
          <p:spPr>
            <a:xfrm>
              <a:off x="4950175" y="3930450"/>
              <a:ext cx="11250" cy="25"/>
            </a:xfrm>
            <a:custGeom>
              <a:rect b="b" l="l" r="r" t="t"/>
              <a:pathLst>
                <a:path extrusionOk="0" h="1" w="450">
                  <a:moveTo>
                    <a:pt x="449" y="0"/>
                  </a:moveTo>
                  <a:lnTo>
                    <a:pt x="1" y="0"/>
                  </a:lnTo>
                  <a:cubicBezTo>
                    <a:pt x="1" y="0"/>
                    <a:pt x="449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17"/>
            <p:cNvSpPr/>
            <p:nvPr/>
          </p:nvSpPr>
          <p:spPr>
            <a:xfrm>
              <a:off x="5115100" y="3929275"/>
              <a:ext cx="11100" cy="5150"/>
            </a:xfrm>
            <a:custGeom>
              <a:rect b="b" l="l" r="r" t="t"/>
              <a:pathLst>
                <a:path extrusionOk="0" h="206" w="444">
                  <a:moveTo>
                    <a:pt x="321" y="0"/>
                  </a:moveTo>
                  <a:cubicBezTo>
                    <a:pt x="289" y="0"/>
                    <a:pt x="229" y="14"/>
                    <a:pt x="127" y="47"/>
                  </a:cubicBezTo>
                  <a:cubicBezTo>
                    <a:pt x="10" y="165"/>
                    <a:pt x="0" y="205"/>
                    <a:pt x="38" y="205"/>
                  </a:cubicBezTo>
                  <a:cubicBezTo>
                    <a:pt x="121" y="205"/>
                    <a:pt x="443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17"/>
            <p:cNvSpPr/>
            <p:nvPr/>
          </p:nvSpPr>
          <p:spPr>
            <a:xfrm>
              <a:off x="5544100" y="4020100"/>
              <a:ext cx="50450" cy="22425"/>
            </a:xfrm>
            <a:custGeom>
              <a:rect b="b" l="l" r="r" t="t"/>
              <a:pathLst>
                <a:path extrusionOk="0" h="897" w="2018">
                  <a:moveTo>
                    <a:pt x="0" y="0"/>
                  </a:moveTo>
                  <a:lnTo>
                    <a:pt x="1009" y="448"/>
                  </a:lnTo>
                  <a:lnTo>
                    <a:pt x="1009" y="448"/>
                  </a:lnTo>
                  <a:cubicBezTo>
                    <a:pt x="673" y="280"/>
                    <a:pt x="337" y="112"/>
                    <a:pt x="0" y="0"/>
                  </a:cubicBezTo>
                  <a:close/>
                  <a:moveTo>
                    <a:pt x="1009" y="448"/>
                  </a:moveTo>
                  <a:cubicBezTo>
                    <a:pt x="1345" y="617"/>
                    <a:pt x="1681" y="785"/>
                    <a:pt x="2017" y="897"/>
                  </a:cubicBezTo>
                  <a:lnTo>
                    <a:pt x="1009" y="44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17"/>
            <p:cNvSpPr/>
            <p:nvPr/>
          </p:nvSpPr>
          <p:spPr>
            <a:xfrm>
              <a:off x="5594525" y="4042500"/>
              <a:ext cx="39250" cy="16825"/>
            </a:xfrm>
            <a:custGeom>
              <a:rect b="b" l="l" r="r" t="t"/>
              <a:pathLst>
                <a:path extrusionOk="0" h="673" w="1570">
                  <a:moveTo>
                    <a:pt x="0" y="1"/>
                  </a:moveTo>
                  <a:lnTo>
                    <a:pt x="1569" y="673"/>
                  </a:lnTo>
                  <a:cubicBezTo>
                    <a:pt x="1121" y="225"/>
                    <a:pt x="44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17"/>
            <p:cNvSpPr/>
            <p:nvPr/>
          </p:nvSpPr>
          <p:spPr>
            <a:xfrm>
              <a:off x="1784525" y="3880025"/>
              <a:ext cx="11225" cy="2500"/>
            </a:xfrm>
            <a:custGeom>
              <a:rect b="b" l="l" r="r" t="t"/>
              <a:pathLst>
                <a:path extrusionOk="0" h="100" w="449">
                  <a:moveTo>
                    <a:pt x="0" y="0"/>
                  </a:moveTo>
                  <a:cubicBezTo>
                    <a:pt x="0" y="0"/>
                    <a:pt x="200" y="100"/>
                    <a:pt x="333" y="100"/>
                  </a:cubicBezTo>
                  <a:cubicBezTo>
                    <a:pt x="399" y="100"/>
                    <a:pt x="449" y="75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17"/>
            <p:cNvSpPr/>
            <p:nvPr/>
          </p:nvSpPr>
          <p:spPr>
            <a:xfrm>
              <a:off x="5605725" y="4064925"/>
              <a:ext cx="33650" cy="11225"/>
            </a:xfrm>
            <a:custGeom>
              <a:rect b="b" l="l" r="r" t="t"/>
              <a:pathLst>
                <a:path extrusionOk="0" h="449" w="1346">
                  <a:moveTo>
                    <a:pt x="673" y="0"/>
                  </a:moveTo>
                  <a:cubicBezTo>
                    <a:pt x="673" y="0"/>
                    <a:pt x="1" y="224"/>
                    <a:pt x="673" y="448"/>
                  </a:cubicBezTo>
                  <a:cubicBezTo>
                    <a:pt x="449" y="224"/>
                    <a:pt x="1345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17"/>
            <p:cNvSpPr/>
            <p:nvPr/>
          </p:nvSpPr>
          <p:spPr>
            <a:xfrm>
              <a:off x="2703400" y="4137750"/>
              <a:ext cx="39250" cy="5625"/>
            </a:xfrm>
            <a:custGeom>
              <a:rect b="b" l="l" r="r" t="t"/>
              <a:pathLst>
                <a:path extrusionOk="0" h="225" w="1570">
                  <a:moveTo>
                    <a:pt x="1" y="1"/>
                  </a:moveTo>
                  <a:lnTo>
                    <a:pt x="1570" y="225"/>
                  </a:lnTo>
                  <a:cubicBezTo>
                    <a:pt x="1121" y="1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17"/>
            <p:cNvSpPr/>
            <p:nvPr/>
          </p:nvSpPr>
          <p:spPr>
            <a:xfrm>
              <a:off x="2664175" y="4126550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" y="0"/>
                  </a:moveTo>
                  <a:cubicBezTo>
                    <a:pt x="169" y="56"/>
                    <a:pt x="323" y="98"/>
                    <a:pt x="467" y="133"/>
                  </a:cubicBezTo>
                  <a:lnTo>
                    <a:pt x="467" y="133"/>
                  </a:lnTo>
                  <a:lnTo>
                    <a:pt x="1" y="0"/>
                  </a:lnTo>
                  <a:close/>
                  <a:moveTo>
                    <a:pt x="467" y="133"/>
                  </a:moveTo>
                  <a:lnTo>
                    <a:pt x="1570" y="449"/>
                  </a:lnTo>
                  <a:cubicBezTo>
                    <a:pt x="1234" y="281"/>
                    <a:pt x="897" y="239"/>
                    <a:pt x="467" y="1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17"/>
            <p:cNvSpPr/>
            <p:nvPr/>
          </p:nvSpPr>
          <p:spPr>
            <a:xfrm>
              <a:off x="4529975" y="4328250"/>
              <a:ext cx="22425" cy="16825"/>
            </a:xfrm>
            <a:custGeom>
              <a:rect b="b" l="l" r="r" t="t"/>
              <a:pathLst>
                <a:path extrusionOk="0" h="673" w="897">
                  <a:moveTo>
                    <a:pt x="897" y="1"/>
                  </a:moveTo>
                  <a:cubicBezTo>
                    <a:pt x="672" y="1"/>
                    <a:pt x="0" y="449"/>
                    <a:pt x="448" y="673"/>
                  </a:cubicBezTo>
                  <a:cubicBezTo>
                    <a:pt x="448" y="225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17"/>
            <p:cNvSpPr/>
            <p:nvPr/>
          </p:nvSpPr>
          <p:spPr>
            <a:xfrm>
              <a:off x="5964325" y="1650050"/>
              <a:ext cx="11225" cy="2525"/>
            </a:xfrm>
            <a:custGeom>
              <a:rect b="b" l="l" r="r" t="t"/>
              <a:pathLst>
                <a:path extrusionOk="0" h="101" w="449">
                  <a:moveTo>
                    <a:pt x="0" y="1"/>
                  </a:moveTo>
                  <a:cubicBezTo>
                    <a:pt x="0" y="1"/>
                    <a:pt x="199" y="100"/>
                    <a:pt x="332" y="100"/>
                  </a:cubicBezTo>
                  <a:cubicBezTo>
                    <a:pt x="399" y="100"/>
                    <a:pt x="448" y="76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17"/>
            <p:cNvSpPr/>
            <p:nvPr/>
          </p:nvSpPr>
          <p:spPr>
            <a:xfrm>
              <a:off x="5992325" y="1636525"/>
              <a:ext cx="16850" cy="7950"/>
            </a:xfrm>
            <a:custGeom>
              <a:rect b="b" l="l" r="r" t="t"/>
              <a:pathLst>
                <a:path extrusionOk="0" h="318" w="674">
                  <a:moveTo>
                    <a:pt x="337" y="1"/>
                  </a:moveTo>
                  <a:cubicBezTo>
                    <a:pt x="113" y="1"/>
                    <a:pt x="1" y="159"/>
                    <a:pt x="1" y="318"/>
                  </a:cubicBezTo>
                  <a:cubicBezTo>
                    <a:pt x="449" y="318"/>
                    <a:pt x="673" y="318"/>
                    <a:pt x="673" y="94"/>
                  </a:cubicBezTo>
                  <a:cubicBezTo>
                    <a:pt x="542" y="28"/>
                    <a:pt x="430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17"/>
            <p:cNvSpPr/>
            <p:nvPr/>
          </p:nvSpPr>
          <p:spPr>
            <a:xfrm>
              <a:off x="5974500" y="1625700"/>
              <a:ext cx="283075" cy="36875"/>
            </a:xfrm>
            <a:custGeom>
              <a:rect b="b" l="l" r="r" t="t"/>
              <a:pathLst>
                <a:path extrusionOk="0" h="1475" w="11323">
                  <a:moveTo>
                    <a:pt x="4300" y="751"/>
                  </a:moveTo>
                  <a:cubicBezTo>
                    <a:pt x="4524" y="751"/>
                    <a:pt x="4076" y="975"/>
                    <a:pt x="4076" y="975"/>
                  </a:cubicBezTo>
                  <a:lnTo>
                    <a:pt x="4076" y="751"/>
                  </a:lnTo>
                  <a:close/>
                  <a:moveTo>
                    <a:pt x="6230" y="1"/>
                  </a:moveTo>
                  <a:cubicBezTo>
                    <a:pt x="3972" y="1"/>
                    <a:pt x="1" y="1423"/>
                    <a:pt x="5869" y="1423"/>
                  </a:cubicBezTo>
                  <a:cubicBezTo>
                    <a:pt x="5833" y="1458"/>
                    <a:pt x="5863" y="1474"/>
                    <a:pt x="5945" y="1474"/>
                  </a:cubicBezTo>
                  <a:cubicBezTo>
                    <a:pt x="6658" y="1474"/>
                    <a:pt x="11323" y="254"/>
                    <a:pt x="10473" y="254"/>
                  </a:cubicBezTo>
                  <a:cubicBezTo>
                    <a:pt x="10190" y="254"/>
                    <a:pt x="9295" y="390"/>
                    <a:pt x="7437" y="751"/>
                  </a:cubicBezTo>
                  <a:cubicBezTo>
                    <a:pt x="7682" y="201"/>
                    <a:pt x="7076" y="1"/>
                    <a:pt x="6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17"/>
            <p:cNvSpPr/>
            <p:nvPr/>
          </p:nvSpPr>
          <p:spPr>
            <a:xfrm>
              <a:off x="5633750" y="1638225"/>
              <a:ext cx="231100" cy="94125"/>
            </a:xfrm>
            <a:custGeom>
              <a:rect b="b" l="l" r="r" t="t"/>
              <a:pathLst>
                <a:path extrusionOk="0" h="3765" w="9244">
                  <a:moveTo>
                    <a:pt x="4034" y="1819"/>
                  </a:moveTo>
                  <a:cubicBezTo>
                    <a:pt x="4034" y="1922"/>
                    <a:pt x="4034" y="2134"/>
                    <a:pt x="4034" y="2267"/>
                  </a:cubicBezTo>
                  <a:cubicBezTo>
                    <a:pt x="3810" y="2267"/>
                    <a:pt x="4034" y="2043"/>
                    <a:pt x="4034" y="1819"/>
                  </a:cubicBezTo>
                  <a:close/>
                  <a:moveTo>
                    <a:pt x="7180" y="0"/>
                  </a:moveTo>
                  <a:cubicBezTo>
                    <a:pt x="6528" y="0"/>
                    <a:pt x="5273" y="378"/>
                    <a:pt x="3138" y="1370"/>
                  </a:cubicBezTo>
                  <a:cubicBezTo>
                    <a:pt x="2914" y="1370"/>
                    <a:pt x="0" y="2267"/>
                    <a:pt x="3810" y="3612"/>
                  </a:cubicBezTo>
                  <a:cubicBezTo>
                    <a:pt x="3863" y="3717"/>
                    <a:pt x="3963" y="3765"/>
                    <a:pt x="4098" y="3765"/>
                  </a:cubicBezTo>
                  <a:cubicBezTo>
                    <a:pt x="5297" y="3765"/>
                    <a:pt x="9244" y="0"/>
                    <a:pt x="7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17"/>
            <p:cNvSpPr/>
            <p:nvPr/>
          </p:nvSpPr>
          <p:spPr>
            <a:xfrm>
              <a:off x="6642275" y="2906525"/>
              <a:ext cx="16825" cy="4225"/>
            </a:xfrm>
            <a:custGeom>
              <a:rect b="b" l="l" r="r" t="t"/>
              <a:pathLst>
                <a:path extrusionOk="0" h="169" w="673">
                  <a:moveTo>
                    <a:pt x="393" y="0"/>
                  </a:moveTo>
                  <a:cubicBezTo>
                    <a:pt x="225" y="0"/>
                    <a:pt x="0" y="56"/>
                    <a:pt x="0" y="168"/>
                  </a:cubicBezTo>
                  <a:lnTo>
                    <a:pt x="449" y="168"/>
                  </a:lnTo>
                  <a:cubicBezTo>
                    <a:pt x="673" y="56"/>
                    <a:pt x="561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17"/>
            <p:cNvSpPr/>
            <p:nvPr/>
          </p:nvSpPr>
          <p:spPr>
            <a:xfrm>
              <a:off x="3301650" y="3422950"/>
              <a:ext cx="12500" cy="6500"/>
            </a:xfrm>
            <a:custGeom>
              <a:rect b="b" l="l" r="r" t="t"/>
              <a:pathLst>
                <a:path extrusionOk="0" h="260" w="500">
                  <a:moveTo>
                    <a:pt x="187" y="0"/>
                  </a:moveTo>
                  <a:cubicBezTo>
                    <a:pt x="0" y="0"/>
                    <a:pt x="65" y="259"/>
                    <a:pt x="252" y="259"/>
                  </a:cubicBezTo>
                  <a:cubicBezTo>
                    <a:pt x="320" y="259"/>
                    <a:pt x="405" y="225"/>
                    <a:pt x="500" y="130"/>
                  </a:cubicBezTo>
                  <a:cubicBezTo>
                    <a:pt x="358" y="35"/>
                    <a:pt x="255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17"/>
            <p:cNvSpPr/>
            <p:nvPr/>
          </p:nvSpPr>
          <p:spPr>
            <a:xfrm>
              <a:off x="4591600" y="3717525"/>
              <a:ext cx="15200" cy="7950"/>
            </a:xfrm>
            <a:custGeom>
              <a:rect b="b" l="l" r="r" t="t"/>
              <a:pathLst>
                <a:path extrusionOk="0" h="318" w="608">
                  <a:moveTo>
                    <a:pt x="449" y="1"/>
                  </a:moveTo>
                  <a:cubicBezTo>
                    <a:pt x="225" y="1"/>
                    <a:pt x="0" y="1"/>
                    <a:pt x="225" y="225"/>
                  </a:cubicBezTo>
                  <a:cubicBezTo>
                    <a:pt x="225" y="291"/>
                    <a:pt x="263" y="318"/>
                    <a:pt x="312" y="318"/>
                  </a:cubicBezTo>
                  <a:cubicBezTo>
                    <a:pt x="429" y="318"/>
                    <a:pt x="607" y="159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17"/>
            <p:cNvSpPr/>
            <p:nvPr/>
          </p:nvSpPr>
          <p:spPr>
            <a:xfrm>
              <a:off x="4529975" y="37343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24" y="224"/>
                    <a:pt x="4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17"/>
            <p:cNvSpPr/>
            <p:nvPr/>
          </p:nvSpPr>
          <p:spPr>
            <a:xfrm>
              <a:off x="4597200" y="3728750"/>
              <a:ext cx="25" cy="22425"/>
            </a:xfrm>
            <a:custGeom>
              <a:rect b="b" l="l" r="r" t="t"/>
              <a:pathLst>
                <a:path extrusionOk="0" h="897" w="1">
                  <a:moveTo>
                    <a:pt x="1" y="448"/>
                  </a:moveTo>
                  <a:cubicBezTo>
                    <a:pt x="1" y="897"/>
                    <a:pt x="1" y="0"/>
                    <a:pt x="1" y="4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17"/>
            <p:cNvSpPr/>
            <p:nvPr/>
          </p:nvSpPr>
          <p:spPr>
            <a:xfrm>
              <a:off x="4546775" y="3627900"/>
              <a:ext cx="14025" cy="8425"/>
            </a:xfrm>
            <a:custGeom>
              <a:rect b="b" l="l" r="r" t="t"/>
              <a:pathLst>
                <a:path extrusionOk="0" h="337" w="561">
                  <a:moveTo>
                    <a:pt x="225" y="0"/>
                  </a:moveTo>
                  <a:lnTo>
                    <a:pt x="225" y="0"/>
                  </a:lnTo>
                  <a:cubicBezTo>
                    <a:pt x="0" y="224"/>
                    <a:pt x="169" y="336"/>
                    <a:pt x="309" y="336"/>
                  </a:cubicBezTo>
                  <a:cubicBezTo>
                    <a:pt x="449" y="336"/>
                    <a:pt x="561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17"/>
            <p:cNvSpPr/>
            <p:nvPr/>
          </p:nvSpPr>
          <p:spPr>
            <a:xfrm>
              <a:off x="4597200" y="3641450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6"/>
                    <a:pt x="1" y="130"/>
                  </a:cubicBezTo>
                  <a:cubicBezTo>
                    <a:pt x="48" y="225"/>
                    <a:pt x="95" y="260"/>
                    <a:pt x="136" y="260"/>
                  </a:cubicBezTo>
                  <a:cubicBezTo>
                    <a:pt x="248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17"/>
            <p:cNvSpPr/>
            <p:nvPr/>
          </p:nvSpPr>
          <p:spPr>
            <a:xfrm>
              <a:off x="4563575" y="3751150"/>
              <a:ext cx="16850" cy="22450"/>
            </a:xfrm>
            <a:custGeom>
              <a:rect b="b" l="l" r="r" t="t"/>
              <a:pathLst>
                <a:path extrusionOk="0" h="898" w="674">
                  <a:moveTo>
                    <a:pt x="1" y="1"/>
                  </a:moveTo>
                  <a:cubicBezTo>
                    <a:pt x="1" y="449"/>
                    <a:pt x="1" y="673"/>
                    <a:pt x="449" y="897"/>
                  </a:cubicBezTo>
                  <a:cubicBezTo>
                    <a:pt x="449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17"/>
            <p:cNvSpPr/>
            <p:nvPr/>
          </p:nvSpPr>
          <p:spPr>
            <a:xfrm>
              <a:off x="4551300" y="3711925"/>
              <a:ext cx="19900" cy="10650"/>
            </a:xfrm>
            <a:custGeom>
              <a:rect b="b" l="l" r="r" t="t"/>
              <a:pathLst>
                <a:path extrusionOk="0" h="426" w="796">
                  <a:moveTo>
                    <a:pt x="492" y="1"/>
                  </a:moveTo>
                  <a:lnTo>
                    <a:pt x="492" y="1"/>
                  </a:lnTo>
                  <a:cubicBezTo>
                    <a:pt x="0" y="247"/>
                    <a:pt x="250" y="425"/>
                    <a:pt x="465" y="425"/>
                  </a:cubicBezTo>
                  <a:cubicBezTo>
                    <a:pt x="642" y="425"/>
                    <a:pt x="795" y="304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17"/>
            <p:cNvSpPr/>
            <p:nvPr/>
          </p:nvSpPr>
          <p:spPr>
            <a:xfrm>
              <a:off x="4548825" y="3615500"/>
              <a:ext cx="8125" cy="5150"/>
            </a:xfrm>
            <a:custGeom>
              <a:rect b="b" l="l" r="r" t="t"/>
              <a:pathLst>
                <a:path extrusionOk="0" h="206" w="325">
                  <a:moveTo>
                    <a:pt x="263" y="1"/>
                  </a:moveTo>
                  <a:cubicBezTo>
                    <a:pt x="247" y="1"/>
                    <a:pt x="210" y="14"/>
                    <a:pt x="143" y="48"/>
                  </a:cubicBezTo>
                  <a:cubicBezTo>
                    <a:pt x="25" y="165"/>
                    <a:pt x="0" y="206"/>
                    <a:pt x="19" y="206"/>
                  </a:cubicBezTo>
                  <a:cubicBezTo>
                    <a:pt x="61" y="206"/>
                    <a:pt x="324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17"/>
            <p:cNvSpPr/>
            <p:nvPr/>
          </p:nvSpPr>
          <p:spPr>
            <a:xfrm>
              <a:off x="4574800" y="3666350"/>
              <a:ext cx="7700" cy="7300"/>
            </a:xfrm>
            <a:custGeom>
              <a:rect b="b" l="l" r="r" t="t"/>
              <a:pathLst>
                <a:path extrusionOk="0" h="292" w="308">
                  <a:moveTo>
                    <a:pt x="234" y="0"/>
                  </a:moveTo>
                  <a:cubicBezTo>
                    <a:pt x="200" y="0"/>
                    <a:pt x="127" y="65"/>
                    <a:pt x="0" y="255"/>
                  </a:cubicBezTo>
                  <a:cubicBezTo>
                    <a:pt x="26" y="281"/>
                    <a:pt x="52" y="292"/>
                    <a:pt x="77" y="292"/>
                  </a:cubicBezTo>
                  <a:cubicBezTo>
                    <a:pt x="206" y="292"/>
                    <a:pt x="30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17"/>
            <p:cNvSpPr/>
            <p:nvPr/>
          </p:nvSpPr>
          <p:spPr>
            <a:xfrm>
              <a:off x="4066950" y="4114175"/>
              <a:ext cx="8150" cy="5125"/>
            </a:xfrm>
            <a:custGeom>
              <a:rect b="b" l="l" r="r" t="t"/>
              <a:pathLst>
                <a:path extrusionOk="0" h="205" w="326">
                  <a:moveTo>
                    <a:pt x="264" y="0"/>
                  </a:moveTo>
                  <a:cubicBezTo>
                    <a:pt x="248" y="0"/>
                    <a:pt x="211" y="13"/>
                    <a:pt x="143" y="47"/>
                  </a:cubicBezTo>
                  <a:cubicBezTo>
                    <a:pt x="26" y="164"/>
                    <a:pt x="1" y="205"/>
                    <a:pt x="20" y="205"/>
                  </a:cubicBezTo>
                  <a:cubicBezTo>
                    <a:pt x="62" y="205"/>
                    <a:pt x="325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17"/>
            <p:cNvSpPr/>
            <p:nvPr/>
          </p:nvSpPr>
          <p:spPr>
            <a:xfrm>
              <a:off x="4036900" y="4061675"/>
              <a:ext cx="7850" cy="6500"/>
            </a:xfrm>
            <a:custGeom>
              <a:rect b="b" l="l" r="r" t="t"/>
              <a:pathLst>
                <a:path extrusionOk="0" h="260" w="314">
                  <a:moveTo>
                    <a:pt x="201" y="1"/>
                  </a:moveTo>
                  <a:cubicBezTo>
                    <a:pt x="160" y="1"/>
                    <a:pt x="95" y="35"/>
                    <a:pt x="1" y="130"/>
                  </a:cubicBezTo>
                  <a:cubicBezTo>
                    <a:pt x="48" y="225"/>
                    <a:pt x="95" y="260"/>
                    <a:pt x="137" y="260"/>
                  </a:cubicBezTo>
                  <a:cubicBezTo>
                    <a:pt x="249" y="260"/>
                    <a:pt x="313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17"/>
            <p:cNvSpPr/>
            <p:nvPr/>
          </p:nvSpPr>
          <p:spPr>
            <a:xfrm>
              <a:off x="4014500" y="4106500"/>
              <a:ext cx="4700" cy="6500"/>
            </a:xfrm>
            <a:custGeom>
              <a:rect b="b" l="l" r="r" t="t"/>
              <a:pathLst>
                <a:path extrusionOk="0" h="260" w="188">
                  <a:moveTo>
                    <a:pt x="112" y="1"/>
                  </a:moveTo>
                  <a:cubicBezTo>
                    <a:pt x="85" y="1"/>
                    <a:pt x="48" y="35"/>
                    <a:pt x="0" y="130"/>
                  </a:cubicBezTo>
                  <a:cubicBezTo>
                    <a:pt x="48" y="225"/>
                    <a:pt x="85" y="259"/>
                    <a:pt x="112" y="259"/>
                  </a:cubicBezTo>
                  <a:cubicBezTo>
                    <a:pt x="187" y="259"/>
                    <a:pt x="187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17"/>
            <p:cNvSpPr/>
            <p:nvPr/>
          </p:nvSpPr>
          <p:spPr>
            <a:xfrm>
              <a:off x="7111200" y="268660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0"/>
                  </a:moveTo>
                  <a:lnTo>
                    <a:pt x="518" y="0"/>
                  </a:ln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6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17"/>
            <p:cNvSpPr/>
            <p:nvPr/>
          </p:nvSpPr>
          <p:spPr>
            <a:xfrm>
              <a:off x="7034475" y="26754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17"/>
            <p:cNvSpPr/>
            <p:nvPr/>
          </p:nvSpPr>
          <p:spPr>
            <a:xfrm>
              <a:off x="7008725" y="775100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0"/>
                  </a:moveTo>
                  <a:cubicBezTo>
                    <a:pt x="156" y="0"/>
                    <a:pt x="0" y="521"/>
                    <a:pt x="232" y="521"/>
                  </a:cubicBezTo>
                  <a:cubicBezTo>
                    <a:pt x="266" y="521"/>
                    <a:pt x="308" y="510"/>
                    <a:pt x="358" y="485"/>
                  </a:cubicBezTo>
                  <a:cubicBezTo>
                    <a:pt x="358" y="261"/>
                    <a:pt x="807" y="261"/>
                    <a:pt x="807" y="37"/>
                  </a:cubicBezTo>
                  <a:cubicBezTo>
                    <a:pt x="731" y="11"/>
                    <a:pt x="661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17"/>
            <p:cNvSpPr/>
            <p:nvPr/>
          </p:nvSpPr>
          <p:spPr>
            <a:xfrm>
              <a:off x="7000875" y="297360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17"/>
            <p:cNvSpPr/>
            <p:nvPr/>
          </p:nvSpPr>
          <p:spPr>
            <a:xfrm>
              <a:off x="7000875" y="39304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17"/>
            <p:cNvSpPr/>
            <p:nvPr/>
          </p:nvSpPr>
          <p:spPr>
            <a:xfrm>
              <a:off x="6964450" y="396967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17"/>
            <p:cNvSpPr/>
            <p:nvPr/>
          </p:nvSpPr>
          <p:spPr>
            <a:xfrm>
              <a:off x="6849575" y="9160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1" y="1"/>
                  </a:moveTo>
                  <a:cubicBezTo>
                    <a:pt x="1" y="225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17"/>
            <p:cNvSpPr/>
            <p:nvPr/>
          </p:nvSpPr>
          <p:spPr>
            <a:xfrm>
              <a:off x="6832775" y="787200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0" y="1"/>
                  </a:moveTo>
                  <a:cubicBezTo>
                    <a:pt x="0" y="1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17"/>
            <p:cNvSpPr/>
            <p:nvPr/>
          </p:nvSpPr>
          <p:spPr>
            <a:xfrm>
              <a:off x="6832775" y="23112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449" y="449"/>
                    <a:pt x="22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17"/>
            <p:cNvSpPr/>
            <p:nvPr/>
          </p:nvSpPr>
          <p:spPr>
            <a:xfrm>
              <a:off x="6818250" y="2893150"/>
              <a:ext cx="20150" cy="18325"/>
            </a:xfrm>
            <a:custGeom>
              <a:rect b="b" l="l" r="r" t="t"/>
              <a:pathLst>
                <a:path extrusionOk="0" h="733" w="806">
                  <a:moveTo>
                    <a:pt x="632" y="1"/>
                  </a:moveTo>
                  <a:cubicBezTo>
                    <a:pt x="153" y="1"/>
                    <a:pt x="1" y="733"/>
                    <a:pt x="419" y="733"/>
                  </a:cubicBezTo>
                  <a:cubicBezTo>
                    <a:pt x="466" y="733"/>
                    <a:pt x="520" y="724"/>
                    <a:pt x="581" y="703"/>
                  </a:cubicBezTo>
                  <a:cubicBezTo>
                    <a:pt x="581" y="479"/>
                    <a:pt x="806" y="255"/>
                    <a:pt x="806" y="31"/>
                  </a:cubicBezTo>
                  <a:cubicBezTo>
                    <a:pt x="744" y="10"/>
                    <a:pt x="686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17"/>
            <p:cNvSpPr/>
            <p:nvPr/>
          </p:nvSpPr>
          <p:spPr>
            <a:xfrm>
              <a:off x="6810375" y="804025"/>
              <a:ext cx="22275" cy="17725"/>
            </a:xfrm>
            <a:custGeom>
              <a:rect b="b" l="l" r="r" t="t"/>
              <a:pathLst>
                <a:path extrusionOk="0" h="709" w="891">
                  <a:moveTo>
                    <a:pt x="448" y="0"/>
                  </a:moveTo>
                  <a:cubicBezTo>
                    <a:pt x="448" y="224"/>
                    <a:pt x="0" y="224"/>
                    <a:pt x="224" y="673"/>
                  </a:cubicBezTo>
                  <a:cubicBezTo>
                    <a:pt x="299" y="698"/>
                    <a:pt x="365" y="709"/>
                    <a:pt x="424" y="709"/>
                  </a:cubicBezTo>
                  <a:cubicBezTo>
                    <a:pt x="891" y="709"/>
                    <a:pt x="84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17"/>
            <p:cNvSpPr/>
            <p:nvPr/>
          </p:nvSpPr>
          <p:spPr>
            <a:xfrm>
              <a:off x="6801950" y="8264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17"/>
            <p:cNvSpPr/>
            <p:nvPr/>
          </p:nvSpPr>
          <p:spPr>
            <a:xfrm>
              <a:off x="6803025" y="858325"/>
              <a:ext cx="20075" cy="12950"/>
            </a:xfrm>
            <a:custGeom>
              <a:rect b="b" l="l" r="r" t="t"/>
              <a:pathLst>
                <a:path extrusionOk="0" h="518" w="803">
                  <a:moveTo>
                    <a:pt x="525" y="0"/>
                  </a:moveTo>
                  <a:cubicBezTo>
                    <a:pt x="305" y="0"/>
                    <a:pt x="1" y="259"/>
                    <a:pt x="518" y="518"/>
                  </a:cubicBezTo>
                  <a:cubicBezTo>
                    <a:pt x="802" y="139"/>
                    <a:pt x="686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17"/>
            <p:cNvSpPr/>
            <p:nvPr/>
          </p:nvSpPr>
          <p:spPr>
            <a:xfrm>
              <a:off x="6810375" y="28783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0"/>
                  </a:moveTo>
                  <a:cubicBezTo>
                    <a:pt x="149" y="0"/>
                    <a:pt x="0" y="100"/>
                    <a:pt x="0" y="399"/>
                  </a:cubicBezTo>
                  <a:cubicBezTo>
                    <a:pt x="896" y="399"/>
                    <a:pt x="598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17"/>
            <p:cNvSpPr/>
            <p:nvPr/>
          </p:nvSpPr>
          <p:spPr>
            <a:xfrm>
              <a:off x="6777775" y="892925"/>
              <a:ext cx="27000" cy="23175"/>
            </a:xfrm>
            <a:custGeom>
              <a:rect b="b" l="l" r="r" t="t"/>
              <a:pathLst>
                <a:path extrusionOk="0" h="927" w="1080">
                  <a:moveTo>
                    <a:pt x="903" y="1"/>
                  </a:moveTo>
                  <a:cubicBezTo>
                    <a:pt x="333" y="1"/>
                    <a:pt x="0" y="927"/>
                    <a:pt x="408" y="927"/>
                  </a:cubicBezTo>
                  <a:cubicBezTo>
                    <a:pt x="856" y="702"/>
                    <a:pt x="632" y="254"/>
                    <a:pt x="1080" y="30"/>
                  </a:cubicBezTo>
                  <a:cubicBezTo>
                    <a:pt x="1019" y="10"/>
                    <a:pt x="960" y="1"/>
                    <a:pt x="9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17"/>
            <p:cNvSpPr/>
            <p:nvPr/>
          </p:nvSpPr>
          <p:spPr>
            <a:xfrm>
              <a:off x="6787950" y="98892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17"/>
            <p:cNvSpPr/>
            <p:nvPr/>
          </p:nvSpPr>
          <p:spPr>
            <a:xfrm>
              <a:off x="6782350" y="100572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5"/>
                    <a:pt x="225" y="225"/>
                  </a:cubicBezTo>
                  <a:cubicBezTo>
                    <a:pt x="449" y="225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17"/>
            <p:cNvSpPr/>
            <p:nvPr/>
          </p:nvSpPr>
          <p:spPr>
            <a:xfrm>
              <a:off x="6737525" y="2882700"/>
              <a:ext cx="16825" cy="22425"/>
            </a:xfrm>
            <a:custGeom>
              <a:rect b="b" l="l" r="r" t="t"/>
              <a:pathLst>
                <a:path extrusionOk="0" h="897" w="673">
                  <a:moveTo>
                    <a:pt x="0" y="1"/>
                  </a:moveTo>
                  <a:cubicBezTo>
                    <a:pt x="0" y="449"/>
                    <a:pt x="0" y="897"/>
                    <a:pt x="449" y="897"/>
                  </a:cubicBezTo>
                  <a:cubicBezTo>
                    <a:pt x="449" y="449"/>
                    <a:pt x="67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17"/>
            <p:cNvSpPr/>
            <p:nvPr/>
          </p:nvSpPr>
          <p:spPr>
            <a:xfrm>
              <a:off x="6737525" y="9833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224"/>
                    <a:pt x="0" y="448"/>
                    <a:pt x="225" y="448"/>
                  </a:cubicBezTo>
                  <a:cubicBezTo>
                    <a:pt x="449" y="448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17"/>
            <p:cNvSpPr/>
            <p:nvPr/>
          </p:nvSpPr>
          <p:spPr>
            <a:xfrm>
              <a:off x="6723525" y="23392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0" y="0"/>
                  </a:moveTo>
                  <a:lnTo>
                    <a:pt x="560" y="0"/>
                  </a:lnTo>
                  <a:cubicBezTo>
                    <a:pt x="0" y="112"/>
                    <a:pt x="224" y="168"/>
                    <a:pt x="476" y="168"/>
                  </a:cubicBezTo>
                  <a:cubicBezTo>
                    <a:pt x="729" y="168"/>
                    <a:pt x="1009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17"/>
            <p:cNvSpPr/>
            <p:nvPr/>
          </p:nvSpPr>
          <p:spPr>
            <a:xfrm>
              <a:off x="6715125" y="38800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17"/>
            <p:cNvSpPr/>
            <p:nvPr/>
          </p:nvSpPr>
          <p:spPr>
            <a:xfrm>
              <a:off x="6709500" y="144275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1"/>
                  </a:moveTo>
                  <a:cubicBezTo>
                    <a:pt x="449" y="225"/>
                    <a:pt x="1" y="225"/>
                    <a:pt x="449" y="449"/>
                  </a:cubicBezTo>
                  <a:cubicBezTo>
                    <a:pt x="897" y="449"/>
                    <a:pt x="897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17"/>
            <p:cNvSpPr/>
            <p:nvPr/>
          </p:nvSpPr>
          <p:spPr>
            <a:xfrm>
              <a:off x="6687100" y="2991075"/>
              <a:ext cx="37950" cy="20525"/>
            </a:xfrm>
            <a:custGeom>
              <a:rect b="b" l="l" r="r" t="t"/>
              <a:pathLst>
                <a:path extrusionOk="0" h="821" w="1518">
                  <a:moveTo>
                    <a:pt x="397" y="0"/>
                  </a:moveTo>
                  <a:cubicBezTo>
                    <a:pt x="245" y="0"/>
                    <a:pt x="105" y="44"/>
                    <a:pt x="0" y="148"/>
                  </a:cubicBezTo>
                  <a:cubicBezTo>
                    <a:pt x="673" y="148"/>
                    <a:pt x="673" y="820"/>
                    <a:pt x="1345" y="820"/>
                  </a:cubicBezTo>
                  <a:cubicBezTo>
                    <a:pt x="1517" y="476"/>
                    <a:pt x="897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17"/>
            <p:cNvSpPr/>
            <p:nvPr/>
          </p:nvSpPr>
          <p:spPr>
            <a:xfrm>
              <a:off x="6689900" y="383520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17"/>
            <p:cNvSpPr/>
            <p:nvPr/>
          </p:nvSpPr>
          <p:spPr>
            <a:xfrm>
              <a:off x="6664675" y="1329775"/>
              <a:ext cx="20700" cy="13050"/>
            </a:xfrm>
            <a:custGeom>
              <a:rect b="b" l="l" r="r" t="t"/>
              <a:pathLst>
                <a:path extrusionOk="0" h="522" w="828">
                  <a:moveTo>
                    <a:pt x="211" y="1"/>
                  </a:moveTo>
                  <a:cubicBezTo>
                    <a:pt x="147" y="1"/>
                    <a:pt x="77" y="12"/>
                    <a:pt x="1" y="37"/>
                  </a:cubicBezTo>
                  <a:cubicBezTo>
                    <a:pt x="1" y="261"/>
                    <a:pt x="225" y="485"/>
                    <a:pt x="673" y="485"/>
                  </a:cubicBezTo>
                  <a:cubicBezTo>
                    <a:pt x="699" y="511"/>
                    <a:pt x="718" y="522"/>
                    <a:pt x="732" y="522"/>
                  </a:cubicBezTo>
                  <a:cubicBezTo>
                    <a:pt x="827" y="522"/>
                    <a:pt x="654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17"/>
            <p:cNvSpPr/>
            <p:nvPr/>
          </p:nvSpPr>
          <p:spPr>
            <a:xfrm>
              <a:off x="6647875" y="1438100"/>
              <a:ext cx="24750" cy="15875"/>
            </a:xfrm>
            <a:custGeom>
              <a:rect b="b" l="l" r="r" t="t"/>
              <a:pathLst>
                <a:path extrusionOk="0" h="635" w="990">
                  <a:moveTo>
                    <a:pt x="221" y="1"/>
                  </a:moveTo>
                  <a:cubicBezTo>
                    <a:pt x="97" y="1"/>
                    <a:pt x="1" y="55"/>
                    <a:pt x="1" y="187"/>
                  </a:cubicBezTo>
                  <a:cubicBezTo>
                    <a:pt x="449" y="187"/>
                    <a:pt x="449" y="411"/>
                    <a:pt x="673" y="635"/>
                  </a:cubicBezTo>
                  <a:cubicBezTo>
                    <a:pt x="990" y="318"/>
                    <a:pt x="52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17"/>
            <p:cNvSpPr/>
            <p:nvPr/>
          </p:nvSpPr>
          <p:spPr>
            <a:xfrm>
              <a:off x="6645075" y="38127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17"/>
            <p:cNvSpPr/>
            <p:nvPr/>
          </p:nvSpPr>
          <p:spPr>
            <a:xfrm>
              <a:off x="6647875" y="37748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299" y="1"/>
                  </a:moveTo>
                  <a:cubicBezTo>
                    <a:pt x="150" y="1"/>
                    <a:pt x="1" y="100"/>
                    <a:pt x="1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17"/>
            <p:cNvSpPr/>
            <p:nvPr/>
          </p:nvSpPr>
          <p:spPr>
            <a:xfrm>
              <a:off x="6616175" y="29976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17"/>
            <p:cNvSpPr/>
            <p:nvPr/>
          </p:nvSpPr>
          <p:spPr>
            <a:xfrm>
              <a:off x="6580650" y="384080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448" y="0"/>
                  </a:moveTo>
                  <a:cubicBezTo>
                    <a:pt x="0" y="0"/>
                    <a:pt x="0" y="225"/>
                    <a:pt x="448" y="225"/>
                  </a:cubicBezTo>
                  <a:cubicBezTo>
                    <a:pt x="673" y="225"/>
                    <a:pt x="897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17"/>
            <p:cNvSpPr/>
            <p:nvPr/>
          </p:nvSpPr>
          <p:spPr>
            <a:xfrm>
              <a:off x="6566625" y="390802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1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17"/>
            <p:cNvSpPr/>
            <p:nvPr/>
          </p:nvSpPr>
          <p:spPr>
            <a:xfrm>
              <a:off x="6547025" y="1532400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897" y="0"/>
                  </a:moveTo>
                  <a:cubicBezTo>
                    <a:pt x="0" y="0"/>
                    <a:pt x="201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17"/>
            <p:cNvSpPr/>
            <p:nvPr/>
          </p:nvSpPr>
          <p:spPr>
            <a:xfrm>
              <a:off x="6552625" y="1308275"/>
              <a:ext cx="26200" cy="23325"/>
            </a:xfrm>
            <a:custGeom>
              <a:rect b="b" l="l" r="r" t="t"/>
              <a:pathLst>
                <a:path extrusionOk="0" h="933" w="1048">
                  <a:moveTo>
                    <a:pt x="449" y="1"/>
                  </a:moveTo>
                  <a:cubicBezTo>
                    <a:pt x="449" y="449"/>
                    <a:pt x="1" y="449"/>
                    <a:pt x="1" y="897"/>
                  </a:cubicBezTo>
                  <a:cubicBezTo>
                    <a:pt x="74" y="922"/>
                    <a:pt x="145" y="933"/>
                    <a:pt x="212" y="933"/>
                  </a:cubicBezTo>
                  <a:cubicBezTo>
                    <a:pt x="758" y="933"/>
                    <a:pt x="1047" y="200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17"/>
            <p:cNvSpPr/>
            <p:nvPr/>
          </p:nvSpPr>
          <p:spPr>
            <a:xfrm>
              <a:off x="6535825" y="30003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8" y="1"/>
                  </a:moveTo>
                  <a:cubicBezTo>
                    <a:pt x="0" y="1"/>
                    <a:pt x="448" y="449"/>
                    <a:pt x="673" y="449"/>
                  </a:cubicBezTo>
                  <a:cubicBezTo>
                    <a:pt x="673" y="225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17"/>
            <p:cNvSpPr/>
            <p:nvPr/>
          </p:nvSpPr>
          <p:spPr>
            <a:xfrm>
              <a:off x="6530225" y="3924850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897" y="0"/>
                  </a:moveTo>
                  <a:cubicBezTo>
                    <a:pt x="0" y="0"/>
                    <a:pt x="299" y="399"/>
                    <a:pt x="598" y="399"/>
                  </a:cubicBezTo>
                  <a:cubicBezTo>
                    <a:pt x="747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17"/>
            <p:cNvSpPr/>
            <p:nvPr/>
          </p:nvSpPr>
          <p:spPr>
            <a:xfrm>
              <a:off x="6530225" y="1404775"/>
              <a:ext cx="22425" cy="9975"/>
            </a:xfrm>
            <a:custGeom>
              <a:rect b="b" l="l" r="r" t="t"/>
              <a:pathLst>
                <a:path extrusionOk="0" h="399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17"/>
            <p:cNvSpPr/>
            <p:nvPr/>
          </p:nvSpPr>
          <p:spPr>
            <a:xfrm>
              <a:off x="6485400" y="1325100"/>
              <a:ext cx="44850" cy="56050"/>
            </a:xfrm>
            <a:custGeom>
              <a:rect b="b" l="l" r="r" t="t"/>
              <a:pathLst>
                <a:path extrusionOk="0" h="2242" w="1794">
                  <a:moveTo>
                    <a:pt x="1793" y="0"/>
                  </a:moveTo>
                  <a:cubicBezTo>
                    <a:pt x="897" y="224"/>
                    <a:pt x="0" y="1569"/>
                    <a:pt x="448" y="2241"/>
                  </a:cubicBezTo>
                  <a:cubicBezTo>
                    <a:pt x="897" y="1345"/>
                    <a:pt x="1345" y="672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17"/>
            <p:cNvSpPr/>
            <p:nvPr/>
          </p:nvSpPr>
          <p:spPr>
            <a:xfrm>
              <a:off x="6498100" y="3767225"/>
              <a:ext cx="32150" cy="28775"/>
            </a:xfrm>
            <a:custGeom>
              <a:rect b="b" l="l" r="r" t="t"/>
              <a:pathLst>
                <a:path extrusionOk="0" h="1151" w="1286">
                  <a:moveTo>
                    <a:pt x="1054" y="0"/>
                  </a:moveTo>
                  <a:cubicBezTo>
                    <a:pt x="317" y="0"/>
                    <a:pt x="1" y="947"/>
                    <a:pt x="613" y="1151"/>
                  </a:cubicBezTo>
                  <a:cubicBezTo>
                    <a:pt x="613" y="702"/>
                    <a:pt x="1061" y="478"/>
                    <a:pt x="1285" y="30"/>
                  </a:cubicBezTo>
                  <a:cubicBezTo>
                    <a:pt x="1204" y="10"/>
                    <a:pt x="1127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17"/>
            <p:cNvSpPr/>
            <p:nvPr/>
          </p:nvSpPr>
          <p:spPr>
            <a:xfrm>
              <a:off x="6491000" y="3759550"/>
              <a:ext cx="25225" cy="14900"/>
            </a:xfrm>
            <a:custGeom>
              <a:rect b="b" l="l" r="r" t="t"/>
              <a:pathLst>
                <a:path extrusionOk="0" h="596" w="1009">
                  <a:moveTo>
                    <a:pt x="533" y="1"/>
                  </a:moveTo>
                  <a:cubicBezTo>
                    <a:pt x="280" y="1"/>
                    <a:pt x="0" y="113"/>
                    <a:pt x="0" y="337"/>
                  </a:cubicBezTo>
                  <a:cubicBezTo>
                    <a:pt x="0" y="526"/>
                    <a:pt x="120" y="596"/>
                    <a:pt x="276" y="596"/>
                  </a:cubicBezTo>
                  <a:cubicBezTo>
                    <a:pt x="489" y="596"/>
                    <a:pt x="767" y="466"/>
                    <a:pt x="897" y="337"/>
                  </a:cubicBezTo>
                  <a:cubicBezTo>
                    <a:pt x="1009" y="113"/>
                    <a:pt x="785" y="1"/>
                    <a:pt x="5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17"/>
            <p:cNvSpPr/>
            <p:nvPr/>
          </p:nvSpPr>
          <p:spPr>
            <a:xfrm>
              <a:off x="6502200" y="39248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1" y="0"/>
                  </a:moveTo>
                  <a:cubicBezTo>
                    <a:pt x="1" y="0"/>
                    <a:pt x="1" y="224"/>
                    <a:pt x="449" y="224"/>
                  </a:cubicBezTo>
                  <a:cubicBezTo>
                    <a:pt x="673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17"/>
            <p:cNvSpPr/>
            <p:nvPr/>
          </p:nvSpPr>
          <p:spPr>
            <a:xfrm>
              <a:off x="6462975" y="3964075"/>
              <a:ext cx="16675" cy="19475"/>
            </a:xfrm>
            <a:custGeom>
              <a:rect b="b" l="l" r="r" t="t"/>
              <a:pathLst>
                <a:path extrusionOk="0" h="779" w="667">
                  <a:moveTo>
                    <a:pt x="449" y="0"/>
                  </a:moveTo>
                  <a:cubicBezTo>
                    <a:pt x="449" y="224"/>
                    <a:pt x="1" y="448"/>
                    <a:pt x="1" y="672"/>
                  </a:cubicBezTo>
                  <a:cubicBezTo>
                    <a:pt x="113" y="747"/>
                    <a:pt x="206" y="778"/>
                    <a:pt x="283" y="778"/>
                  </a:cubicBezTo>
                  <a:cubicBezTo>
                    <a:pt x="667" y="778"/>
                    <a:pt x="636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17"/>
            <p:cNvSpPr/>
            <p:nvPr/>
          </p:nvSpPr>
          <p:spPr>
            <a:xfrm>
              <a:off x="6448975" y="13811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17"/>
            <p:cNvSpPr/>
            <p:nvPr/>
          </p:nvSpPr>
          <p:spPr>
            <a:xfrm>
              <a:off x="6443375" y="22888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17"/>
            <p:cNvSpPr/>
            <p:nvPr/>
          </p:nvSpPr>
          <p:spPr>
            <a:xfrm>
              <a:off x="6345325" y="415580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17"/>
            <p:cNvSpPr/>
            <p:nvPr/>
          </p:nvSpPr>
          <p:spPr>
            <a:xfrm>
              <a:off x="6329925" y="2496100"/>
              <a:ext cx="15425" cy="23550"/>
            </a:xfrm>
            <a:custGeom>
              <a:rect b="b" l="l" r="r" t="t"/>
              <a:pathLst>
                <a:path extrusionOk="0" h="942" w="617">
                  <a:moveTo>
                    <a:pt x="168" y="0"/>
                  </a:moveTo>
                  <a:cubicBezTo>
                    <a:pt x="168" y="387"/>
                    <a:pt x="1" y="941"/>
                    <a:pt x="388" y="941"/>
                  </a:cubicBezTo>
                  <a:cubicBezTo>
                    <a:pt x="449" y="941"/>
                    <a:pt x="524" y="928"/>
                    <a:pt x="616" y="897"/>
                  </a:cubicBezTo>
                  <a:cubicBezTo>
                    <a:pt x="616" y="449"/>
                    <a:pt x="616" y="225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17"/>
            <p:cNvSpPr/>
            <p:nvPr/>
          </p:nvSpPr>
          <p:spPr>
            <a:xfrm>
              <a:off x="6328500" y="253532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0"/>
                  </a:moveTo>
                  <a:lnTo>
                    <a:pt x="449" y="0"/>
                  </a:lnTo>
                  <a:cubicBezTo>
                    <a:pt x="1" y="112"/>
                    <a:pt x="281" y="168"/>
                    <a:pt x="533" y="168"/>
                  </a:cubicBezTo>
                  <a:cubicBezTo>
                    <a:pt x="785" y="168"/>
                    <a:pt x="1009" y="112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17"/>
            <p:cNvSpPr/>
            <p:nvPr/>
          </p:nvSpPr>
          <p:spPr>
            <a:xfrm>
              <a:off x="6314900" y="24648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1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17"/>
            <p:cNvSpPr/>
            <p:nvPr/>
          </p:nvSpPr>
          <p:spPr>
            <a:xfrm>
              <a:off x="6278075" y="4126550"/>
              <a:ext cx="56050" cy="25"/>
            </a:xfrm>
            <a:custGeom>
              <a:rect b="b" l="l" r="r" t="t"/>
              <a:pathLst>
                <a:path extrusionOk="0" h="1" w="2242">
                  <a:moveTo>
                    <a:pt x="1121" y="0"/>
                  </a:moveTo>
                  <a:cubicBezTo>
                    <a:pt x="1" y="0"/>
                    <a:pt x="2242" y="0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17"/>
            <p:cNvSpPr/>
            <p:nvPr/>
          </p:nvSpPr>
          <p:spPr>
            <a:xfrm>
              <a:off x="6252875" y="23952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17"/>
            <p:cNvSpPr/>
            <p:nvPr/>
          </p:nvSpPr>
          <p:spPr>
            <a:xfrm>
              <a:off x="6182825" y="1504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1" y="1"/>
                  </a:moveTo>
                  <a:cubicBezTo>
                    <a:pt x="449" y="449"/>
                    <a:pt x="449" y="897"/>
                    <a:pt x="1" y="1570"/>
                  </a:cubicBezTo>
                  <a:cubicBezTo>
                    <a:pt x="1346" y="1570"/>
                    <a:pt x="89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17"/>
            <p:cNvSpPr/>
            <p:nvPr/>
          </p:nvSpPr>
          <p:spPr>
            <a:xfrm>
              <a:off x="6182825" y="1575700"/>
              <a:ext cx="16850" cy="12750"/>
            </a:xfrm>
            <a:custGeom>
              <a:rect b="b" l="l" r="r" t="t"/>
              <a:pathLst>
                <a:path extrusionOk="0" h="510" w="674">
                  <a:moveTo>
                    <a:pt x="317" y="0"/>
                  </a:moveTo>
                  <a:cubicBezTo>
                    <a:pt x="233" y="0"/>
                    <a:pt x="129" y="19"/>
                    <a:pt x="1" y="61"/>
                  </a:cubicBezTo>
                  <a:cubicBezTo>
                    <a:pt x="1" y="285"/>
                    <a:pt x="449" y="510"/>
                    <a:pt x="673" y="510"/>
                  </a:cubicBezTo>
                  <a:cubicBezTo>
                    <a:pt x="673" y="328"/>
                    <a:pt x="67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17"/>
            <p:cNvSpPr/>
            <p:nvPr/>
          </p:nvSpPr>
          <p:spPr>
            <a:xfrm>
              <a:off x="6171625" y="1453950"/>
              <a:ext cx="11225" cy="16850"/>
            </a:xfrm>
            <a:custGeom>
              <a:rect b="b" l="l" r="r" t="t"/>
              <a:pathLst>
                <a:path extrusionOk="0" h="674" w="449">
                  <a:moveTo>
                    <a:pt x="1" y="1"/>
                  </a:moveTo>
                  <a:cubicBezTo>
                    <a:pt x="1" y="449"/>
                    <a:pt x="225" y="449"/>
                    <a:pt x="449" y="673"/>
                  </a:cubicBezTo>
                  <a:cubicBezTo>
                    <a:pt x="449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17"/>
            <p:cNvSpPr/>
            <p:nvPr/>
          </p:nvSpPr>
          <p:spPr>
            <a:xfrm>
              <a:off x="6160425" y="1589325"/>
              <a:ext cx="16825" cy="26250"/>
            </a:xfrm>
            <a:custGeom>
              <a:rect b="b" l="l" r="r" t="t"/>
              <a:pathLst>
                <a:path extrusionOk="0" h="1050" w="673">
                  <a:moveTo>
                    <a:pt x="199" y="0"/>
                  </a:moveTo>
                  <a:cubicBezTo>
                    <a:pt x="153" y="0"/>
                    <a:pt x="90" y="54"/>
                    <a:pt x="0" y="189"/>
                  </a:cubicBezTo>
                  <a:cubicBezTo>
                    <a:pt x="359" y="189"/>
                    <a:pt x="144" y="1049"/>
                    <a:pt x="388" y="1049"/>
                  </a:cubicBezTo>
                  <a:cubicBezTo>
                    <a:pt x="449" y="1049"/>
                    <a:pt x="538" y="996"/>
                    <a:pt x="673" y="861"/>
                  </a:cubicBezTo>
                  <a:cubicBezTo>
                    <a:pt x="314" y="861"/>
                    <a:pt x="386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6152025" y="1269050"/>
              <a:ext cx="28025" cy="4250"/>
            </a:xfrm>
            <a:custGeom>
              <a:rect b="b" l="l" r="r" t="t"/>
              <a:pathLst>
                <a:path extrusionOk="0" h="170" w="1121">
                  <a:moveTo>
                    <a:pt x="560" y="1"/>
                  </a:moveTo>
                  <a:cubicBezTo>
                    <a:pt x="0" y="113"/>
                    <a:pt x="280" y="169"/>
                    <a:pt x="560" y="169"/>
                  </a:cubicBezTo>
                  <a:cubicBezTo>
                    <a:pt x="841" y="169"/>
                    <a:pt x="1121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6110000" y="2524125"/>
              <a:ext cx="36050" cy="9275"/>
            </a:xfrm>
            <a:custGeom>
              <a:rect b="b" l="l" r="r" t="t"/>
              <a:pathLst>
                <a:path extrusionOk="0" h="371" w="1442">
                  <a:moveTo>
                    <a:pt x="1345" y="0"/>
                  </a:moveTo>
                  <a:lnTo>
                    <a:pt x="1345" y="0"/>
                  </a:lnTo>
                  <a:cubicBezTo>
                    <a:pt x="1243" y="51"/>
                    <a:pt x="1119" y="67"/>
                    <a:pt x="987" y="67"/>
                  </a:cubicBezTo>
                  <a:cubicBezTo>
                    <a:pt x="752" y="67"/>
                    <a:pt x="493" y="15"/>
                    <a:pt x="300" y="15"/>
                  </a:cubicBezTo>
                  <a:cubicBezTo>
                    <a:pt x="123" y="15"/>
                    <a:pt x="0" y="59"/>
                    <a:pt x="0" y="224"/>
                  </a:cubicBezTo>
                  <a:cubicBezTo>
                    <a:pt x="128" y="224"/>
                    <a:pt x="622" y="371"/>
                    <a:pt x="980" y="371"/>
                  </a:cubicBezTo>
                  <a:cubicBezTo>
                    <a:pt x="1249" y="371"/>
                    <a:pt x="1441" y="288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6121200" y="37175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449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6100725" y="368117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3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5986725" y="12354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5977450" y="16417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2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5981125" y="2165525"/>
              <a:ext cx="20575" cy="17725"/>
            </a:xfrm>
            <a:custGeom>
              <a:rect b="b" l="l" r="r" t="t"/>
              <a:pathLst>
                <a:path extrusionOk="0" h="709" w="823">
                  <a:moveTo>
                    <a:pt x="225" y="1"/>
                  </a:moveTo>
                  <a:cubicBezTo>
                    <a:pt x="225" y="449"/>
                    <a:pt x="1" y="1"/>
                    <a:pt x="1" y="673"/>
                  </a:cubicBezTo>
                  <a:cubicBezTo>
                    <a:pt x="75" y="698"/>
                    <a:pt x="144" y="709"/>
                    <a:pt x="207" y="709"/>
                  </a:cubicBezTo>
                  <a:cubicBezTo>
                    <a:pt x="712" y="709"/>
                    <a:pt x="822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5969925" y="2092700"/>
              <a:ext cx="19225" cy="9275"/>
            </a:xfrm>
            <a:custGeom>
              <a:rect b="b" l="l" r="r" t="t"/>
              <a:pathLst>
                <a:path extrusionOk="0" h="371" w="769">
                  <a:moveTo>
                    <a:pt x="673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128" y="224"/>
                    <a:pt x="403" y="371"/>
                    <a:pt x="573" y="371"/>
                  </a:cubicBezTo>
                  <a:cubicBezTo>
                    <a:pt x="700" y="371"/>
                    <a:pt x="769" y="288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5967125" y="213190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cubicBezTo>
                    <a:pt x="0" y="113"/>
                    <a:pt x="280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5947500" y="40425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lnTo>
                    <a:pt x="449" y="1"/>
                  </a:ln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5947500" y="2131900"/>
              <a:ext cx="11250" cy="11250"/>
            </a:xfrm>
            <a:custGeom>
              <a:rect b="b" l="l" r="r" t="t"/>
              <a:pathLst>
                <a:path extrusionOk="0" h="450" w="450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17"/>
            <p:cNvSpPr/>
            <p:nvPr/>
          </p:nvSpPr>
          <p:spPr>
            <a:xfrm>
              <a:off x="5927625" y="1638850"/>
              <a:ext cx="31125" cy="13450"/>
            </a:xfrm>
            <a:custGeom>
              <a:rect b="b" l="l" r="r" t="t"/>
              <a:pathLst>
                <a:path extrusionOk="0" h="538" w="1245">
                  <a:moveTo>
                    <a:pt x="124" y="1"/>
                  </a:moveTo>
                  <a:cubicBezTo>
                    <a:pt x="0" y="371"/>
                    <a:pt x="352" y="537"/>
                    <a:pt x="656" y="537"/>
                  </a:cubicBezTo>
                  <a:cubicBezTo>
                    <a:pt x="905" y="537"/>
                    <a:pt x="1121" y="426"/>
                    <a:pt x="1020" y="225"/>
                  </a:cubicBezTo>
                  <a:cubicBezTo>
                    <a:pt x="348" y="225"/>
                    <a:pt x="1244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17"/>
            <p:cNvSpPr/>
            <p:nvPr/>
          </p:nvSpPr>
          <p:spPr>
            <a:xfrm>
              <a:off x="5927750" y="1753925"/>
              <a:ext cx="16250" cy="13825"/>
            </a:xfrm>
            <a:custGeom>
              <a:rect b="b" l="l" r="r" t="t"/>
              <a:pathLst>
                <a:path extrusionOk="0" h="553" w="650">
                  <a:moveTo>
                    <a:pt x="435" y="1"/>
                  </a:moveTo>
                  <a:cubicBezTo>
                    <a:pt x="239" y="1"/>
                    <a:pt x="0" y="411"/>
                    <a:pt x="567" y="552"/>
                  </a:cubicBezTo>
                  <a:cubicBezTo>
                    <a:pt x="649" y="140"/>
                    <a:pt x="550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17"/>
            <p:cNvSpPr/>
            <p:nvPr/>
          </p:nvSpPr>
          <p:spPr>
            <a:xfrm>
              <a:off x="5917550" y="2237500"/>
              <a:ext cx="25575" cy="12975"/>
            </a:xfrm>
            <a:custGeom>
              <a:rect b="b" l="l" r="r" t="t"/>
              <a:pathLst>
                <a:path extrusionOk="0" h="519" w="1023">
                  <a:moveTo>
                    <a:pt x="181" y="0"/>
                  </a:moveTo>
                  <a:cubicBezTo>
                    <a:pt x="0" y="0"/>
                    <a:pt x="604" y="518"/>
                    <a:pt x="872" y="518"/>
                  </a:cubicBezTo>
                  <a:cubicBezTo>
                    <a:pt x="969" y="518"/>
                    <a:pt x="1022" y="449"/>
                    <a:pt x="975" y="259"/>
                  </a:cubicBezTo>
                  <a:lnTo>
                    <a:pt x="751" y="259"/>
                  </a:lnTo>
                  <a:cubicBezTo>
                    <a:pt x="419" y="70"/>
                    <a:pt x="248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17"/>
            <p:cNvSpPr/>
            <p:nvPr/>
          </p:nvSpPr>
          <p:spPr>
            <a:xfrm>
              <a:off x="5915500" y="169375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90" y="0"/>
                  </a:moveTo>
                  <a:cubicBezTo>
                    <a:pt x="0" y="0"/>
                    <a:pt x="192" y="494"/>
                    <a:pt x="384" y="494"/>
                  </a:cubicBezTo>
                  <a:cubicBezTo>
                    <a:pt x="384" y="270"/>
                    <a:pt x="384" y="46"/>
                    <a:pt x="160" y="46"/>
                  </a:cubicBezTo>
                  <a:cubicBezTo>
                    <a:pt x="128" y="1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17"/>
            <p:cNvSpPr/>
            <p:nvPr/>
          </p:nvSpPr>
          <p:spPr>
            <a:xfrm>
              <a:off x="5813050" y="39976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225"/>
                    <a:pt x="224" y="449"/>
                    <a:pt x="448" y="673"/>
                  </a:cubicBezTo>
                  <a:cubicBezTo>
                    <a:pt x="897" y="673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17"/>
            <p:cNvSpPr/>
            <p:nvPr/>
          </p:nvSpPr>
          <p:spPr>
            <a:xfrm>
              <a:off x="5772075" y="175652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8" y="0"/>
                  </a:moveTo>
                  <a:lnTo>
                    <a:pt x="518" y="0"/>
                  </a:lnTo>
                  <a:cubicBezTo>
                    <a:pt x="1" y="129"/>
                    <a:pt x="454" y="259"/>
                    <a:pt x="715" y="259"/>
                  </a:cubicBezTo>
                  <a:cubicBezTo>
                    <a:pt x="905" y="259"/>
                    <a:pt x="992" y="19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17"/>
            <p:cNvSpPr/>
            <p:nvPr/>
          </p:nvSpPr>
          <p:spPr>
            <a:xfrm>
              <a:off x="5684175" y="1902200"/>
              <a:ext cx="9625" cy="12375"/>
            </a:xfrm>
            <a:custGeom>
              <a:rect b="b" l="l" r="r" t="t"/>
              <a:pathLst>
                <a:path extrusionOk="0" h="495" w="385">
                  <a:moveTo>
                    <a:pt x="0" y="0"/>
                  </a:moveTo>
                  <a:cubicBezTo>
                    <a:pt x="0" y="224"/>
                    <a:pt x="0" y="448"/>
                    <a:pt x="224" y="448"/>
                  </a:cubicBezTo>
                  <a:cubicBezTo>
                    <a:pt x="256" y="480"/>
                    <a:pt x="279" y="494"/>
                    <a:pt x="294" y="494"/>
                  </a:cubicBezTo>
                  <a:cubicBezTo>
                    <a:pt x="385" y="494"/>
                    <a:pt x="19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17"/>
            <p:cNvSpPr/>
            <p:nvPr/>
          </p:nvSpPr>
          <p:spPr>
            <a:xfrm>
              <a:off x="5615075" y="1834950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747" y="1"/>
                  </a:moveTo>
                  <a:cubicBezTo>
                    <a:pt x="0" y="1"/>
                    <a:pt x="249" y="399"/>
                    <a:pt x="498" y="399"/>
                  </a:cubicBezTo>
                  <a:cubicBezTo>
                    <a:pt x="623" y="399"/>
                    <a:pt x="747" y="300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17"/>
            <p:cNvSpPr/>
            <p:nvPr/>
          </p:nvSpPr>
          <p:spPr>
            <a:xfrm>
              <a:off x="5560900" y="1157000"/>
              <a:ext cx="22450" cy="50450"/>
            </a:xfrm>
            <a:custGeom>
              <a:rect b="b" l="l" r="r" t="t"/>
              <a:pathLst>
                <a:path extrusionOk="0" h="2018" w="898">
                  <a:moveTo>
                    <a:pt x="1" y="1"/>
                  </a:moveTo>
                  <a:lnTo>
                    <a:pt x="1" y="1"/>
                  </a:lnTo>
                  <a:cubicBezTo>
                    <a:pt x="449" y="449"/>
                    <a:pt x="1" y="1569"/>
                    <a:pt x="673" y="2018"/>
                  </a:cubicBezTo>
                  <a:cubicBezTo>
                    <a:pt x="673" y="1345"/>
                    <a:pt x="897" y="4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17"/>
            <p:cNvSpPr/>
            <p:nvPr/>
          </p:nvSpPr>
          <p:spPr>
            <a:xfrm>
              <a:off x="5560900" y="12130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5" y="1"/>
                  </a:moveTo>
                  <a:cubicBezTo>
                    <a:pt x="1" y="1"/>
                    <a:pt x="225" y="449"/>
                    <a:pt x="449" y="449"/>
                  </a:cubicBezTo>
                  <a:cubicBezTo>
                    <a:pt x="449" y="225"/>
                    <a:pt x="449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17"/>
            <p:cNvSpPr/>
            <p:nvPr/>
          </p:nvSpPr>
          <p:spPr>
            <a:xfrm>
              <a:off x="55553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" y="0"/>
                    <a:pt x="225" y="449"/>
                    <a:pt x="449" y="449"/>
                  </a:cubicBezTo>
                  <a:cubicBezTo>
                    <a:pt x="449" y="225"/>
                    <a:pt x="44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17"/>
            <p:cNvSpPr/>
            <p:nvPr/>
          </p:nvSpPr>
          <p:spPr>
            <a:xfrm>
              <a:off x="5537050" y="1274675"/>
              <a:ext cx="24975" cy="10625"/>
            </a:xfrm>
            <a:custGeom>
              <a:rect b="b" l="l" r="r" t="t"/>
              <a:pathLst>
                <a:path extrusionOk="0" h="425" w="999">
                  <a:moveTo>
                    <a:pt x="507" y="0"/>
                  </a:moveTo>
                  <a:lnTo>
                    <a:pt x="507" y="0"/>
                  </a:lnTo>
                  <a:cubicBezTo>
                    <a:pt x="1" y="304"/>
                    <a:pt x="134" y="424"/>
                    <a:pt x="350" y="424"/>
                  </a:cubicBezTo>
                  <a:cubicBezTo>
                    <a:pt x="613" y="424"/>
                    <a:pt x="998" y="246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17"/>
            <p:cNvSpPr/>
            <p:nvPr/>
          </p:nvSpPr>
          <p:spPr>
            <a:xfrm>
              <a:off x="5396200" y="2316800"/>
              <a:ext cx="19850" cy="14825"/>
            </a:xfrm>
            <a:custGeom>
              <a:rect b="b" l="l" r="r" t="t"/>
              <a:pathLst>
                <a:path extrusionOk="0" h="593" w="794">
                  <a:moveTo>
                    <a:pt x="313" y="1"/>
                  </a:moveTo>
                  <a:cubicBezTo>
                    <a:pt x="1" y="417"/>
                    <a:pt x="173" y="592"/>
                    <a:pt x="356" y="592"/>
                  </a:cubicBezTo>
                  <a:cubicBezTo>
                    <a:pt x="567" y="592"/>
                    <a:pt x="793" y="36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17"/>
            <p:cNvSpPr/>
            <p:nvPr/>
          </p:nvSpPr>
          <p:spPr>
            <a:xfrm>
              <a:off x="5308775" y="3103675"/>
              <a:ext cx="26925" cy="14375"/>
            </a:xfrm>
            <a:custGeom>
              <a:rect b="b" l="l" r="r" t="t"/>
              <a:pathLst>
                <a:path extrusionOk="0" h="575" w="1077">
                  <a:moveTo>
                    <a:pt x="201" y="1"/>
                  </a:moveTo>
                  <a:cubicBezTo>
                    <a:pt x="117" y="1"/>
                    <a:pt x="45" y="37"/>
                    <a:pt x="0" y="126"/>
                  </a:cubicBezTo>
                  <a:cubicBezTo>
                    <a:pt x="449" y="126"/>
                    <a:pt x="449" y="574"/>
                    <a:pt x="897" y="574"/>
                  </a:cubicBezTo>
                  <a:cubicBezTo>
                    <a:pt x="1076" y="574"/>
                    <a:pt x="538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17"/>
            <p:cNvSpPr/>
            <p:nvPr/>
          </p:nvSpPr>
          <p:spPr>
            <a:xfrm>
              <a:off x="5263950" y="3074950"/>
              <a:ext cx="28050" cy="15725"/>
            </a:xfrm>
            <a:custGeom>
              <a:rect b="b" l="l" r="r" t="t"/>
              <a:pathLst>
                <a:path extrusionOk="0" h="629" w="1122">
                  <a:moveTo>
                    <a:pt x="239" y="1"/>
                  </a:moveTo>
                  <a:cubicBezTo>
                    <a:pt x="141" y="1"/>
                    <a:pt x="57" y="43"/>
                    <a:pt x="1" y="155"/>
                  </a:cubicBezTo>
                  <a:cubicBezTo>
                    <a:pt x="164" y="155"/>
                    <a:pt x="445" y="629"/>
                    <a:pt x="759" y="629"/>
                  </a:cubicBezTo>
                  <a:cubicBezTo>
                    <a:pt x="877" y="629"/>
                    <a:pt x="999" y="562"/>
                    <a:pt x="1121" y="379"/>
                  </a:cubicBezTo>
                  <a:cubicBezTo>
                    <a:pt x="953" y="379"/>
                    <a:pt x="53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17"/>
            <p:cNvSpPr/>
            <p:nvPr/>
          </p:nvSpPr>
          <p:spPr>
            <a:xfrm>
              <a:off x="5100825" y="289950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1"/>
                  </a:moveTo>
                  <a:cubicBezTo>
                    <a:pt x="1" y="190"/>
                    <a:pt x="88" y="260"/>
                    <a:pt x="278" y="260"/>
                  </a:cubicBezTo>
                  <a:cubicBezTo>
                    <a:pt x="538" y="260"/>
                    <a:pt x="992" y="130"/>
                    <a:pt x="4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17"/>
            <p:cNvSpPr/>
            <p:nvPr/>
          </p:nvSpPr>
          <p:spPr>
            <a:xfrm>
              <a:off x="5079050" y="182935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17"/>
            <p:cNvSpPr/>
            <p:nvPr/>
          </p:nvSpPr>
          <p:spPr>
            <a:xfrm>
              <a:off x="5067850" y="3952100"/>
              <a:ext cx="33650" cy="13850"/>
            </a:xfrm>
            <a:custGeom>
              <a:rect b="b" l="l" r="r" t="t"/>
              <a:pathLst>
                <a:path extrusionOk="0" h="554" w="1346">
                  <a:moveTo>
                    <a:pt x="244" y="0"/>
                  </a:moveTo>
                  <a:cubicBezTo>
                    <a:pt x="145" y="0"/>
                    <a:pt x="64" y="65"/>
                    <a:pt x="0" y="255"/>
                  </a:cubicBezTo>
                  <a:cubicBezTo>
                    <a:pt x="150" y="255"/>
                    <a:pt x="698" y="554"/>
                    <a:pt x="1046" y="554"/>
                  </a:cubicBezTo>
                  <a:cubicBezTo>
                    <a:pt x="1221" y="554"/>
                    <a:pt x="1345" y="479"/>
                    <a:pt x="1345" y="255"/>
                  </a:cubicBezTo>
                  <a:lnTo>
                    <a:pt x="1345" y="255"/>
                  </a:lnTo>
                  <a:cubicBezTo>
                    <a:pt x="1267" y="281"/>
                    <a:pt x="1192" y="292"/>
                    <a:pt x="1120" y="292"/>
                  </a:cubicBezTo>
                  <a:cubicBezTo>
                    <a:pt x="747" y="29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17"/>
            <p:cNvSpPr/>
            <p:nvPr/>
          </p:nvSpPr>
          <p:spPr>
            <a:xfrm>
              <a:off x="4950175" y="4479525"/>
              <a:ext cx="72875" cy="61675"/>
            </a:xfrm>
            <a:custGeom>
              <a:rect b="b" l="l" r="r" t="t"/>
              <a:pathLst>
                <a:path extrusionOk="0" h="2467" w="2915">
                  <a:moveTo>
                    <a:pt x="2914" y="1"/>
                  </a:moveTo>
                  <a:cubicBezTo>
                    <a:pt x="1794" y="449"/>
                    <a:pt x="673" y="1345"/>
                    <a:pt x="1" y="2466"/>
                  </a:cubicBezTo>
                  <a:cubicBezTo>
                    <a:pt x="1122" y="2018"/>
                    <a:pt x="2242" y="1121"/>
                    <a:pt x="29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17"/>
            <p:cNvSpPr/>
            <p:nvPr/>
          </p:nvSpPr>
          <p:spPr>
            <a:xfrm>
              <a:off x="4989400" y="3594275"/>
              <a:ext cx="22450" cy="9975"/>
            </a:xfrm>
            <a:custGeom>
              <a:rect b="b" l="l" r="r" t="t"/>
              <a:pathLst>
                <a:path extrusionOk="0" h="399" w="898">
                  <a:moveTo>
                    <a:pt x="897" y="0"/>
                  </a:moveTo>
                  <a:cubicBezTo>
                    <a:pt x="1" y="0"/>
                    <a:pt x="300" y="399"/>
                    <a:pt x="598" y="399"/>
                  </a:cubicBezTo>
                  <a:cubicBezTo>
                    <a:pt x="748" y="399"/>
                    <a:pt x="897" y="299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17"/>
            <p:cNvSpPr/>
            <p:nvPr/>
          </p:nvSpPr>
          <p:spPr>
            <a:xfrm>
              <a:off x="4989400" y="3812775"/>
              <a:ext cx="16850" cy="5625"/>
            </a:xfrm>
            <a:custGeom>
              <a:rect b="b" l="l" r="r" t="t"/>
              <a:pathLst>
                <a:path extrusionOk="0" h="225" w="674">
                  <a:moveTo>
                    <a:pt x="1" y="1"/>
                  </a:moveTo>
                  <a:cubicBezTo>
                    <a:pt x="1" y="1"/>
                    <a:pt x="1" y="225"/>
                    <a:pt x="225" y="225"/>
                  </a:cubicBezTo>
                  <a:cubicBezTo>
                    <a:pt x="673" y="225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17"/>
            <p:cNvSpPr/>
            <p:nvPr/>
          </p:nvSpPr>
          <p:spPr>
            <a:xfrm>
              <a:off x="4983800" y="27258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17"/>
            <p:cNvSpPr/>
            <p:nvPr/>
          </p:nvSpPr>
          <p:spPr>
            <a:xfrm>
              <a:off x="4965250" y="2696075"/>
              <a:ext cx="22450" cy="12950"/>
            </a:xfrm>
            <a:custGeom>
              <a:rect b="b" l="l" r="r" t="t"/>
              <a:pathLst>
                <a:path extrusionOk="0" h="518" w="898">
                  <a:moveTo>
                    <a:pt x="620" y="0"/>
                  </a:moveTo>
                  <a:cubicBezTo>
                    <a:pt x="380" y="0"/>
                    <a:pt x="1" y="259"/>
                    <a:pt x="519" y="518"/>
                  </a:cubicBezTo>
                  <a:cubicBezTo>
                    <a:pt x="897" y="139"/>
                    <a:pt x="796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17"/>
            <p:cNvSpPr/>
            <p:nvPr/>
          </p:nvSpPr>
          <p:spPr>
            <a:xfrm>
              <a:off x="4935775" y="2859150"/>
              <a:ext cx="25650" cy="12375"/>
            </a:xfrm>
            <a:custGeom>
              <a:rect b="b" l="l" r="r" t="t"/>
              <a:pathLst>
                <a:path extrusionOk="0" h="495" w="1026">
                  <a:moveTo>
                    <a:pt x="824" y="0"/>
                  </a:moveTo>
                  <a:cubicBezTo>
                    <a:pt x="412" y="0"/>
                    <a:pt x="1" y="494"/>
                    <a:pt x="577" y="494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61" y="14"/>
                    <a:pt x="893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17"/>
            <p:cNvSpPr/>
            <p:nvPr/>
          </p:nvSpPr>
          <p:spPr>
            <a:xfrm>
              <a:off x="4849325" y="383520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9"/>
                    <a:pt x="449" y="449"/>
                  </a:cubicBezTo>
                  <a:cubicBezTo>
                    <a:pt x="449" y="224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17"/>
            <p:cNvSpPr/>
            <p:nvPr/>
          </p:nvSpPr>
          <p:spPr>
            <a:xfrm>
              <a:off x="4814750" y="2847525"/>
              <a:ext cx="34600" cy="10875"/>
            </a:xfrm>
            <a:custGeom>
              <a:rect b="b" l="l" r="r" t="t"/>
              <a:pathLst>
                <a:path extrusionOk="0" h="435" w="1384">
                  <a:moveTo>
                    <a:pt x="509" y="0"/>
                  </a:moveTo>
                  <a:cubicBezTo>
                    <a:pt x="434" y="0"/>
                    <a:pt x="353" y="18"/>
                    <a:pt x="263" y="63"/>
                  </a:cubicBezTo>
                  <a:cubicBezTo>
                    <a:pt x="1" y="325"/>
                    <a:pt x="430" y="434"/>
                    <a:pt x="831" y="434"/>
                  </a:cubicBezTo>
                  <a:cubicBezTo>
                    <a:pt x="1115" y="434"/>
                    <a:pt x="1384" y="380"/>
                    <a:pt x="1384" y="287"/>
                  </a:cubicBezTo>
                  <a:cubicBezTo>
                    <a:pt x="1025" y="287"/>
                    <a:pt x="810" y="0"/>
                    <a:pt x="5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17"/>
            <p:cNvSpPr/>
            <p:nvPr/>
          </p:nvSpPr>
          <p:spPr>
            <a:xfrm>
              <a:off x="4815725" y="3149775"/>
              <a:ext cx="28025" cy="13875"/>
            </a:xfrm>
            <a:custGeom>
              <a:rect b="b" l="l" r="r" t="t"/>
              <a:pathLst>
                <a:path extrusionOk="0" h="555" w="1121">
                  <a:moveTo>
                    <a:pt x="291" y="0"/>
                  </a:moveTo>
                  <a:cubicBezTo>
                    <a:pt x="174" y="0"/>
                    <a:pt x="75" y="75"/>
                    <a:pt x="0" y="299"/>
                  </a:cubicBezTo>
                  <a:cubicBezTo>
                    <a:pt x="26" y="273"/>
                    <a:pt x="55" y="262"/>
                    <a:pt x="87" y="262"/>
                  </a:cubicBezTo>
                  <a:cubicBezTo>
                    <a:pt x="251" y="262"/>
                    <a:pt x="487" y="554"/>
                    <a:pt x="745" y="554"/>
                  </a:cubicBezTo>
                  <a:cubicBezTo>
                    <a:pt x="867" y="554"/>
                    <a:pt x="994" y="489"/>
                    <a:pt x="1121" y="299"/>
                  </a:cubicBezTo>
                  <a:cubicBezTo>
                    <a:pt x="822" y="299"/>
                    <a:pt x="523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17"/>
            <p:cNvSpPr/>
            <p:nvPr/>
          </p:nvSpPr>
          <p:spPr>
            <a:xfrm>
              <a:off x="4817650" y="3524300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1"/>
                  </a:moveTo>
                  <a:cubicBezTo>
                    <a:pt x="0" y="1"/>
                    <a:pt x="452" y="331"/>
                    <a:pt x="532" y="331"/>
                  </a:cubicBezTo>
                  <a:cubicBezTo>
                    <a:pt x="566" y="331"/>
                    <a:pt x="535" y="273"/>
                    <a:pt x="371" y="110"/>
                  </a:cubicBezTo>
                  <a:cubicBezTo>
                    <a:pt x="214" y="3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17"/>
            <p:cNvSpPr/>
            <p:nvPr/>
          </p:nvSpPr>
          <p:spPr>
            <a:xfrm>
              <a:off x="4784900" y="32356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1"/>
                  </a:move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17"/>
            <p:cNvSpPr/>
            <p:nvPr/>
          </p:nvSpPr>
          <p:spPr>
            <a:xfrm>
              <a:off x="4759675" y="2154325"/>
              <a:ext cx="33650" cy="28025"/>
            </a:xfrm>
            <a:custGeom>
              <a:rect b="b" l="l" r="r" t="t"/>
              <a:pathLst>
                <a:path extrusionOk="0" h="1121" w="1346">
                  <a:moveTo>
                    <a:pt x="449" y="0"/>
                  </a:moveTo>
                  <a:cubicBezTo>
                    <a:pt x="225" y="0"/>
                    <a:pt x="1" y="1121"/>
                    <a:pt x="449" y="1121"/>
                  </a:cubicBezTo>
                  <a:cubicBezTo>
                    <a:pt x="449" y="673"/>
                    <a:pt x="1346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17"/>
            <p:cNvSpPr/>
            <p:nvPr/>
          </p:nvSpPr>
          <p:spPr>
            <a:xfrm>
              <a:off x="4765300" y="4301475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49" y="1"/>
                    <a:pt x="0" y="100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17"/>
            <p:cNvSpPr/>
            <p:nvPr/>
          </p:nvSpPr>
          <p:spPr>
            <a:xfrm>
              <a:off x="4746625" y="191900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7" y="0"/>
                  </a:moveTo>
                  <a:cubicBezTo>
                    <a:pt x="0" y="0"/>
                    <a:pt x="249" y="399"/>
                    <a:pt x="498" y="399"/>
                  </a:cubicBezTo>
                  <a:cubicBezTo>
                    <a:pt x="623" y="399"/>
                    <a:pt x="747" y="299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17"/>
            <p:cNvSpPr/>
            <p:nvPr/>
          </p:nvSpPr>
          <p:spPr>
            <a:xfrm>
              <a:off x="4731675" y="4317050"/>
              <a:ext cx="22425" cy="5625"/>
            </a:xfrm>
            <a:custGeom>
              <a:rect b="b" l="l" r="r" t="t"/>
              <a:pathLst>
                <a:path extrusionOk="0" h="225" w="897">
                  <a:moveTo>
                    <a:pt x="897" y="0"/>
                  </a:moveTo>
                  <a:cubicBezTo>
                    <a:pt x="449" y="0"/>
                    <a:pt x="224" y="0"/>
                    <a:pt x="0" y="224"/>
                  </a:cubicBezTo>
                  <a:cubicBezTo>
                    <a:pt x="449" y="224"/>
                    <a:pt x="673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17"/>
            <p:cNvSpPr/>
            <p:nvPr/>
          </p:nvSpPr>
          <p:spPr>
            <a:xfrm>
              <a:off x="4701025" y="1958300"/>
              <a:ext cx="16575" cy="8275"/>
            </a:xfrm>
            <a:custGeom>
              <a:rect b="b" l="l" r="r" t="t"/>
              <a:pathLst>
                <a:path extrusionOk="0" h="331" w="663">
                  <a:moveTo>
                    <a:pt x="591" y="1"/>
                  </a:moveTo>
                  <a:cubicBezTo>
                    <a:pt x="444" y="1"/>
                    <a:pt x="1" y="331"/>
                    <a:pt x="187" y="331"/>
                  </a:cubicBezTo>
                  <a:cubicBezTo>
                    <a:pt x="243" y="331"/>
                    <a:pt x="357" y="300"/>
                    <a:pt x="554" y="221"/>
                  </a:cubicBezTo>
                  <a:cubicBezTo>
                    <a:pt x="663" y="58"/>
                    <a:pt x="653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17"/>
            <p:cNvSpPr/>
            <p:nvPr/>
          </p:nvSpPr>
          <p:spPr>
            <a:xfrm>
              <a:off x="4692450" y="4333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300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17"/>
            <p:cNvSpPr/>
            <p:nvPr/>
          </p:nvSpPr>
          <p:spPr>
            <a:xfrm>
              <a:off x="4672850" y="2854675"/>
              <a:ext cx="25225" cy="4250"/>
            </a:xfrm>
            <a:custGeom>
              <a:rect b="b" l="l" r="r" t="t"/>
              <a:pathLst>
                <a:path extrusionOk="0" h="170" w="1009">
                  <a:moveTo>
                    <a:pt x="560" y="1"/>
                  </a:moveTo>
                  <a:cubicBezTo>
                    <a:pt x="0" y="113"/>
                    <a:pt x="224" y="169"/>
                    <a:pt x="476" y="169"/>
                  </a:cubicBezTo>
                  <a:cubicBezTo>
                    <a:pt x="729" y="169"/>
                    <a:pt x="1009" y="1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17"/>
            <p:cNvSpPr/>
            <p:nvPr/>
          </p:nvSpPr>
          <p:spPr>
            <a:xfrm>
              <a:off x="4580400" y="3515825"/>
              <a:ext cx="33625" cy="16850"/>
            </a:xfrm>
            <a:custGeom>
              <a:rect b="b" l="l" r="r" t="t"/>
              <a:pathLst>
                <a:path extrusionOk="0" h="674" w="1345">
                  <a:moveTo>
                    <a:pt x="0" y="1"/>
                  </a:moveTo>
                  <a:cubicBezTo>
                    <a:pt x="0" y="673"/>
                    <a:pt x="673" y="673"/>
                    <a:pt x="1121" y="673"/>
                  </a:cubicBezTo>
                  <a:cubicBezTo>
                    <a:pt x="1345" y="225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17"/>
            <p:cNvSpPr/>
            <p:nvPr/>
          </p:nvSpPr>
          <p:spPr>
            <a:xfrm>
              <a:off x="4588800" y="35550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17"/>
            <p:cNvSpPr/>
            <p:nvPr/>
          </p:nvSpPr>
          <p:spPr>
            <a:xfrm>
              <a:off x="4501950" y="2631525"/>
              <a:ext cx="26400" cy="15875"/>
            </a:xfrm>
            <a:custGeom>
              <a:rect b="b" l="l" r="r" t="t"/>
              <a:pathLst>
                <a:path extrusionOk="0" h="635" w="1056">
                  <a:moveTo>
                    <a:pt x="227" y="1"/>
                  </a:moveTo>
                  <a:cubicBezTo>
                    <a:pt x="97" y="1"/>
                    <a:pt x="1" y="55"/>
                    <a:pt x="1" y="186"/>
                  </a:cubicBezTo>
                  <a:cubicBezTo>
                    <a:pt x="449" y="186"/>
                    <a:pt x="449" y="635"/>
                    <a:pt x="897" y="635"/>
                  </a:cubicBezTo>
                  <a:cubicBezTo>
                    <a:pt x="1055" y="318"/>
                    <a:pt x="54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17"/>
            <p:cNvSpPr/>
            <p:nvPr/>
          </p:nvSpPr>
          <p:spPr>
            <a:xfrm>
              <a:off x="4479550" y="1302675"/>
              <a:ext cx="21800" cy="12750"/>
            </a:xfrm>
            <a:custGeom>
              <a:rect b="b" l="l" r="r" t="t"/>
              <a:pathLst>
                <a:path extrusionOk="0" h="510" w="872">
                  <a:moveTo>
                    <a:pt x="0" y="1"/>
                  </a:moveTo>
                  <a:cubicBezTo>
                    <a:pt x="0" y="225"/>
                    <a:pt x="0" y="449"/>
                    <a:pt x="672" y="449"/>
                  </a:cubicBezTo>
                  <a:cubicBezTo>
                    <a:pt x="758" y="492"/>
                    <a:pt x="803" y="510"/>
                    <a:pt x="816" y="510"/>
                  </a:cubicBezTo>
                  <a:cubicBezTo>
                    <a:pt x="872" y="510"/>
                    <a:pt x="363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17"/>
            <p:cNvSpPr/>
            <p:nvPr/>
          </p:nvSpPr>
          <p:spPr>
            <a:xfrm>
              <a:off x="4434725" y="2334850"/>
              <a:ext cx="22425" cy="10000"/>
            </a:xfrm>
            <a:custGeom>
              <a:rect b="b" l="l" r="r" t="t"/>
              <a:pathLst>
                <a:path extrusionOk="0" h="400" w="897">
                  <a:moveTo>
                    <a:pt x="299" y="1"/>
                  </a:moveTo>
                  <a:cubicBezTo>
                    <a:pt x="150" y="1"/>
                    <a:pt x="0" y="101"/>
                    <a:pt x="0" y="399"/>
                  </a:cubicBezTo>
                  <a:cubicBezTo>
                    <a:pt x="897" y="3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17"/>
            <p:cNvSpPr/>
            <p:nvPr/>
          </p:nvSpPr>
          <p:spPr>
            <a:xfrm>
              <a:off x="4423500" y="3033975"/>
              <a:ext cx="28050" cy="22450"/>
            </a:xfrm>
            <a:custGeom>
              <a:rect b="b" l="l" r="r" t="t"/>
              <a:pathLst>
                <a:path extrusionOk="0" h="898" w="1122">
                  <a:moveTo>
                    <a:pt x="897" y="1"/>
                  </a:moveTo>
                  <a:cubicBezTo>
                    <a:pt x="225" y="1"/>
                    <a:pt x="1" y="225"/>
                    <a:pt x="225" y="897"/>
                  </a:cubicBezTo>
                  <a:cubicBezTo>
                    <a:pt x="897" y="897"/>
                    <a:pt x="1121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17"/>
            <p:cNvSpPr/>
            <p:nvPr/>
          </p:nvSpPr>
          <p:spPr>
            <a:xfrm>
              <a:off x="4412300" y="12802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1" y="0"/>
                  </a:moveTo>
                  <a:cubicBezTo>
                    <a:pt x="1" y="0"/>
                    <a:pt x="1" y="448"/>
                    <a:pt x="225" y="448"/>
                  </a:cubicBezTo>
                  <a:cubicBezTo>
                    <a:pt x="673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17"/>
            <p:cNvSpPr/>
            <p:nvPr/>
          </p:nvSpPr>
          <p:spPr>
            <a:xfrm>
              <a:off x="4395500" y="3002275"/>
              <a:ext cx="22425" cy="10725"/>
            </a:xfrm>
            <a:custGeom>
              <a:rect b="b" l="l" r="r" t="t"/>
              <a:pathLst>
                <a:path extrusionOk="0" h="429" w="897">
                  <a:moveTo>
                    <a:pt x="467" y="1"/>
                  </a:moveTo>
                  <a:cubicBezTo>
                    <a:pt x="231" y="1"/>
                    <a:pt x="0" y="110"/>
                    <a:pt x="0" y="372"/>
                  </a:cubicBezTo>
                  <a:cubicBezTo>
                    <a:pt x="336" y="372"/>
                    <a:pt x="505" y="428"/>
                    <a:pt x="617" y="428"/>
                  </a:cubicBezTo>
                  <a:cubicBezTo>
                    <a:pt x="729" y="428"/>
                    <a:pt x="785" y="372"/>
                    <a:pt x="897" y="148"/>
                  </a:cubicBezTo>
                  <a:cubicBezTo>
                    <a:pt x="804" y="55"/>
                    <a:pt x="634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17"/>
            <p:cNvSpPr/>
            <p:nvPr/>
          </p:nvSpPr>
          <p:spPr>
            <a:xfrm>
              <a:off x="4367475" y="2344825"/>
              <a:ext cx="44850" cy="18325"/>
            </a:xfrm>
            <a:custGeom>
              <a:rect b="b" l="l" r="r" t="t"/>
              <a:pathLst>
                <a:path extrusionOk="0" h="733" w="1794">
                  <a:moveTo>
                    <a:pt x="1794" y="0"/>
                  </a:moveTo>
                  <a:cubicBezTo>
                    <a:pt x="897" y="0"/>
                    <a:pt x="1" y="0"/>
                    <a:pt x="1" y="673"/>
                  </a:cubicBezTo>
                  <a:cubicBezTo>
                    <a:pt x="124" y="714"/>
                    <a:pt x="247" y="732"/>
                    <a:pt x="369" y="732"/>
                  </a:cubicBezTo>
                  <a:cubicBezTo>
                    <a:pt x="912" y="732"/>
                    <a:pt x="1428" y="366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17"/>
            <p:cNvSpPr/>
            <p:nvPr/>
          </p:nvSpPr>
          <p:spPr>
            <a:xfrm>
              <a:off x="4389900" y="1161500"/>
              <a:ext cx="23850" cy="23550"/>
            </a:xfrm>
            <a:custGeom>
              <a:rect b="b" l="l" r="r" t="t"/>
              <a:pathLst>
                <a:path extrusionOk="0" h="942" w="954">
                  <a:moveTo>
                    <a:pt x="510" y="0"/>
                  </a:moveTo>
                  <a:cubicBezTo>
                    <a:pt x="440" y="0"/>
                    <a:pt x="347" y="14"/>
                    <a:pt x="224" y="45"/>
                  </a:cubicBezTo>
                  <a:cubicBezTo>
                    <a:pt x="0" y="493"/>
                    <a:pt x="224" y="717"/>
                    <a:pt x="673" y="941"/>
                  </a:cubicBezTo>
                  <a:cubicBezTo>
                    <a:pt x="479" y="554"/>
                    <a:pt x="954" y="0"/>
                    <a:pt x="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17"/>
            <p:cNvSpPr/>
            <p:nvPr/>
          </p:nvSpPr>
          <p:spPr>
            <a:xfrm>
              <a:off x="4361875" y="2372825"/>
              <a:ext cx="28050" cy="8450"/>
            </a:xfrm>
            <a:custGeom>
              <a:rect b="b" l="l" r="r" t="t"/>
              <a:pathLst>
                <a:path extrusionOk="0" h="338" w="1122">
                  <a:moveTo>
                    <a:pt x="225" y="1"/>
                  </a:moveTo>
                  <a:cubicBezTo>
                    <a:pt x="1" y="225"/>
                    <a:pt x="281" y="337"/>
                    <a:pt x="561" y="337"/>
                  </a:cubicBezTo>
                  <a:cubicBezTo>
                    <a:pt x="841" y="337"/>
                    <a:pt x="1121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17"/>
            <p:cNvSpPr/>
            <p:nvPr/>
          </p:nvSpPr>
          <p:spPr>
            <a:xfrm>
              <a:off x="4345975" y="1307650"/>
              <a:ext cx="21525" cy="28675"/>
            </a:xfrm>
            <a:custGeom>
              <a:rect b="b" l="l" r="r" t="t"/>
              <a:pathLst>
                <a:path extrusionOk="0" h="1147" w="861">
                  <a:moveTo>
                    <a:pt x="673" y="1"/>
                  </a:moveTo>
                  <a:cubicBezTo>
                    <a:pt x="0" y="1"/>
                    <a:pt x="223" y="1146"/>
                    <a:pt x="637" y="1146"/>
                  </a:cubicBezTo>
                  <a:cubicBezTo>
                    <a:pt x="861" y="698"/>
                    <a:pt x="861" y="474"/>
                    <a:pt x="861" y="26"/>
                  </a:cubicBezTo>
                  <a:cubicBezTo>
                    <a:pt x="792" y="9"/>
                    <a:pt x="729" y="1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17"/>
            <p:cNvSpPr/>
            <p:nvPr/>
          </p:nvSpPr>
          <p:spPr>
            <a:xfrm>
              <a:off x="4341700" y="1278700"/>
              <a:ext cx="9000" cy="7200"/>
            </a:xfrm>
            <a:custGeom>
              <a:rect b="b" l="l" r="r" t="t"/>
              <a:pathLst>
                <a:path extrusionOk="0" h="288" w="360">
                  <a:moveTo>
                    <a:pt x="51" y="0"/>
                  </a:moveTo>
                  <a:cubicBezTo>
                    <a:pt x="1" y="0"/>
                    <a:pt x="180" y="287"/>
                    <a:pt x="359" y="287"/>
                  </a:cubicBezTo>
                  <a:cubicBezTo>
                    <a:pt x="359" y="287"/>
                    <a:pt x="359" y="63"/>
                    <a:pt x="135" y="63"/>
                  </a:cubicBezTo>
                  <a:cubicBezTo>
                    <a:pt x="9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17"/>
            <p:cNvSpPr/>
            <p:nvPr/>
          </p:nvSpPr>
          <p:spPr>
            <a:xfrm>
              <a:off x="4302775" y="2404875"/>
              <a:ext cx="36725" cy="15025"/>
            </a:xfrm>
            <a:custGeom>
              <a:rect b="b" l="l" r="r" t="t"/>
              <a:pathLst>
                <a:path extrusionOk="0" h="601" w="1469">
                  <a:moveTo>
                    <a:pt x="457" y="1"/>
                  </a:moveTo>
                  <a:cubicBezTo>
                    <a:pt x="365" y="1"/>
                    <a:pt x="258" y="19"/>
                    <a:pt x="123" y="64"/>
                  </a:cubicBezTo>
                  <a:cubicBezTo>
                    <a:pt x="0" y="434"/>
                    <a:pt x="420" y="600"/>
                    <a:pt x="823" y="600"/>
                  </a:cubicBezTo>
                  <a:cubicBezTo>
                    <a:pt x="1151" y="600"/>
                    <a:pt x="1468" y="489"/>
                    <a:pt x="1468" y="288"/>
                  </a:cubicBezTo>
                  <a:cubicBezTo>
                    <a:pt x="930" y="288"/>
                    <a:pt x="823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17"/>
            <p:cNvSpPr/>
            <p:nvPr/>
          </p:nvSpPr>
          <p:spPr>
            <a:xfrm>
              <a:off x="4277825" y="1420350"/>
              <a:ext cx="28050" cy="16825"/>
            </a:xfrm>
            <a:custGeom>
              <a:rect b="b" l="l" r="r" t="t"/>
              <a:pathLst>
                <a:path extrusionOk="0" h="673" w="1122">
                  <a:moveTo>
                    <a:pt x="449" y="0"/>
                  </a:moveTo>
                  <a:cubicBezTo>
                    <a:pt x="1" y="0"/>
                    <a:pt x="673" y="672"/>
                    <a:pt x="1121" y="672"/>
                  </a:cubicBezTo>
                  <a:cubicBezTo>
                    <a:pt x="1121" y="448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17"/>
            <p:cNvSpPr/>
            <p:nvPr/>
          </p:nvSpPr>
          <p:spPr>
            <a:xfrm>
              <a:off x="4273725" y="2409850"/>
              <a:ext cx="26550" cy="14575"/>
            </a:xfrm>
            <a:custGeom>
              <a:rect b="b" l="l" r="r" t="t"/>
              <a:pathLst>
                <a:path extrusionOk="0" h="583" w="1062">
                  <a:moveTo>
                    <a:pt x="481" y="1"/>
                  </a:moveTo>
                  <a:cubicBezTo>
                    <a:pt x="77" y="1"/>
                    <a:pt x="1" y="209"/>
                    <a:pt x="165" y="537"/>
                  </a:cubicBezTo>
                  <a:cubicBezTo>
                    <a:pt x="261" y="569"/>
                    <a:pt x="339" y="583"/>
                    <a:pt x="403" y="583"/>
                  </a:cubicBezTo>
                  <a:cubicBezTo>
                    <a:pt x="787" y="583"/>
                    <a:pt x="677" y="89"/>
                    <a:pt x="1061" y="89"/>
                  </a:cubicBezTo>
                  <a:cubicBezTo>
                    <a:pt x="821" y="29"/>
                    <a:pt x="629" y="1"/>
                    <a:pt x="4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17"/>
            <p:cNvSpPr/>
            <p:nvPr/>
          </p:nvSpPr>
          <p:spPr>
            <a:xfrm>
              <a:off x="4259300" y="3000350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518" y="1"/>
                  </a:moveTo>
                  <a:lnTo>
                    <a:pt x="518" y="1"/>
                  </a:lnTo>
                  <a:cubicBezTo>
                    <a:pt x="0" y="130"/>
                    <a:pt x="454" y="260"/>
                    <a:pt x="714" y="260"/>
                  </a:cubicBezTo>
                  <a:cubicBezTo>
                    <a:pt x="904" y="260"/>
                    <a:pt x="991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17"/>
            <p:cNvSpPr/>
            <p:nvPr/>
          </p:nvSpPr>
          <p:spPr>
            <a:xfrm>
              <a:off x="4249825" y="10337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4" y="0"/>
                  </a:moveTo>
                  <a:lnTo>
                    <a:pt x="224" y="0"/>
                  </a:lnTo>
                  <a:cubicBezTo>
                    <a:pt x="448" y="448"/>
                    <a:pt x="0" y="897"/>
                    <a:pt x="897" y="897"/>
                  </a:cubicBezTo>
                  <a:cubicBezTo>
                    <a:pt x="897" y="448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17"/>
            <p:cNvSpPr/>
            <p:nvPr/>
          </p:nvSpPr>
          <p:spPr>
            <a:xfrm>
              <a:off x="4255425" y="147077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9" y="0"/>
                  </a:moveTo>
                  <a:cubicBezTo>
                    <a:pt x="0" y="0"/>
                    <a:pt x="449" y="224"/>
                    <a:pt x="673" y="224"/>
                  </a:cubicBezTo>
                  <a:cubicBezTo>
                    <a:pt x="673" y="224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17"/>
            <p:cNvSpPr/>
            <p:nvPr/>
          </p:nvSpPr>
          <p:spPr>
            <a:xfrm>
              <a:off x="4165775" y="2243975"/>
              <a:ext cx="50450" cy="28025"/>
            </a:xfrm>
            <a:custGeom>
              <a:rect b="b" l="l" r="r" t="t"/>
              <a:pathLst>
                <a:path extrusionOk="0" h="1121" w="2018">
                  <a:moveTo>
                    <a:pt x="2018" y="0"/>
                  </a:moveTo>
                  <a:cubicBezTo>
                    <a:pt x="1345" y="0"/>
                    <a:pt x="0" y="673"/>
                    <a:pt x="1121" y="1121"/>
                  </a:cubicBezTo>
                  <a:cubicBezTo>
                    <a:pt x="1121" y="448"/>
                    <a:pt x="2018" y="448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17"/>
            <p:cNvSpPr/>
            <p:nvPr/>
          </p:nvSpPr>
          <p:spPr>
            <a:xfrm>
              <a:off x="4132150" y="4373075"/>
              <a:ext cx="28050" cy="12625"/>
            </a:xfrm>
            <a:custGeom>
              <a:rect b="b" l="l" r="r" t="t"/>
              <a:pathLst>
                <a:path extrusionOk="0" h="505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17"/>
            <p:cNvSpPr/>
            <p:nvPr/>
          </p:nvSpPr>
          <p:spPr>
            <a:xfrm>
              <a:off x="4123750" y="832025"/>
              <a:ext cx="30850" cy="8450"/>
            </a:xfrm>
            <a:custGeom>
              <a:rect b="b" l="l" r="r" t="t"/>
              <a:pathLst>
                <a:path extrusionOk="0" h="338" w="1234">
                  <a:moveTo>
                    <a:pt x="113" y="1"/>
                  </a:moveTo>
                  <a:cubicBezTo>
                    <a:pt x="1" y="225"/>
                    <a:pt x="337" y="337"/>
                    <a:pt x="645" y="337"/>
                  </a:cubicBezTo>
                  <a:cubicBezTo>
                    <a:pt x="953" y="337"/>
                    <a:pt x="1233" y="225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17"/>
            <p:cNvSpPr/>
            <p:nvPr/>
          </p:nvSpPr>
          <p:spPr>
            <a:xfrm>
              <a:off x="4126550" y="2283200"/>
              <a:ext cx="28050" cy="22425"/>
            </a:xfrm>
            <a:custGeom>
              <a:rect b="b" l="l" r="r" t="t"/>
              <a:pathLst>
                <a:path extrusionOk="0" h="897" w="1122">
                  <a:moveTo>
                    <a:pt x="1" y="0"/>
                  </a:moveTo>
                  <a:lnTo>
                    <a:pt x="1" y="897"/>
                  </a:lnTo>
                  <a:cubicBezTo>
                    <a:pt x="1121" y="897"/>
                    <a:pt x="89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17"/>
            <p:cNvSpPr/>
            <p:nvPr/>
          </p:nvSpPr>
          <p:spPr>
            <a:xfrm>
              <a:off x="4115350" y="1039350"/>
              <a:ext cx="22425" cy="23550"/>
            </a:xfrm>
            <a:custGeom>
              <a:rect b="b" l="l" r="r" t="t"/>
              <a:pathLst>
                <a:path extrusionOk="0" h="942" w="897">
                  <a:moveTo>
                    <a:pt x="897" y="0"/>
                  </a:moveTo>
                  <a:cubicBezTo>
                    <a:pt x="0" y="0"/>
                    <a:pt x="225" y="673"/>
                    <a:pt x="0" y="897"/>
                  </a:cubicBezTo>
                  <a:cubicBezTo>
                    <a:pt x="123" y="927"/>
                    <a:pt x="220" y="941"/>
                    <a:pt x="298" y="941"/>
                  </a:cubicBezTo>
                  <a:cubicBezTo>
                    <a:pt x="791" y="941"/>
                    <a:pt x="510" y="387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17"/>
            <p:cNvSpPr/>
            <p:nvPr/>
          </p:nvSpPr>
          <p:spPr>
            <a:xfrm>
              <a:off x="4108000" y="2428875"/>
              <a:ext cx="24825" cy="6475"/>
            </a:xfrm>
            <a:custGeom>
              <a:rect b="b" l="l" r="r" t="t"/>
              <a:pathLst>
                <a:path extrusionOk="0" h="259" w="993">
                  <a:moveTo>
                    <a:pt x="519" y="0"/>
                  </a:moveTo>
                  <a:cubicBezTo>
                    <a:pt x="1" y="129"/>
                    <a:pt x="455" y="259"/>
                    <a:pt x="715" y="259"/>
                  </a:cubicBezTo>
                  <a:cubicBezTo>
                    <a:pt x="905" y="259"/>
                    <a:pt x="992" y="19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17"/>
            <p:cNvSpPr/>
            <p:nvPr/>
          </p:nvSpPr>
          <p:spPr>
            <a:xfrm>
              <a:off x="4109750" y="837625"/>
              <a:ext cx="11225" cy="11250"/>
            </a:xfrm>
            <a:custGeom>
              <a:rect b="b" l="l" r="r" t="t"/>
              <a:pathLst>
                <a:path extrusionOk="0" h="450" w="449">
                  <a:moveTo>
                    <a:pt x="224" y="1"/>
                  </a:moveTo>
                  <a:cubicBezTo>
                    <a:pt x="0" y="1"/>
                    <a:pt x="224" y="449"/>
                    <a:pt x="449" y="449"/>
                  </a:cubicBezTo>
                  <a:cubicBezTo>
                    <a:pt x="449" y="225"/>
                    <a:pt x="449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17"/>
            <p:cNvSpPr/>
            <p:nvPr/>
          </p:nvSpPr>
          <p:spPr>
            <a:xfrm>
              <a:off x="4098425" y="945850"/>
              <a:ext cx="23475" cy="13375"/>
            </a:xfrm>
            <a:custGeom>
              <a:rect b="b" l="l" r="r" t="t"/>
              <a:pathLst>
                <a:path extrusionOk="0" h="535" w="939">
                  <a:moveTo>
                    <a:pt x="82" y="0"/>
                  </a:moveTo>
                  <a:cubicBezTo>
                    <a:pt x="0" y="0"/>
                    <a:pt x="643" y="534"/>
                    <a:pt x="854" y="534"/>
                  </a:cubicBezTo>
                  <a:cubicBezTo>
                    <a:pt x="914" y="534"/>
                    <a:pt x="939" y="490"/>
                    <a:pt x="902" y="378"/>
                  </a:cubicBezTo>
                  <a:cubicBezTo>
                    <a:pt x="902" y="266"/>
                    <a:pt x="846" y="210"/>
                    <a:pt x="789" y="210"/>
                  </a:cubicBezTo>
                  <a:cubicBezTo>
                    <a:pt x="733" y="210"/>
                    <a:pt x="677" y="266"/>
                    <a:pt x="677" y="378"/>
                  </a:cubicBezTo>
                  <a:cubicBezTo>
                    <a:pt x="285" y="98"/>
                    <a:pt x="117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17"/>
            <p:cNvSpPr/>
            <p:nvPr/>
          </p:nvSpPr>
          <p:spPr>
            <a:xfrm>
              <a:off x="4092925" y="24120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1"/>
                  </a:moveTo>
                  <a:cubicBezTo>
                    <a:pt x="1" y="1"/>
                    <a:pt x="449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17"/>
            <p:cNvSpPr/>
            <p:nvPr/>
          </p:nvSpPr>
          <p:spPr>
            <a:xfrm>
              <a:off x="4098550" y="336455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448" y="449"/>
                  </a:cubicBezTo>
                  <a:cubicBezTo>
                    <a:pt x="672" y="449"/>
                    <a:pt x="4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17"/>
            <p:cNvSpPr/>
            <p:nvPr/>
          </p:nvSpPr>
          <p:spPr>
            <a:xfrm>
              <a:off x="4070525" y="1095375"/>
              <a:ext cx="33650" cy="39250"/>
            </a:xfrm>
            <a:custGeom>
              <a:rect b="b" l="l" r="r" t="t"/>
              <a:pathLst>
                <a:path extrusionOk="0" h="1570" w="1346">
                  <a:moveTo>
                    <a:pt x="897" y="0"/>
                  </a:moveTo>
                  <a:cubicBezTo>
                    <a:pt x="673" y="673"/>
                    <a:pt x="0" y="897"/>
                    <a:pt x="225" y="1569"/>
                  </a:cubicBezTo>
                  <a:cubicBezTo>
                    <a:pt x="897" y="1569"/>
                    <a:pt x="1345" y="224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17"/>
            <p:cNvSpPr/>
            <p:nvPr/>
          </p:nvSpPr>
          <p:spPr>
            <a:xfrm>
              <a:off x="4080000" y="3605475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518" y="1"/>
                  </a:moveTo>
                  <a:cubicBezTo>
                    <a:pt x="0" y="130"/>
                    <a:pt x="379" y="259"/>
                    <a:pt x="619" y="259"/>
                  </a:cubicBezTo>
                  <a:cubicBezTo>
                    <a:pt x="795" y="259"/>
                    <a:pt x="897" y="190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17"/>
            <p:cNvSpPr/>
            <p:nvPr/>
          </p:nvSpPr>
          <p:spPr>
            <a:xfrm>
              <a:off x="4073725" y="240882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0"/>
                  </a:moveTo>
                  <a:cubicBezTo>
                    <a:pt x="1" y="0"/>
                    <a:pt x="454" y="259"/>
                    <a:pt x="491" y="259"/>
                  </a:cubicBezTo>
                  <a:cubicBezTo>
                    <a:pt x="505" y="259"/>
                    <a:pt x="463" y="224"/>
                    <a:pt x="321" y="130"/>
                  </a:cubicBezTo>
                  <a:cubicBezTo>
                    <a:pt x="131" y="35"/>
                    <a:pt x="52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17"/>
            <p:cNvSpPr/>
            <p:nvPr/>
          </p:nvSpPr>
          <p:spPr>
            <a:xfrm>
              <a:off x="4041600" y="2481925"/>
              <a:ext cx="45750" cy="15100"/>
            </a:xfrm>
            <a:custGeom>
              <a:rect b="b" l="l" r="r" t="t"/>
              <a:pathLst>
                <a:path extrusionOk="0" h="604" w="1830">
                  <a:moveTo>
                    <a:pt x="1200" y="1"/>
                  </a:moveTo>
                  <a:cubicBezTo>
                    <a:pt x="637" y="1"/>
                    <a:pt x="1" y="284"/>
                    <a:pt x="709" y="567"/>
                  </a:cubicBezTo>
                  <a:cubicBezTo>
                    <a:pt x="758" y="470"/>
                    <a:pt x="839" y="436"/>
                    <a:pt x="936" y="436"/>
                  </a:cubicBezTo>
                  <a:cubicBezTo>
                    <a:pt x="1151" y="436"/>
                    <a:pt x="1445" y="604"/>
                    <a:pt x="1636" y="604"/>
                  </a:cubicBezTo>
                  <a:cubicBezTo>
                    <a:pt x="1752" y="604"/>
                    <a:pt x="1830" y="542"/>
                    <a:pt x="1830" y="343"/>
                  </a:cubicBezTo>
                  <a:cubicBezTo>
                    <a:pt x="1830" y="96"/>
                    <a:pt x="152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17"/>
            <p:cNvSpPr/>
            <p:nvPr/>
          </p:nvSpPr>
          <p:spPr>
            <a:xfrm>
              <a:off x="4042500" y="114580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897" y="673"/>
                    <a:pt x="1346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17"/>
            <p:cNvSpPr/>
            <p:nvPr/>
          </p:nvSpPr>
          <p:spPr>
            <a:xfrm>
              <a:off x="4048125" y="23896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8" y="449"/>
                  </a:cubicBezTo>
                  <a:cubicBezTo>
                    <a:pt x="448" y="224"/>
                    <a:pt x="448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17"/>
            <p:cNvSpPr/>
            <p:nvPr/>
          </p:nvSpPr>
          <p:spPr>
            <a:xfrm>
              <a:off x="4048125" y="3431775"/>
              <a:ext cx="11225" cy="5650"/>
            </a:xfrm>
            <a:custGeom>
              <a:rect b="b" l="l" r="r" t="t"/>
              <a:pathLst>
                <a:path extrusionOk="0" h="226" w="449">
                  <a:moveTo>
                    <a:pt x="0" y="1"/>
                  </a:moveTo>
                  <a:cubicBezTo>
                    <a:pt x="0" y="1"/>
                    <a:pt x="0" y="225"/>
                    <a:pt x="224" y="225"/>
                  </a:cubicBezTo>
                  <a:cubicBezTo>
                    <a:pt x="448" y="225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17"/>
            <p:cNvSpPr/>
            <p:nvPr/>
          </p:nvSpPr>
          <p:spPr>
            <a:xfrm>
              <a:off x="4010525" y="2372825"/>
              <a:ext cx="37600" cy="15875"/>
            </a:xfrm>
            <a:custGeom>
              <a:rect b="b" l="l" r="r" t="t"/>
              <a:pathLst>
                <a:path extrusionOk="0" h="635" w="1504">
                  <a:moveTo>
                    <a:pt x="159" y="1"/>
                  </a:moveTo>
                  <a:lnTo>
                    <a:pt x="159" y="1"/>
                  </a:lnTo>
                  <a:cubicBezTo>
                    <a:pt x="1" y="318"/>
                    <a:pt x="627" y="635"/>
                    <a:pt x="1086" y="635"/>
                  </a:cubicBezTo>
                  <a:cubicBezTo>
                    <a:pt x="1277" y="635"/>
                    <a:pt x="1438" y="580"/>
                    <a:pt x="1504" y="449"/>
                  </a:cubicBezTo>
                  <a:cubicBezTo>
                    <a:pt x="1056" y="225"/>
                    <a:pt x="608" y="225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17"/>
            <p:cNvSpPr/>
            <p:nvPr/>
          </p:nvSpPr>
          <p:spPr>
            <a:xfrm>
              <a:off x="4008900" y="880350"/>
              <a:ext cx="33625" cy="18950"/>
            </a:xfrm>
            <a:custGeom>
              <a:rect b="b" l="l" r="r" t="t"/>
              <a:pathLst>
                <a:path extrusionOk="0" h="758" w="1345">
                  <a:moveTo>
                    <a:pt x="883" y="1"/>
                  </a:moveTo>
                  <a:cubicBezTo>
                    <a:pt x="462" y="1"/>
                    <a:pt x="168" y="253"/>
                    <a:pt x="0" y="757"/>
                  </a:cubicBezTo>
                  <a:cubicBezTo>
                    <a:pt x="448" y="757"/>
                    <a:pt x="897" y="533"/>
                    <a:pt x="1345" y="85"/>
                  </a:cubicBezTo>
                  <a:cubicBezTo>
                    <a:pt x="1177" y="29"/>
                    <a:pt x="1023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17"/>
            <p:cNvSpPr/>
            <p:nvPr/>
          </p:nvSpPr>
          <p:spPr>
            <a:xfrm>
              <a:off x="4020100" y="280987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449" y="0"/>
                  </a:moveTo>
                  <a:cubicBezTo>
                    <a:pt x="225" y="0"/>
                    <a:pt x="0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17"/>
            <p:cNvSpPr/>
            <p:nvPr/>
          </p:nvSpPr>
          <p:spPr>
            <a:xfrm>
              <a:off x="4008100" y="1209450"/>
              <a:ext cx="25050" cy="14825"/>
            </a:xfrm>
            <a:custGeom>
              <a:rect b="b" l="l" r="r" t="t"/>
              <a:pathLst>
                <a:path extrusionOk="0" h="593" w="1002">
                  <a:moveTo>
                    <a:pt x="617" y="1"/>
                  </a:moveTo>
                  <a:cubicBezTo>
                    <a:pt x="355" y="1"/>
                    <a:pt x="1" y="232"/>
                    <a:pt x="480" y="592"/>
                  </a:cubicBezTo>
                  <a:cubicBezTo>
                    <a:pt x="1001" y="175"/>
                    <a:pt x="844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17"/>
            <p:cNvSpPr/>
            <p:nvPr/>
          </p:nvSpPr>
          <p:spPr>
            <a:xfrm>
              <a:off x="3980875" y="12298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673" y="0"/>
                  </a:moveTo>
                  <a:cubicBezTo>
                    <a:pt x="897" y="448"/>
                    <a:pt x="1" y="672"/>
                    <a:pt x="673" y="897"/>
                  </a:cubicBezTo>
                  <a:cubicBezTo>
                    <a:pt x="673" y="897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17"/>
            <p:cNvSpPr/>
            <p:nvPr/>
          </p:nvSpPr>
          <p:spPr>
            <a:xfrm>
              <a:off x="3997675" y="30003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1" y="1"/>
                  </a:moveTo>
                  <a:cubicBezTo>
                    <a:pt x="1" y="225"/>
                    <a:pt x="1" y="673"/>
                    <a:pt x="449" y="673"/>
                  </a:cubicBezTo>
                  <a:cubicBezTo>
                    <a:pt x="673" y="673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17"/>
            <p:cNvSpPr/>
            <p:nvPr/>
          </p:nvSpPr>
          <p:spPr>
            <a:xfrm>
              <a:off x="3989700" y="30531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7" y="1"/>
                  </a:moveTo>
                  <a:cubicBezTo>
                    <a:pt x="0" y="1"/>
                    <a:pt x="453" y="260"/>
                    <a:pt x="490" y="260"/>
                  </a:cubicBezTo>
                  <a:cubicBezTo>
                    <a:pt x="504" y="260"/>
                    <a:pt x="462" y="225"/>
                    <a:pt x="320" y="130"/>
                  </a:cubicBezTo>
                  <a:cubicBezTo>
                    <a:pt x="131" y="35"/>
                    <a:pt x="51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17"/>
            <p:cNvSpPr/>
            <p:nvPr/>
          </p:nvSpPr>
          <p:spPr>
            <a:xfrm>
              <a:off x="3980250" y="3196475"/>
              <a:ext cx="24800" cy="6475"/>
            </a:xfrm>
            <a:custGeom>
              <a:rect b="b" l="l" r="r" t="t"/>
              <a:pathLst>
                <a:path extrusionOk="0" h="259" w="992">
                  <a:moveTo>
                    <a:pt x="474" y="0"/>
                  </a:moveTo>
                  <a:cubicBezTo>
                    <a:pt x="0" y="190"/>
                    <a:pt x="87" y="259"/>
                    <a:pt x="278" y="259"/>
                  </a:cubicBezTo>
                  <a:cubicBezTo>
                    <a:pt x="538" y="259"/>
                    <a:pt x="991" y="129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17"/>
            <p:cNvSpPr/>
            <p:nvPr/>
          </p:nvSpPr>
          <p:spPr>
            <a:xfrm>
              <a:off x="3941650" y="2339225"/>
              <a:ext cx="44850" cy="22425"/>
            </a:xfrm>
            <a:custGeom>
              <a:rect b="b" l="l" r="r" t="t"/>
              <a:pathLst>
                <a:path extrusionOk="0" h="897" w="1794">
                  <a:moveTo>
                    <a:pt x="449" y="0"/>
                  </a:moveTo>
                  <a:lnTo>
                    <a:pt x="449" y="0"/>
                  </a:lnTo>
                  <a:cubicBezTo>
                    <a:pt x="1" y="897"/>
                    <a:pt x="1345" y="448"/>
                    <a:pt x="1794" y="897"/>
                  </a:cubicBezTo>
                  <a:cubicBezTo>
                    <a:pt x="1570" y="673"/>
                    <a:pt x="1121" y="224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17"/>
            <p:cNvSpPr/>
            <p:nvPr/>
          </p:nvSpPr>
          <p:spPr>
            <a:xfrm>
              <a:off x="3964075" y="3129225"/>
              <a:ext cx="33625" cy="32675"/>
            </a:xfrm>
            <a:custGeom>
              <a:rect b="b" l="l" r="r" t="t"/>
              <a:pathLst>
                <a:path extrusionOk="0" h="1307" w="1345">
                  <a:moveTo>
                    <a:pt x="0" y="1"/>
                  </a:moveTo>
                  <a:cubicBezTo>
                    <a:pt x="0" y="362"/>
                    <a:pt x="0" y="1306"/>
                    <a:pt x="353" y="1306"/>
                  </a:cubicBezTo>
                  <a:cubicBezTo>
                    <a:pt x="437" y="1306"/>
                    <a:pt x="542" y="1252"/>
                    <a:pt x="673" y="1121"/>
                  </a:cubicBezTo>
                  <a:cubicBezTo>
                    <a:pt x="224" y="897"/>
                    <a:pt x="1345" y="2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17"/>
            <p:cNvSpPr/>
            <p:nvPr/>
          </p:nvSpPr>
          <p:spPr>
            <a:xfrm>
              <a:off x="3952875" y="1269050"/>
              <a:ext cx="30825" cy="19500"/>
            </a:xfrm>
            <a:custGeom>
              <a:rect b="b" l="l" r="r" t="t"/>
              <a:pathLst>
                <a:path extrusionOk="0" h="780" w="1233">
                  <a:moveTo>
                    <a:pt x="672" y="1"/>
                  </a:moveTo>
                  <a:cubicBezTo>
                    <a:pt x="672" y="449"/>
                    <a:pt x="0" y="225"/>
                    <a:pt x="224" y="673"/>
                  </a:cubicBezTo>
                  <a:cubicBezTo>
                    <a:pt x="261" y="748"/>
                    <a:pt x="318" y="779"/>
                    <a:pt x="382" y="779"/>
                  </a:cubicBezTo>
                  <a:cubicBezTo>
                    <a:pt x="703" y="779"/>
                    <a:pt x="1233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17"/>
            <p:cNvSpPr/>
            <p:nvPr/>
          </p:nvSpPr>
          <p:spPr>
            <a:xfrm>
              <a:off x="3952875" y="3162850"/>
              <a:ext cx="27900" cy="28775"/>
            </a:xfrm>
            <a:custGeom>
              <a:rect b="b" l="l" r="r" t="t"/>
              <a:pathLst>
                <a:path extrusionOk="0" h="1151" w="1116">
                  <a:moveTo>
                    <a:pt x="448" y="0"/>
                  </a:moveTo>
                  <a:lnTo>
                    <a:pt x="448" y="0"/>
                  </a:lnTo>
                  <a:cubicBezTo>
                    <a:pt x="672" y="673"/>
                    <a:pt x="0" y="673"/>
                    <a:pt x="224" y="1121"/>
                  </a:cubicBezTo>
                  <a:cubicBezTo>
                    <a:pt x="305" y="1141"/>
                    <a:pt x="378" y="1150"/>
                    <a:pt x="445" y="1150"/>
                  </a:cubicBezTo>
                  <a:cubicBezTo>
                    <a:pt x="1115" y="1150"/>
                    <a:pt x="1060" y="204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17"/>
            <p:cNvSpPr/>
            <p:nvPr/>
          </p:nvSpPr>
          <p:spPr>
            <a:xfrm>
              <a:off x="3947250" y="31964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449" y="0"/>
                  </a:moveTo>
                  <a:cubicBezTo>
                    <a:pt x="673" y="224"/>
                    <a:pt x="1" y="1121"/>
                    <a:pt x="897" y="1121"/>
                  </a:cubicBezTo>
                  <a:cubicBezTo>
                    <a:pt x="897" y="672"/>
                    <a:pt x="1121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17"/>
            <p:cNvSpPr/>
            <p:nvPr/>
          </p:nvSpPr>
          <p:spPr>
            <a:xfrm>
              <a:off x="3952875" y="324812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17"/>
            <p:cNvSpPr/>
            <p:nvPr/>
          </p:nvSpPr>
          <p:spPr>
            <a:xfrm>
              <a:off x="3941650" y="332532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1"/>
                  </a:moveTo>
                  <a:cubicBezTo>
                    <a:pt x="1" y="1"/>
                    <a:pt x="1" y="225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17"/>
            <p:cNvSpPr/>
            <p:nvPr/>
          </p:nvSpPr>
          <p:spPr>
            <a:xfrm>
              <a:off x="3936050" y="3431775"/>
              <a:ext cx="28050" cy="11250"/>
            </a:xfrm>
            <a:custGeom>
              <a:rect b="b" l="l" r="r" t="t"/>
              <a:pathLst>
                <a:path extrusionOk="0" h="450" w="1122">
                  <a:moveTo>
                    <a:pt x="1" y="1"/>
                  </a:moveTo>
                  <a:cubicBezTo>
                    <a:pt x="1" y="225"/>
                    <a:pt x="1" y="449"/>
                    <a:pt x="673" y="449"/>
                  </a:cubicBezTo>
                  <a:cubicBezTo>
                    <a:pt x="1121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17"/>
            <p:cNvSpPr/>
            <p:nvPr/>
          </p:nvSpPr>
          <p:spPr>
            <a:xfrm>
              <a:off x="3947250" y="4115350"/>
              <a:ext cx="11250" cy="11225"/>
            </a:xfrm>
            <a:custGeom>
              <a:rect b="b" l="l" r="r" t="t"/>
              <a:pathLst>
                <a:path extrusionOk="0" h="449" w="450">
                  <a:moveTo>
                    <a:pt x="1" y="0"/>
                  </a:moveTo>
                  <a:cubicBezTo>
                    <a:pt x="1" y="224"/>
                    <a:pt x="1" y="448"/>
                    <a:pt x="225" y="448"/>
                  </a:cubicBezTo>
                  <a:cubicBezTo>
                    <a:pt x="449" y="448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17"/>
            <p:cNvSpPr/>
            <p:nvPr/>
          </p:nvSpPr>
          <p:spPr>
            <a:xfrm>
              <a:off x="3919250" y="92727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673" y="1"/>
                  </a:moveTo>
                  <a:cubicBezTo>
                    <a:pt x="224" y="1"/>
                    <a:pt x="0" y="225"/>
                    <a:pt x="0" y="449"/>
                  </a:cubicBezTo>
                  <a:cubicBezTo>
                    <a:pt x="449" y="449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17"/>
            <p:cNvSpPr/>
            <p:nvPr/>
          </p:nvSpPr>
          <p:spPr>
            <a:xfrm>
              <a:off x="3911800" y="2187025"/>
              <a:ext cx="24275" cy="7300"/>
            </a:xfrm>
            <a:custGeom>
              <a:rect b="b" l="l" r="r" t="t"/>
              <a:pathLst>
                <a:path extrusionOk="0" h="292" w="971">
                  <a:moveTo>
                    <a:pt x="543" y="0"/>
                  </a:moveTo>
                  <a:cubicBezTo>
                    <a:pt x="1" y="0"/>
                    <a:pt x="394" y="292"/>
                    <a:pt x="701" y="292"/>
                  </a:cubicBezTo>
                  <a:cubicBezTo>
                    <a:pt x="845" y="292"/>
                    <a:pt x="971" y="227"/>
                    <a:pt x="971" y="37"/>
                  </a:cubicBezTo>
                  <a:cubicBezTo>
                    <a:pt x="788" y="11"/>
                    <a:pt x="648" y="0"/>
                    <a:pt x="5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17"/>
            <p:cNvSpPr/>
            <p:nvPr/>
          </p:nvSpPr>
          <p:spPr>
            <a:xfrm>
              <a:off x="3924850" y="3017175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0" y="0"/>
                  </a:moveTo>
                  <a:cubicBezTo>
                    <a:pt x="0" y="0"/>
                    <a:pt x="0" y="224"/>
                    <a:pt x="225" y="224"/>
                  </a:cubicBezTo>
                  <a:cubicBezTo>
                    <a:pt x="449" y="224"/>
                    <a:pt x="22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17"/>
            <p:cNvSpPr/>
            <p:nvPr/>
          </p:nvSpPr>
          <p:spPr>
            <a:xfrm>
              <a:off x="3871075" y="3062900"/>
              <a:ext cx="14575" cy="12400"/>
            </a:xfrm>
            <a:custGeom>
              <a:rect b="b" l="l" r="r" t="t"/>
              <a:pathLst>
                <a:path extrusionOk="0" h="496" w="583">
                  <a:moveTo>
                    <a:pt x="181" y="0"/>
                  </a:moveTo>
                  <a:cubicBezTo>
                    <a:pt x="1" y="0"/>
                    <a:pt x="58" y="495"/>
                    <a:pt x="353" y="495"/>
                  </a:cubicBezTo>
                  <a:cubicBezTo>
                    <a:pt x="418" y="495"/>
                    <a:pt x="494" y="471"/>
                    <a:pt x="583" y="412"/>
                  </a:cubicBezTo>
                  <a:cubicBezTo>
                    <a:pt x="398" y="105"/>
                    <a:pt x="265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17"/>
            <p:cNvSpPr/>
            <p:nvPr/>
          </p:nvSpPr>
          <p:spPr>
            <a:xfrm>
              <a:off x="3857625" y="1392325"/>
              <a:ext cx="22425" cy="12475"/>
            </a:xfrm>
            <a:custGeom>
              <a:rect b="b" l="l" r="r" t="t"/>
              <a:pathLst>
                <a:path extrusionOk="0" h="499" w="897">
                  <a:moveTo>
                    <a:pt x="0" y="1"/>
                  </a:moveTo>
                  <a:cubicBezTo>
                    <a:pt x="0" y="374"/>
                    <a:pt x="149" y="499"/>
                    <a:pt x="299" y="499"/>
                  </a:cubicBezTo>
                  <a:cubicBezTo>
                    <a:pt x="598" y="499"/>
                    <a:pt x="89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17"/>
            <p:cNvSpPr/>
            <p:nvPr/>
          </p:nvSpPr>
          <p:spPr>
            <a:xfrm>
              <a:off x="3829600" y="1419600"/>
              <a:ext cx="15475" cy="14650"/>
            </a:xfrm>
            <a:custGeom>
              <a:rect b="b" l="l" r="r" t="t"/>
              <a:pathLst>
                <a:path extrusionOk="0" h="586" w="619">
                  <a:moveTo>
                    <a:pt x="337" y="0"/>
                  </a:moveTo>
                  <a:cubicBezTo>
                    <a:pt x="304" y="0"/>
                    <a:pt x="266" y="9"/>
                    <a:pt x="225" y="30"/>
                  </a:cubicBezTo>
                  <a:cubicBezTo>
                    <a:pt x="225" y="254"/>
                    <a:pt x="0" y="30"/>
                    <a:pt x="0" y="478"/>
                  </a:cubicBezTo>
                  <a:cubicBezTo>
                    <a:pt x="114" y="554"/>
                    <a:pt x="209" y="585"/>
                    <a:pt x="286" y="585"/>
                  </a:cubicBezTo>
                  <a:cubicBezTo>
                    <a:pt x="618" y="585"/>
                    <a:pt x="60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17"/>
            <p:cNvSpPr/>
            <p:nvPr/>
          </p:nvSpPr>
          <p:spPr>
            <a:xfrm>
              <a:off x="3745550" y="1448350"/>
              <a:ext cx="72875" cy="67275"/>
            </a:xfrm>
            <a:custGeom>
              <a:rect b="b" l="l" r="r" t="t"/>
              <a:pathLst>
                <a:path extrusionOk="0" h="2691" w="2915">
                  <a:moveTo>
                    <a:pt x="2466" y="1"/>
                  </a:moveTo>
                  <a:lnTo>
                    <a:pt x="2466" y="1"/>
                  </a:lnTo>
                  <a:cubicBezTo>
                    <a:pt x="2242" y="897"/>
                    <a:pt x="1" y="1570"/>
                    <a:pt x="673" y="2690"/>
                  </a:cubicBezTo>
                  <a:cubicBezTo>
                    <a:pt x="1121" y="1794"/>
                    <a:pt x="2914" y="897"/>
                    <a:pt x="2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17"/>
            <p:cNvSpPr/>
            <p:nvPr/>
          </p:nvSpPr>
          <p:spPr>
            <a:xfrm>
              <a:off x="3734350" y="255772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9" y="1"/>
                  </a:moveTo>
                  <a:lnTo>
                    <a:pt x="449" y="1"/>
                  </a:lnTo>
                  <a:cubicBezTo>
                    <a:pt x="0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17"/>
            <p:cNvSpPr/>
            <p:nvPr/>
          </p:nvSpPr>
          <p:spPr>
            <a:xfrm>
              <a:off x="3667125" y="1050550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2" y="168"/>
                  </a:cubicBezTo>
                  <a:cubicBezTo>
                    <a:pt x="784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17"/>
            <p:cNvSpPr/>
            <p:nvPr/>
          </p:nvSpPr>
          <p:spPr>
            <a:xfrm>
              <a:off x="3633500" y="1577225"/>
              <a:ext cx="56050" cy="33650"/>
            </a:xfrm>
            <a:custGeom>
              <a:rect b="b" l="l" r="r" t="t"/>
              <a:pathLst>
                <a:path extrusionOk="0" h="1346" w="2242">
                  <a:moveTo>
                    <a:pt x="2241" y="0"/>
                  </a:moveTo>
                  <a:cubicBezTo>
                    <a:pt x="1121" y="0"/>
                    <a:pt x="449" y="673"/>
                    <a:pt x="0" y="1345"/>
                  </a:cubicBezTo>
                  <a:cubicBezTo>
                    <a:pt x="1345" y="1345"/>
                    <a:pt x="1345" y="449"/>
                    <a:pt x="2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17"/>
            <p:cNvSpPr/>
            <p:nvPr/>
          </p:nvSpPr>
          <p:spPr>
            <a:xfrm>
              <a:off x="3577475" y="748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224"/>
                    <a:pt x="672" y="448"/>
                  </a:cubicBezTo>
                  <a:cubicBezTo>
                    <a:pt x="672" y="224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17"/>
            <p:cNvSpPr/>
            <p:nvPr/>
          </p:nvSpPr>
          <p:spPr>
            <a:xfrm>
              <a:off x="3528975" y="2784725"/>
              <a:ext cx="14150" cy="8275"/>
            </a:xfrm>
            <a:custGeom>
              <a:rect b="b" l="l" r="r" t="t"/>
              <a:pathLst>
                <a:path extrusionOk="0" h="331" w="566">
                  <a:moveTo>
                    <a:pt x="101" y="0"/>
                  </a:moveTo>
                  <a:cubicBezTo>
                    <a:pt x="0" y="0"/>
                    <a:pt x="452" y="330"/>
                    <a:pt x="532" y="330"/>
                  </a:cubicBezTo>
                  <a:cubicBezTo>
                    <a:pt x="566" y="330"/>
                    <a:pt x="535" y="273"/>
                    <a:pt x="371" y="110"/>
                  </a:cubicBezTo>
                  <a:cubicBezTo>
                    <a:pt x="213" y="31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17"/>
            <p:cNvSpPr/>
            <p:nvPr/>
          </p:nvSpPr>
          <p:spPr>
            <a:xfrm>
              <a:off x="3459800" y="1088650"/>
              <a:ext cx="19700" cy="23550"/>
            </a:xfrm>
            <a:custGeom>
              <a:rect b="b" l="l" r="r" t="t"/>
              <a:pathLst>
                <a:path extrusionOk="0" h="942" w="788">
                  <a:moveTo>
                    <a:pt x="586" y="1"/>
                  </a:moveTo>
                  <a:cubicBezTo>
                    <a:pt x="555" y="1"/>
                    <a:pt x="510" y="15"/>
                    <a:pt x="449" y="45"/>
                  </a:cubicBezTo>
                  <a:cubicBezTo>
                    <a:pt x="449" y="269"/>
                    <a:pt x="1" y="942"/>
                    <a:pt x="673" y="942"/>
                  </a:cubicBezTo>
                  <a:cubicBezTo>
                    <a:pt x="480" y="555"/>
                    <a:pt x="787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17"/>
            <p:cNvSpPr/>
            <p:nvPr/>
          </p:nvSpPr>
          <p:spPr>
            <a:xfrm>
              <a:off x="3431800" y="1762125"/>
              <a:ext cx="28025" cy="16825"/>
            </a:xfrm>
            <a:custGeom>
              <a:rect b="b" l="l" r="r" t="t"/>
              <a:pathLst>
                <a:path extrusionOk="0" h="673" w="1121">
                  <a:moveTo>
                    <a:pt x="448" y="0"/>
                  </a:moveTo>
                  <a:cubicBezTo>
                    <a:pt x="448" y="224"/>
                    <a:pt x="0" y="224"/>
                    <a:pt x="0" y="673"/>
                  </a:cubicBezTo>
                  <a:cubicBezTo>
                    <a:pt x="448" y="673"/>
                    <a:pt x="112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17"/>
            <p:cNvSpPr/>
            <p:nvPr/>
          </p:nvSpPr>
          <p:spPr>
            <a:xfrm>
              <a:off x="3380275" y="1196225"/>
              <a:ext cx="22425" cy="10625"/>
            </a:xfrm>
            <a:custGeom>
              <a:rect b="b" l="l" r="r" t="t"/>
              <a:pathLst>
                <a:path extrusionOk="0" h="425" w="897">
                  <a:moveTo>
                    <a:pt x="492" y="0"/>
                  </a:moveTo>
                  <a:lnTo>
                    <a:pt x="492" y="0"/>
                  </a:lnTo>
                  <a:cubicBezTo>
                    <a:pt x="0" y="246"/>
                    <a:pt x="318" y="425"/>
                    <a:pt x="557" y="425"/>
                  </a:cubicBezTo>
                  <a:cubicBezTo>
                    <a:pt x="754" y="425"/>
                    <a:pt x="897" y="30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17"/>
            <p:cNvSpPr/>
            <p:nvPr/>
          </p:nvSpPr>
          <p:spPr>
            <a:xfrm>
              <a:off x="3364550" y="1806950"/>
              <a:ext cx="30850" cy="19475"/>
            </a:xfrm>
            <a:custGeom>
              <a:rect b="b" l="l" r="r" t="t"/>
              <a:pathLst>
                <a:path extrusionOk="0" h="779" w="1234">
                  <a:moveTo>
                    <a:pt x="673" y="0"/>
                  </a:moveTo>
                  <a:cubicBezTo>
                    <a:pt x="673" y="224"/>
                    <a:pt x="1" y="224"/>
                    <a:pt x="225" y="672"/>
                  </a:cubicBezTo>
                  <a:cubicBezTo>
                    <a:pt x="262" y="747"/>
                    <a:pt x="318" y="778"/>
                    <a:pt x="382" y="778"/>
                  </a:cubicBezTo>
                  <a:cubicBezTo>
                    <a:pt x="704" y="778"/>
                    <a:pt x="1233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17"/>
            <p:cNvSpPr/>
            <p:nvPr/>
          </p:nvSpPr>
          <p:spPr>
            <a:xfrm>
              <a:off x="3342150" y="1829350"/>
              <a:ext cx="11225" cy="5625"/>
            </a:xfrm>
            <a:custGeom>
              <a:rect b="b" l="l" r="r" t="t"/>
              <a:pathLst>
                <a:path extrusionOk="0" h="225" w="449">
                  <a:moveTo>
                    <a:pt x="224" y="1"/>
                  </a:moveTo>
                  <a:cubicBezTo>
                    <a:pt x="0" y="1"/>
                    <a:pt x="224" y="225"/>
                    <a:pt x="448" y="225"/>
                  </a:cubicBezTo>
                  <a:cubicBezTo>
                    <a:pt x="448" y="225"/>
                    <a:pt x="448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17"/>
            <p:cNvSpPr/>
            <p:nvPr/>
          </p:nvSpPr>
          <p:spPr>
            <a:xfrm>
              <a:off x="3342150" y="368952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0" y="0"/>
                  </a:moveTo>
                  <a:cubicBezTo>
                    <a:pt x="0" y="0"/>
                    <a:pt x="0" y="449"/>
                    <a:pt x="224" y="449"/>
                  </a:cubicBezTo>
                  <a:cubicBezTo>
                    <a:pt x="448" y="449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17"/>
            <p:cNvSpPr/>
            <p:nvPr/>
          </p:nvSpPr>
          <p:spPr>
            <a:xfrm>
              <a:off x="3306650" y="1235450"/>
              <a:ext cx="18700" cy="9975"/>
            </a:xfrm>
            <a:custGeom>
              <a:rect b="b" l="l" r="r" t="t"/>
              <a:pathLst>
                <a:path extrusionOk="0" h="399" w="748">
                  <a:moveTo>
                    <a:pt x="748" y="0"/>
                  </a:moveTo>
                  <a:cubicBezTo>
                    <a:pt x="1" y="0"/>
                    <a:pt x="250" y="399"/>
                    <a:pt x="499" y="399"/>
                  </a:cubicBezTo>
                  <a:cubicBezTo>
                    <a:pt x="623" y="399"/>
                    <a:pt x="748" y="299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17"/>
            <p:cNvSpPr/>
            <p:nvPr/>
          </p:nvSpPr>
          <p:spPr>
            <a:xfrm>
              <a:off x="3185250" y="1308275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17"/>
            <p:cNvSpPr/>
            <p:nvPr/>
          </p:nvSpPr>
          <p:spPr>
            <a:xfrm>
              <a:off x="3159500" y="1324175"/>
              <a:ext cx="20175" cy="13050"/>
            </a:xfrm>
            <a:custGeom>
              <a:rect b="b" l="l" r="r" t="t"/>
              <a:pathLst>
                <a:path extrusionOk="0" h="522" w="807">
                  <a:moveTo>
                    <a:pt x="597" y="1"/>
                  </a:moveTo>
                  <a:cubicBezTo>
                    <a:pt x="157" y="1"/>
                    <a:pt x="0" y="522"/>
                    <a:pt x="232" y="522"/>
                  </a:cubicBezTo>
                  <a:cubicBezTo>
                    <a:pt x="266" y="522"/>
                    <a:pt x="308" y="511"/>
                    <a:pt x="359" y="485"/>
                  </a:cubicBezTo>
                  <a:cubicBezTo>
                    <a:pt x="359" y="261"/>
                    <a:pt x="807" y="261"/>
                    <a:pt x="807" y="37"/>
                  </a:cubicBezTo>
                  <a:cubicBezTo>
                    <a:pt x="731" y="12"/>
                    <a:pt x="661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17"/>
            <p:cNvSpPr/>
            <p:nvPr/>
          </p:nvSpPr>
          <p:spPr>
            <a:xfrm>
              <a:off x="3123625" y="1347500"/>
              <a:ext cx="22450" cy="10000"/>
            </a:xfrm>
            <a:custGeom>
              <a:rect b="b" l="l" r="r" t="t"/>
              <a:pathLst>
                <a:path extrusionOk="0" h="400" w="898">
                  <a:moveTo>
                    <a:pt x="897" y="1"/>
                  </a:moveTo>
                  <a:cubicBezTo>
                    <a:pt x="1" y="1"/>
                    <a:pt x="299" y="399"/>
                    <a:pt x="598" y="399"/>
                  </a:cubicBezTo>
                  <a:cubicBezTo>
                    <a:pt x="748" y="399"/>
                    <a:pt x="897" y="29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17"/>
            <p:cNvSpPr/>
            <p:nvPr/>
          </p:nvSpPr>
          <p:spPr>
            <a:xfrm>
              <a:off x="3090000" y="1364300"/>
              <a:ext cx="22450" cy="16850"/>
            </a:xfrm>
            <a:custGeom>
              <a:rect b="b" l="l" r="r" t="t"/>
              <a:pathLst>
                <a:path extrusionOk="0" h="674" w="898">
                  <a:moveTo>
                    <a:pt x="897" y="1"/>
                  </a:moveTo>
                  <a:cubicBezTo>
                    <a:pt x="225" y="1"/>
                    <a:pt x="1" y="225"/>
                    <a:pt x="1" y="673"/>
                  </a:cubicBezTo>
                  <a:cubicBezTo>
                    <a:pt x="673" y="673"/>
                    <a:pt x="897" y="449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17"/>
            <p:cNvSpPr/>
            <p:nvPr/>
          </p:nvSpPr>
          <p:spPr>
            <a:xfrm>
              <a:off x="3080450" y="3701700"/>
              <a:ext cx="32000" cy="15850"/>
            </a:xfrm>
            <a:custGeom>
              <a:rect b="b" l="l" r="r" t="t"/>
              <a:pathLst>
                <a:path extrusionOk="0" h="634" w="1280">
                  <a:moveTo>
                    <a:pt x="810" y="0"/>
                  </a:moveTo>
                  <a:cubicBezTo>
                    <a:pt x="402" y="0"/>
                    <a:pt x="0" y="317"/>
                    <a:pt x="159" y="634"/>
                  </a:cubicBezTo>
                  <a:cubicBezTo>
                    <a:pt x="607" y="634"/>
                    <a:pt x="1279" y="634"/>
                    <a:pt x="1279" y="186"/>
                  </a:cubicBezTo>
                  <a:cubicBezTo>
                    <a:pt x="1148" y="54"/>
                    <a:pt x="978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17"/>
            <p:cNvSpPr/>
            <p:nvPr/>
          </p:nvSpPr>
          <p:spPr>
            <a:xfrm>
              <a:off x="3095625" y="4053700"/>
              <a:ext cx="16625" cy="17750"/>
            </a:xfrm>
            <a:custGeom>
              <a:rect b="b" l="l" r="r" t="t"/>
              <a:pathLst>
                <a:path extrusionOk="0" h="710" w="665">
                  <a:moveTo>
                    <a:pt x="0" y="1"/>
                  </a:moveTo>
                  <a:cubicBezTo>
                    <a:pt x="0" y="225"/>
                    <a:pt x="0" y="673"/>
                    <a:pt x="224" y="673"/>
                  </a:cubicBezTo>
                  <a:cubicBezTo>
                    <a:pt x="274" y="698"/>
                    <a:pt x="318" y="709"/>
                    <a:pt x="357" y="709"/>
                  </a:cubicBezTo>
                  <a:cubicBezTo>
                    <a:pt x="664" y="709"/>
                    <a:pt x="59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17"/>
            <p:cNvSpPr/>
            <p:nvPr/>
          </p:nvSpPr>
          <p:spPr>
            <a:xfrm>
              <a:off x="3000375" y="2053475"/>
              <a:ext cx="16375" cy="7200"/>
            </a:xfrm>
            <a:custGeom>
              <a:rect b="b" l="l" r="r" t="t"/>
              <a:pathLst>
                <a:path extrusionOk="0" h="288" w="655">
                  <a:moveTo>
                    <a:pt x="224" y="0"/>
                  </a:moveTo>
                  <a:cubicBezTo>
                    <a:pt x="224" y="0"/>
                    <a:pt x="0" y="224"/>
                    <a:pt x="224" y="224"/>
                  </a:cubicBezTo>
                  <a:cubicBezTo>
                    <a:pt x="314" y="269"/>
                    <a:pt x="385" y="287"/>
                    <a:pt x="439" y="287"/>
                  </a:cubicBezTo>
                  <a:cubicBezTo>
                    <a:pt x="654" y="287"/>
                    <a:pt x="58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17"/>
            <p:cNvSpPr/>
            <p:nvPr/>
          </p:nvSpPr>
          <p:spPr>
            <a:xfrm>
              <a:off x="2994750" y="2120700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449" y="1"/>
                  </a:moveTo>
                  <a:cubicBezTo>
                    <a:pt x="1" y="113"/>
                    <a:pt x="281" y="169"/>
                    <a:pt x="533" y="169"/>
                  </a:cubicBezTo>
                  <a:cubicBezTo>
                    <a:pt x="785" y="169"/>
                    <a:pt x="1009" y="113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17"/>
            <p:cNvSpPr/>
            <p:nvPr/>
          </p:nvSpPr>
          <p:spPr>
            <a:xfrm>
              <a:off x="2972350" y="21319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5" y="1"/>
                  </a:moveTo>
                  <a:cubicBezTo>
                    <a:pt x="0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17"/>
            <p:cNvSpPr/>
            <p:nvPr/>
          </p:nvSpPr>
          <p:spPr>
            <a:xfrm>
              <a:off x="2927525" y="154360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1345" y="1"/>
                  </a:moveTo>
                  <a:lnTo>
                    <a:pt x="1345" y="1"/>
                  </a:lnTo>
                  <a:cubicBezTo>
                    <a:pt x="673" y="449"/>
                    <a:pt x="225" y="897"/>
                    <a:pt x="0" y="1569"/>
                  </a:cubicBezTo>
                  <a:cubicBezTo>
                    <a:pt x="673" y="1345"/>
                    <a:pt x="2690" y="449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17"/>
            <p:cNvSpPr/>
            <p:nvPr/>
          </p:nvSpPr>
          <p:spPr>
            <a:xfrm>
              <a:off x="2944325" y="1465175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449" y="0"/>
                  </a:moveTo>
                  <a:cubicBezTo>
                    <a:pt x="1" y="0"/>
                    <a:pt x="449" y="448"/>
                    <a:pt x="673" y="448"/>
                  </a:cubicBezTo>
                  <a:cubicBezTo>
                    <a:pt x="673" y="448"/>
                    <a:pt x="673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17"/>
            <p:cNvSpPr/>
            <p:nvPr/>
          </p:nvSpPr>
          <p:spPr>
            <a:xfrm>
              <a:off x="2933125" y="27146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5" y="0"/>
                  </a:moveTo>
                  <a:cubicBezTo>
                    <a:pt x="1" y="0"/>
                    <a:pt x="225" y="224"/>
                    <a:pt x="673" y="224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17"/>
            <p:cNvSpPr/>
            <p:nvPr/>
          </p:nvSpPr>
          <p:spPr>
            <a:xfrm>
              <a:off x="2910725" y="3540100"/>
              <a:ext cx="22425" cy="14975"/>
            </a:xfrm>
            <a:custGeom>
              <a:rect b="b" l="l" r="r" t="t"/>
              <a:pathLst>
                <a:path extrusionOk="0" h="599" w="897">
                  <a:moveTo>
                    <a:pt x="299" y="1"/>
                  </a:moveTo>
                  <a:cubicBezTo>
                    <a:pt x="150" y="1"/>
                    <a:pt x="0" y="150"/>
                    <a:pt x="0" y="599"/>
                  </a:cubicBezTo>
                  <a:cubicBezTo>
                    <a:pt x="897" y="599"/>
                    <a:pt x="598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17"/>
            <p:cNvSpPr/>
            <p:nvPr/>
          </p:nvSpPr>
          <p:spPr>
            <a:xfrm>
              <a:off x="2905125" y="210950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224" y="0"/>
                  </a:moveTo>
                  <a:cubicBezTo>
                    <a:pt x="0" y="0"/>
                    <a:pt x="224" y="225"/>
                    <a:pt x="672" y="225"/>
                  </a:cubicBezTo>
                  <a:cubicBezTo>
                    <a:pt x="672" y="225"/>
                    <a:pt x="672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17"/>
            <p:cNvSpPr/>
            <p:nvPr/>
          </p:nvSpPr>
          <p:spPr>
            <a:xfrm>
              <a:off x="2888300" y="1594025"/>
              <a:ext cx="16825" cy="18325"/>
            </a:xfrm>
            <a:custGeom>
              <a:rect b="b" l="l" r="r" t="t"/>
              <a:pathLst>
                <a:path extrusionOk="0" h="733" w="673">
                  <a:moveTo>
                    <a:pt x="673" y="1"/>
                  </a:moveTo>
                  <a:cubicBezTo>
                    <a:pt x="1" y="1"/>
                    <a:pt x="1" y="449"/>
                    <a:pt x="1" y="673"/>
                  </a:cubicBezTo>
                  <a:cubicBezTo>
                    <a:pt x="124" y="714"/>
                    <a:pt x="225" y="733"/>
                    <a:pt x="307" y="733"/>
                  </a:cubicBezTo>
                  <a:cubicBezTo>
                    <a:pt x="673" y="733"/>
                    <a:pt x="673" y="367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2857500" y="16164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0" y="0"/>
                  </a:moveTo>
                  <a:cubicBezTo>
                    <a:pt x="0" y="112"/>
                    <a:pt x="280" y="168"/>
                    <a:pt x="560" y="168"/>
                  </a:cubicBezTo>
                  <a:cubicBezTo>
                    <a:pt x="840" y="168"/>
                    <a:pt x="1121" y="1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2842025" y="1635625"/>
              <a:ext cx="15175" cy="6500"/>
            </a:xfrm>
            <a:custGeom>
              <a:rect b="b" l="l" r="r" t="t"/>
              <a:pathLst>
                <a:path extrusionOk="0" h="260" w="607">
                  <a:moveTo>
                    <a:pt x="112" y="0"/>
                  </a:moveTo>
                  <a:cubicBezTo>
                    <a:pt x="0" y="0"/>
                    <a:pt x="453" y="259"/>
                    <a:pt x="565" y="259"/>
                  </a:cubicBezTo>
                  <a:cubicBezTo>
                    <a:pt x="606" y="259"/>
                    <a:pt x="602" y="224"/>
                    <a:pt x="507" y="130"/>
                  </a:cubicBezTo>
                  <a:cubicBezTo>
                    <a:pt x="270" y="35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2826675" y="2711875"/>
              <a:ext cx="28100" cy="8275"/>
            </a:xfrm>
            <a:custGeom>
              <a:rect b="b" l="l" r="r" t="t"/>
              <a:pathLst>
                <a:path extrusionOk="0" h="331" w="1124">
                  <a:moveTo>
                    <a:pt x="442" y="1"/>
                  </a:moveTo>
                  <a:cubicBezTo>
                    <a:pt x="309" y="1"/>
                    <a:pt x="158" y="31"/>
                    <a:pt x="0" y="110"/>
                  </a:cubicBezTo>
                  <a:cubicBezTo>
                    <a:pt x="381" y="273"/>
                    <a:pt x="630" y="331"/>
                    <a:pt x="775" y="331"/>
                  </a:cubicBezTo>
                  <a:cubicBezTo>
                    <a:pt x="1124" y="331"/>
                    <a:pt x="881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2759425" y="1691525"/>
              <a:ext cx="22450" cy="14600"/>
            </a:xfrm>
            <a:custGeom>
              <a:rect b="b" l="l" r="r" t="t"/>
              <a:pathLst>
                <a:path extrusionOk="0" h="584" w="898">
                  <a:moveTo>
                    <a:pt x="328" y="1"/>
                  </a:moveTo>
                  <a:cubicBezTo>
                    <a:pt x="91" y="1"/>
                    <a:pt x="1" y="157"/>
                    <a:pt x="1" y="583"/>
                  </a:cubicBezTo>
                  <a:cubicBezTo>
                    <a:pt x="225" y="583"/>
                    <a:pt x="673" y="583"/>
                    <a:pt x="897" y="135"/>
                  </a:cubicBezTo>
                  <a:cubicBezTo>
                    <a:pt x="651" y="53"/>
                    <a:pt x="465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2753825" y="33477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2770650" y="33533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2692200" y="2257075"/>
              <a:ext cx="44850" cy="20525"/>
            </a:xfrm>
            <a:custGeom>
              <a:rect b="b" l="l" r="r" t="t"/>
              <a:pathLst>
                <a:path extrusionOk="0" h="821" w="1794">
                  <a:moveTo>
                    <a:pt x="1300" y="1"/>
                  </a:moveTo>
                  <a:cubicBezTo>
                    <a:pt x="741" y="1"/>
                    <a:pt x="173" y="477"/>
                    <a:pt x="1" y="821"/>
                  </a:cubicBezTo>
                  <a:cubicBezTo>
                    <a:pt x="449" y="597"/>
                    <a:pt x="1121" y="373"/>
                    <a:pt x="1793" y="149"/>
                  </a:cubicBezTo>
                  <a:cubicBezTo>
                    <a:pt x="1637" y="44"/>
                    <a:pt x="1469" y="1"/>
                    <a:pt x="1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2669800" y="227757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0" y="1"/>
                  </a:moveTo>
                  <a:cubicBezTo>
                    <a:pt x="0" y="225"/>
                    <a:pt x="149" y="300"/>
                    <a:pt x="299" y="300"/>
                  </a:cubicBezTo>
                  <a:cubicBezTo>
                    <a:pt x="598" y="300"/>
                    <a:pt x="8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2650175" y="2243975"/>
              <a:ext cx="25250" cy="4225"/>
            </a:xfrm>
            <a:custGeom>
              <a:rect b="b" l="l" r="r" t="t"/>
              <a:pathLst>
                <a:path extrusionOk="0" h="169" w="1010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2524125" y="2294400"/>
              <a:ext cx="28025" cy="11225"/>
            </a:xfrm>
            <a:custGeom>
              <a:rect b="b" l="l" r="r" t="t"/>
              <a:pathLst>
                <a:path extrusionOk="0" h="449" w="1121">
                  <a:moveTo>
                    <a:pt x="1121" y="0"/>
                  </a:moveTo>
                  <a:cubicBezTo>
                    <a:pt x="672" y="0"/>
                    <a:pt x="224" y="0"/>
                    <a:pt x="0" y="449"/>
                  </a:cubicBezTo>
                  <a:cubicBezTo>
                    <a:pt x="448" y="449"/>
                    <a:pt x="896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2479300" y="776000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0" y="1"/>
                  </a:moveTo>
                  <a:cubicBezTo>
                    <a:pt x="0" y="225"/>
                    <a:pt x="0" y="449"/>
                    <a:pt x="224" y="449"/>
                  </a:cubicBezTo>
                  <a:cubicBezTo>
                    <a:pt x="672" y="449"/>
                    <a:pt x="2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2336825" y="2851450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0" y="1"/>
                    <a:pt x="453" y="259"/>
                    <a:pt x="491" y="259"/>
                  </a:cubicBezTo>
                  <a:cubicBezTo>
                    <a:pt x="504" y="259"/>
                    <a:pt x="462" y="225"/>
                    <a:pt x="320" y="130"/>
                  </a:cubicBezTo>
                  <a:cubicBezTo>
                    <a:pt x="131" y="35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2294400" y="1067350"/>
              <a:ext cx="28025" cy="50450"/>
            </a:xfrm>
            <a:custGeom>
              <a:rect b="b" l="l" r="r" t="t"/>
              <a:pathLst>
                <a:path extrusionOk="0" h="2018" w="1121">
                  <a:moveTo>
                    <a:pt x="1121" y="1"/>
                  </a:moveTo>
                  <a:lnTo>
                    <a:pt x="1121" y="1"/>
                  </a:lnTo>
                  <a:cubicBezTo>
                    <a:pt x="0" y="225"/>
                    <a:pt x="224" y="1345"/>
                    <a:pt x="0" y="2018"/>
                  </a:cubicBezTo>
                  <a:cubicBezTo>
                    <a:pt x="897" y="1794"/>
                    <a:pt x="897" y="897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2288800" y="1123375"/>
              <a:ext cx="22425" cy="16850"/>
            </a:xfrm>
            <a:custGeom>
              <a:rect b="b" l="l" r="r" t="t"/>
              <a:pathLst>
                <a:path extrusionOk="0" h="674" w="897">
                  <a:moveTo>
                    <a:pt x="0" y="1"/>
                  </a:moveTo>
                  <a:cubicBezTo>
                    <a:pt x="0" y="449"/>
                    <a:pt x="224" y="449"/>
                    <a:pt x="448" y="673"/>
                  </a:cubicBezTo>
                  <a:cubicBezTo>
                    <a:pt x="897" y="673"/>
                    <a:pt x="6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2274775" y="1033750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2249575" y="1140200"/>
              <a:ext cx="67250" cy="100875"/>
            </a:xfrm>
            <a:custGeom>
              <a:rect b="b" l="l" r="r" t="t"/>
              <a:pathLst>
                <a:path extrusionOk="0" h="4035" w="2690">
                  <a:moveTo>
                    <a:pt x="1345" y="0"/>
                  </a:moveTo>
                  <a:lnTo>
                    <a:pt x="1345" y="0"/>
                  </a:lnTo>
                  <a:cubicBezTo>
                    <a:pt x="1121" y="1345"/>
                    <a:pt x="673" y="2690"/>
                    <a:pt x="0" y="4034"/>
                  </a:cubicBezTo>
                  <a:cubicBezTo>
                    <a:pt x="1121" y="3362"/>
                    <a:pt x="2690" y="1121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2126300" y="1257850"/>
              <a:ext cx="112075" cy="156900"/>
            </a:xfrm>
            <a:custGeom>
              <a:rect b="b" l="l" r="r" t="t"/>
              <a:pathLst>
                <a:path extrusionOk="0" h="6276" w="4483">
                  <a:moveTo>
                    <a:pt x="4035" y="1"/>
                  </a:moveTo>
                  <a:lnTo>
                    <a:pt x="4035" y="1"/>
                  </a:lnTo>
                  <a:cubicBezTo>
                    <a:pt x="3138" y="2242"/>
                    <a:pt x="449" y="4259"/>
                    <a:pt x="1" y="6276"/>
                  </a:cubicBezTo>
                  <a:cubicBezTo>
                    <a:pt x="1345" y="4483"/>
                    <a:pt x="4483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2182325" y="4602800"/>
              <a:ext cx="44850" cy="16825"/>
            </a:xfrm>
            <a:custGeom>
              <a:rect b="b" l="l" r="r" t="t"/>
              <a:pathLst>
                <a:path extrusionOk="0" h="673" w="1794">
                  <a:moveTo>
                    <a:pt x="1794" y="0"/>
                  </a:moveTo>
                  <a:cubicBezTo>
                    <a:pt x="1121" y="0"/>
                    <a:pt x="449" y="224"/>
                    <a:pt x="1" y="673"/>
                  </a:cubicBezTo>
                  <a:cubicBezTo>
                    <a:pt x="673" y="673"/>
                    <a:pt x="1346" y="449"/>
                    <a:pt x="1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2126300" y="4630800"/>
              <a:ext cx="28050" cy="12650"/>
            </a:xfrm>
            <a:custGeom>
              <a:rect b="b" l="l" r="r" t="t"/>
              <a:pathLst>
                <a:path extrusionOk="0" h="506" w="1122">
                  <a:moveTo>
                    <a:pt x="225" y="1"/>
                  </a:moveTo>
                  <a:cubicBezTo>
                    <a:pt x="1" y="337"/>
                    <a:pt x="281" y="505"/>
                    <a:pt x="561" y="505"/>
                  </a:cubicBezTo>
                  <a:cubicBezTo>
                    <a:pt x="841" y="505"/>
                    <a:pt x="1121" y="337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2053475" y="2647600"/>
              <a:ext cx="39225" cy="19750"/>
            </a:xfrm>
            <a:custGeom>
              <a:rect b="b" l="l" r="r" t="t"/>
              <a:pathLst>
                <a:path extrusionOk="0" h="790" w="1569">
                  <a:moveTo>
                    <a:pt x="341" y="1"/>
                  </a:moveTo>
                  <a:cubicBezTo>
                    <a:pt x="219" y="1"/>
                    <a:pt x="104" y="61"/>
                    <a:pt x="0" y="216"/>
                  </a:cubicBezTo>
                  <a:cubicBezTo>
                    <a:pt x="359" y="216"/>
                    <a:pt x="861" y="789"/>
                    <a:pt x="1277" y="789"/>
                  </a:cubicBezTo>
                  <a:cubicBezTo>
                    <a:pt x="1381" y="789"/>
                    <a:pt x="1479" y="754"/>
                    <a:pt x="1569" y="664"/>
                  </a:cubicBezTo>
                  <a:cubicBezTo>
                    <a:pt x="1224" y="664"/>
                    <a:pt x="747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2025450" y="4658825"/>
              <a:ext cx="50450" cy="16825"/>
            </a:xfrm>
            <a:custGeom>
              <a:rect b="b" l="l" r="r" t="t"/>
              <a:pathLst>
                <a:path extrusionOk="0" h="673" w="2018">
                  <a:moveTo>
                    <a:pt x="1569" y="0"/>
                  </a:moveTo>
                  <a:cubicBezTo>
                    <a:pt x="1121" y="0"/>
                    <a:pt x="1" y="449"/>
                    <a:pt x="673" y="673"/>
                  </a:cubicBezTo>
                  <a:cubicBezTo>
                    <a:pt x="673" y="225"/>
                    <a:pt x="2018" y="673"/>
                    <a:pt x="1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1991825" y="46824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50" y="1"/>
                  </a:moveTo>
                  <a:cubicBezTo>
                    <a:pt x="125" y="1"/>
                    <a:pt x="1" y="100"/>
                    <a:pt x="1" y="399"/>
                  </a:cubicBezTo>
                  <a:cubicBezTo>
                    <a:pt x="748" y="399"/>
                    <a:pt x="499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1941400" y="4698050"/>
              <a:ext cx="28050" cy="11225"/>
            </a:xfrm>
            <a:custGeom>
              <a:rect b="b" l="l" r="r" t="t"/>
              <a:pathLst>
                <a:path extrusionOk="0" h="449" w="1122">
                  <a:moveTo>
                    <a:pt x="1121" y="0"/>
                  </a:moveTo>
                  <a:cubicBezTo>
                    <a:pt x="673" y="0"/>
                    <a:pt x="1" y="0"/>
                    <a:pt x="1" y="449"/>
                  </a:cubicBezTo>
                  <a:cubicBezTo>
                    <a:pt x="449" y="449"/>
                    <a:pt x="897" y="224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1948925" y="44319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1"/>
                  </a:moveTo>
                  <a:cubicBezTo>
                    <a:pt x="1" y="1"/>
                    <a:pt x="452" y="331"/>
                    <a:pt x="533" y="331"/>
                  </a:cubicBezTo>
                  <a:cubicBezTo>
                    <a:pt x="566" y="331"/>
                    <a:pt x="535" y="273"/>
                    <a:pt x="372" y="110"/>
                  </a:cubicBezTo>
                  <a:cubicBezTo>
                    <a:pt x="214" y="31"/>
                    <a:pt x="13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1876975" y="47372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561" y="0"/>
                  </a:moveTo>
                  <a:lnTo>
                    <a:pt x="561" y="0"/>
                  </a:lnTo>
                  <a:cubicBezTo>
                    <a:pt x="0" y="112"/>
                    <a:pt x="225" y="168"/>
                    <a:pt x="477" y="168"/>
                  </a:cubicBezTo>
                  <a:cubicBezTo>
                    <a:pt x="729" y="168"/>
                    <a:pt x="1009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1868575" y="2619375"/>
              <a:ext cx="25225" cy="4225"/>
            </a:xfrm>
            <a:custGeom>
              <a:rect b="b" l="l" r="r" t="t"/>
              <a:pathLst>
                <a:path extrusionOk="0" h="169" w="1009">
                  <a:moveTo>
                    <a:pt x="448" y="0"/>
                  </a:moveTo>
                  <a:lnTo>
                    <a:pt x="448" y="0"/>
                  </a:lnTo>
                  <a:cubicBezTo>
                    <a:pt x="0" y="112"/>
                    <a:pt x="280" y="168"/>
                    <a:pt x="533" y="168"/>
                  </a:cubicBezTo>
                  <a:cubicBezTo>
                    <a:pt x="785" y="168"/>
                    <a:pt x="1009" y="112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1795725" y="2744275"/>
              <a:ext cx="33650" cy="8950"/>
            </a:xfrm>
            <a:custGeom>
              <a:rect b="b" l="l" r="r" t="t"/>
              <a:pathLst>
                <a:path extrusionOk="0" h="358" w="1346">
                  <a:moveTo>
                    <a:pt x="223" y="1"/>
                  </a:moveTo>
                  <a:cubicBezTo>
                    <a:pt x="133" y="1"/>
                    <a:pt x="59" y="41"/>
                    <a:pt x="1" y="159"/>
                  </a:cubicBezTo>
                  <a:cubicBezTo>
                    <a:pt x="1" y="159"/>
                    <a:pt x="499" y="358"/>
                    <a:pt x="897" y="358"/>
                  </a:cubicBezTo>
                  <a:cubicBezTo>
                    <a:pt x="1096" y="358"/>
                    <a:pt x="1271" y="308"/>
                    <a:pt x="1345" y="159"/>
                  </a:cubicBezTo>
                  <a:lnTo>
                    <a:pt x="1345" y="159"/>
                  </a:lnTo>
                  <a:cubicBezTo>
                    <a:pt x="1244" y="192"/>
                    <a:pt x="1148" y="206"/>
                    <a:pt x="1057" y="206"/>
                  </a:cubicBezTo>
                  <a:cubicBezTo>
                    <a:pt x="701" y="206"/>
                    <a:pt x="423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1793875" y="4440300"/>
              <a:ext cx="18700" cy="19950"/>
            </a:xfrm>
            <a:custGeom>
              <a:rect b="b" l="l" r="r" t="t"/>
              <a:pathLst>
                <a:path extrusionOk="0" h="798" w="748">
                  <a:moveTo>
                    <a:pt x="747" y="1"/>
                  </a:moveTo>
                  <a:cubicBezTo>
                    <a:pt x="0" y="1"/>
                    <a:pt x="249" y="798"/>
                    <a:pt x="498" y="798"/>
                  </a:cubicBezTo>
                  <a:cubicBezTo>
                    <a:pt x="623" y="798"/>
                    <a:pt x="747" y="599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1694875" y="4434700"/>
              <a:ext cx="100875" cy="207350"/>
            </a:xfrm>
            <a:custGeom>
              <a:rect b="b" l="l" r="r" t="t"/>
              <a:pathLst>
                <a:path extrusionOk="0" h="8294" w="4035">
                  <a:moveTo>
                    <a:pt x="4035" y="1"/>
                  </a:moveTo>
                  <a:lnTo>
                    <a:pt x="4035" y="1"/>
                  </a:lnTo>
                  <a:cubicBezTo>
                    <a:pt x="1" y="1121"/>
                    <a:pt x="1794" y="6052"/>
                    <a:pt x="2242" y="8293"/>
                  </a:cubicBezTo>
                  <a:cubicBezTo>
                    <a:pt x="2466" y="6052"/>
                    <a:pt x="1345" y="1794"/>
                    <a:pt x="4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1773325" y="4636425"/>
              <a:ext cx="16825" cy="28025"/>
            </a:xfrm>
            <a:custGeom>
              <a:rect b="b" l="l" r="r" t="t"/>
              <a:pathLst>
                <a:path extrusionOk="0" h="1121" w="673">
                  <a:moveTo>
                    <a:pt x="224" y="0"/>
                  </a:moveTo>
                  <a:cubicBezTo>
                    <a:pt x="224" y="448"/>
                    <a:pt x="0" y="1121"/>
                    <a:pt x="673" y="1121"/>
                  </a:cubicBezTo>
                  <a:cubicBezTo>
                    <a:pt x="448" y="896"/>
                    <a:pt x="673" y="224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1750900" y="4653225"/>
              <a:ext cx="28050" cy="50450"/>
            </a:xfrm>
            <a:custGeom>
              <a:rect b="b" l="l" r="r" t="t"/>
              <a:pathLst>
                <a:path extrusionOk="0" h="2018" w="1122">
                  <a:moveTo>
                    <a:pt x="1" y="0"/>
                  </a:moveTo>
                  <a:cubicBezTo>
                    <a:pt x="449" y="673"/>
                    <a:pt x="1" y="1569"/>
                    <a:pt x="897" y="2017"/>
                  </a:cubicBezTo>
                  <a:cubicBezTo>
                    <a:pt x="673" y="1345"/>
                    <a:pt x="1121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1713600" y="2728700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3" y="330"/>
                    <a:pt x="533" y="330"/>
                  </a:cubicBezTo>
                  <a:cubicBezTo>
                    <a:pt x="567" y="330"/>
                    <a:pt x="535" y="273"/>
                    <a:pt x="372" y="109"/>
                  </a:cubicBezTo>
                  <a:cubicBezTo>
                    <a:pt x="214" y="30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1447250" y="1674375"/>
              <a:ext cx="17925" cy="21425"/>
            </a:xfrm>
            <a:custGeom>
              <a:rect b="b" l="l" r="r" t="t"/>
              <a:pathLst>
                <a:path extrusionOk="0" h="857" w="717">
                  <a:moveTo>
                    <a:pt x="229" y="1"/>
                  </a:moveTo>
                  <a:cubicBezTo>
                    <a:pt x="161" y="1"/>
                    <a:pt x="97" y="44"/>
                    <a:pt x="44" y="148"/>
                  </a:cubicBezTo>
                  <a:cubicBezTo>
                    <a:pt x="642" y="148"/>
                    <a:pt x="0" y="857"/>
                    <a:pt x="480" y="857"/>
                  </a:cubicBezTo>
                  <a:cubicBezTo>
                    <a:pt x="540" y="857"/>
                    <a:pt x="617" y="846"/>
                    <a:pt x="717" y="821"/>
                  </a:cubicBezTo>
                  <a:cubicBezTo>
                    <a:pt x="717" y="477"/>
                    <a:pt x="453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1425925" y="1638850"/>
              <a:ext cx="22450" cy="28050"/>
            </a:xfrm>
            <a:custGeom>
              <a:rect b="b" l="l" r="r" t="t"/>
              <a:pathLst>
                <a:path extrusionOk="0" h="1122" w="898">
                  <a:moveTo>
                    <a:pt x="1" y="1"/>
                  </a:moveTo>
                  <a:cubicBezTo>
                    <a:pt x="1" y="673"/>
                    <a:pt x="449" y="673"/>
                    <a:pt x="897" y="1121"/>
                  </a:cubicBezTo>
                  <a:cubicBezTo>
                    <a:pt x="897" y="449"/>
                    <a:pt x="67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1325075" y="1582825"/>
              <a:ext cx="100875" cy="106475"/>
            </a:xfrm>
            <a:custGeom>
              <a:rect b="b" l="l" r="r" t="t"/>
              <a:pathLst>
                <a:path extrusionOk="0" h="4259" w="4035">
                  <a:moveTo>
                    <a:pt x="1" y="0"/>
                  </a:moveTo>
                  <a:lnTo>
                    <a:pt x="1" y="0"/>
                  </a:lnTo>
                  <a:cubicBezTo>
                    <a:pt x="587" y="4105"/>
                    <a:pt x="1173" y="3437"/>
                    <a:pt x="3097" y="3942"/>
                  </a:cubicBezTo>
                  <a:lnTo>
                    <a:pt x="3097" y="3942"/>
                  </a:lnTo>
                  <a:cubicBezTo>
                    <a:pt x="1541" y="3227"/>
                    <a:pt x="377" y="1692"/>
                    <a:pt x="1" y="0"/>
                  </a:cubicBezTo>
                  <a:close/>
                  <a:moveTo>
                    <a:pt x="3097" y="3942"/>
                  </a:moveTo>
                  <a:cubicBezTo>
                    <a:pt x="3396" y="4079"/>
                    <a:pt x="3710" y="4186"/>
                    <a:pt x="4035" y="4259"/>
                  </a:cubicBezTo>
                  <a:cubicBezTo>
                    <a:pt x="3691" y="4115"/>
                    <a:pt x="3380" y="4016"/>
                    <a:pt x="3097" y="39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1263450" y="1241050"/>
              <a:ext cx="56050" cy="17050"/>
            </a:xfrm>
            <a:custGeom>
              <a:rect b="b" l="l" r="r" t="t"/>
              <a:pathLst>
                <a:path extrusionOk="0" h="682" w="2242">
                  <a:moveTo>
                    <a:pt x="1" y="0"/>
                  </a:moveTo>
                  <a:cubicBezTo>
                    <a:pt x="290" y="435"/>
                    <a:pt x="766" y="682"/>
                    <a:pt x="1309" y="682"/>
                  </a:cubicBezTo>
                  <a:cubicBezTo>
                    <a:pt x="1607" y="682"/>
                    <a:pt x="1924" y="607"/>
                    <a:pt x="2242" y="449"/>
                  </a:cubicBezTo>
                  <a:cubicBezTo>
                    <a:pt x="1345" y="224"/>
                    <a:pt x="673" y="2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1210225" y="2466675"/>
              <a:ext cx="36450" cy="13300"/>
            </a:xfrm>
            <a:custGeom>
              <a:rect b="b" l="l" r="r" t="t"/>
              <a:pathLst>
                <a:path extrusionOk="0" h="532" w="1458">
                  <a:moveTo>
                    <a:pt x="393" y="1"/>
                  </a:moveTo>
                  <a:cubicBezTo>
                    <a:pt x="112" y="1"/>
                    <a:pt x="0" y="57"/>
                    <a:pt x="337" y="57"/>
                  </a:cubicBezTo>
                  <a:cubicBezTo>
                    <a:pt x="663" y="57"/>
                    <a:pt x="870" y="531"/>
                    <a:pt x="1131" y="531"/>
                  </a:cubicBezTo>
                  <a:cubicBezTo>
                    <a:pt x="1229" y="531"/>
                    <a:pt x="1335" y="464"/>
                    <a:pt x="1457" y="281"/>
                  </a:cubicBezTo>
                  <a:cubicBezTo>
                    <a:pt x="1121" y="57"/>
                    <a:pt x="673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1196225" y="1228175"/>
              <a:ext cx="61650" cy="21575"/>
            </a:xfrm>
            <a:custGeom>
              <a:rect b="b" l="l" r="r" t="t"/>
              <a:pathLst>
                <a:path extrusionOk="0" h="863" w="2466">
                  <a:moveTo>
                    <a:pt x="746" y="0"/>
                  </a:moveTo>
                  <a:cubicBezTo>
                    <a:pt x="471" y="0"/>
                    <a:pt x="213" y="78"/>
                    <a:pt x="0" y="291"/>
                  </a:cubicBezTo>
                  <a:cubicBezTo>
                    <a:pt x="480" y="291"/>
                    <a:pt x="1304" y="863"/>
                    <a:pt x="1898" y="863"/>
                  </a:cubicBezTo>
                  <a:cubicBezTo>
                    <a:pt x="2136" y="863"/>
                    <a:pt x="2337" y="772"/>
                    <a:pt x="2465" y="515"/>
                  </a:cubicBezTo>
                  <a:cubicBezTo>
                    <a:pt x="2006" y="362"/>
                    <a:pt x="1338" y="0"/>
                    <a:pt x="7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1235425" y="74800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1229825" y="2524125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1185000" y="1033750"/>
              <a:ext cx="11250" cy="5625"/>
            </a:xfrm>
            <a:custGeom>
              <a:rect b="b" l="l" r="r" t="t"/>
              <a:pathLst>
                <a:path extrusionOk="0" h="225" w="450">
                  <a:moveTo>
                    <a:pt x="1" y="0"/>
                  </a:moveTo>
                  <a:cubicBezTo>
                    <a:pt x="1" y="0"/>
                    <a:pt x="1" y="224"/>
                    <a:pt x="225" y="224"/>
                  </a:cubicBezTo>
                  <a:cubicBezTo>
                    <a:pt x="449" y="224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1084150" y="29499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570" y="1"/>
                  </a:moveTo>
                  <a:cubicBezTo>
                    <a:pt x="1570" y="673"/>
                    <a:pt x="1" y="1794"/>
                    <a:pt x="1570" y="2018"/>
                  </a:cubicBezTo>
                  <a:cubicBezTo>
                    <a:pt x="1121" y="1346"/>
                    <a:pt x="2242" y="449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1044925" y="2877100"/>
              <a:ext cx="72875" cy="190525"/>
            </a:xfrm>
            <a:custGeom>
              <a:rect b="b" l="l" r="r" t="t"/>
              <a:pathLst>
                <a:path extrusionOk="0" h="7621" w="2915">
                  <a:moveTo>
                    <a:pt x="2690" y="0"/>
                  </a:moveTo>
                  <a:cubicBezTo>
                    <a:pt x="1794" y="2242"/>
                    <a:pt x="1" y="5379"/>
                    <a:pt x="1122" y="7620"/>
                  </a:cubicBezTo>
                  <a:cubicBezTo>
                    <a:pt x="897" y="5379"/>
                    <a:pt x="2914" y="2466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1072950" y="122985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225" y="0"/>
                  </a:moveTo>
                  <a:cubicBezTo>
                    <a:pt x="225" y="448"/>
                    <a:pt x="1" y="897"/>
                    <a:pt x="897" y="897"/>
                  </a:cubicBezTo>
                  <a:cubicBezTo>
                    <a:pt x="897" y="448"/>
                    <a:pt x="897" y="224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1033725" y="3129225"/>
              <a:ext cx="50450" cy="25"/>
            </a:xfrm>
            <a:custGeom>
              <a:rect b="b" l="l" r="r" t="t"/>
              <a:pathLst>
                <a:path extrusionOk="0" h="1" w="2018">
                  <a:moveTo>
                    <a:pt x="1121" y="1"/>
                  </a:moveTo>
                  <a:cubicBezTo>
                    <a:pt x="1" y="1"/>
                    <a:pt x="2018" y="1"/>
                    <a:pt x="1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1016925" y="4624575"/>
              <a:ext cx="54175" cy="18100"/>
            </a:xfrm>
            <a:custGeom>
              <a:rect b="b" l="l" r="r" t="t"/>
              <a:pathLst>
                <a:path extrusionOk="0" h="724" w="2167">
                  <a:moveTo>
                    <a:pt x="1096" y="1"/>
                  </a:moveTo>
                  <a:cubicBezTo>
                    <a:pt x="498" y="1"/>
                    <a:pt x="0" y="100"/>
                    <a:pt x="0" y="698"/>
                  </a:cubicBezTo>
                  <a:cubicBezTo>
                    <a:pt x="299" y="698"/>
                    <a:pt x="648" y="723"/>
                    <a:pt x="972" y="723"/>
                  </a:cubicBezTo>
                  <a:cubicBezTo>
                    <a:pt x="1619" y="723"/>
                    <a:pt x="2167" y="623"/>
                    <a:pt x="2017" y="26"/>
                  </a:cubicBezTo>
                  <a:cubicBezTo>
                    <a:pt x="1719" y="26"/>
                    <a:pt x="1395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1000125" y="1235450"/>
              <a:ext cx="44825" cy="56050"/>
            </a:xfrm>
            <a:custGeom>
              <a:rect b="b" l="l" r="r" t="t"/>
              <a:pathLst>
                <a:path extrusionOk="0" h="2242" w="1793">
                  <a:moveTo>
                    <a:pt x="1793" y="0"/>
                  </a:moveTo>
                  <a:lnTo>
                    <a:pt x="1793" y="0"/>
                  </a:lnTo>
                  <a:cubicBezTo>
                    <a:pt x="672" y="224"/>
                    <a:pt x="448" y="1345"/>
                    <a:pt x="0" y="2241"/>
                  </a:cubicBezTo>
                  <a:cubicBezTo>
                    <a:pt x="1569" y="2241"/>
                    <a:pt x="1121" y="448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1022525" y="319085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449" y="1"/>
                  </a:moveTo>
                  <a:cubicBezTo>
                    <a:pt x="0" y="1"/>
                    <a:pt x="0" y="449"/>
                    <a:pt x="449" y="449"/>
                  </a:cubicBezTo>
                  <a:cubicBezTo>
                    <a:pt x="673" y="449"/>
                    <a:pt x="673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994500" y="33029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0"/>
                    <a:pt x="1" y="897"/>
                    <a:pt x="673" y="897"/>
                  </a:cubicBezTo>
                  <a:cubicBezTo>
                    <a:pt x="673" y="673"/>
                    <a:pt x="1570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944075" y="2031050"/>
              <a:ext cx="16850" cy="11250"/>
            </a:xfrm>
            <a:custGeom>
              <a:rect b="b" l="l" r="r" t="t"/>
              <a:pathLst>
                <a:path extrusionOk="0" h="450" w="674">
                  <a:moveTo>
                    <a:pt x="225" y="1"/>
                  </a:moveTo>
                  <a:cubicBezTo>
                    <a:pt x="1" y="1"/>
                    <a:pt x="225" y="449"/>
                    <a:pt x="673" y="449"/>
                  </a:cubicBezTo>
                  <a:cubicBezTo>
                    <a:pt x="673" y="225"/>
                    <a:pt x="67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949675" y="2053475"/>
              <a:ext cx="16850" cy="22425"/>
            </a:xfrm>
            <a:custGeom>
              <a:rect b="b" l="l" r="r" t="t"/>
              <a:pathLst>
                <a:path extrusionOk="0" h="897" w="674">
                  <a:moveTo>
                    <a:pt x="1" y="0"/>
                  </a:moveTo>
                  <a:cubicBezTo>
                    <a:pt x="1" y="449"/>
                    <a:pt x="1" y="897"/>
                    <a:pt x="673" y="897"/>
                  </a:cubicBezTo>
                  <a:cubicBezTo>
                    <a:pt x="673" y="449"/>
                    <a:pt x="67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949900" y="1850875"/>
              <a:ext cx="22225" cy="17725"/>
            </a:xfrm>
            <a:custGeom>
              <a:rect b="b" l="l" r="r" t="t"/>
              <a:pathLst>
                <a:path extrusionOk="0" h="709" w="889">
                  <a:moveTo>
                    <a:pt x="622" y="0"/>
                  </a:moveTo>
                  <a:cubicBezTo>
                    <a:pt x="0" y="0"/>
                    <a:pt x="67" y="708"/>
                    <a:pt x="664" y="708"/>
                  </a:cubicBezTo>
                  <a:cubicBezTo>
                    <a:pt x="664" y="484"/>
                    <a:pt x="888" y="260"/>
                    <a:pt x="888" y="36"/>
                  </a:cubicBezTo>
                  <a:cubicBezTo>
                    <a:pt x="789" y="11"/>
                    <a:pt x="700" y="0"/>
                    <a:pt x="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966500" y="1808175"/>
              <a:ext cx="18700" cy="10000"/>
            </a:xfrm>
            <a:custGeom>
              <a:rect b="b" l="l" r="r" t="t"/>
              <a:pathLst>
                <a:path extrusionOk="0" h="400" w="748">
                  <a:moveTo>
                    <a:pt x="249" y="1"/>
                  </a:moveTo>
                  <a:cubicBezTo>
                    <a:pt x="125" y="1"/>
                    <a:pt x="0" y="101"/>
                    <a:pt x="0" y="399"/>
                  </a:cubicBezTo>
                  <a:cubicBezTo>
                    <a:pt x="747" y="399"/>
                    <a:pt x="49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960900" y="3392575"/>
              <a:ext cx="11225" cy="16825"/>
            </a:xfrm>
            <a:custGeom>
              <a:rect b="b" l="l" r="r" t="t"/>
              <a:pathLst>
                <a:path extrusionOk="0" h="673" w="449">
                  <a:moveTo>
                    <a:pt x="0" y="0"/>
                  </a:moveTo>
                  <a:cubicBezTo>
                    <a:pt x="0" y="224"/>
                    <a:pt x="0" y="448"/>
                    <a:pt x="224" y="672"/>
                  </a:cubicBezTo>
                  <a:cubicBezTo>
                    <a:pt x="448" y="672"/>
                    <a:pt x="22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944075" y="1801350"/>
              <a:ext cx="16850" cy="11225"/>
            </a:xfrm>
            <a:custGeom>
              <a:rect b="b" l="l" r="r" t="t"/>
              <a:pathLst>
                <a:path extrusionOk="0" h="449" w="674">
                  <a:moveTo>
                    <a:pt x="225" y="0"/>
                  </a:moveTo>
                  <a:cubicBezTo>
                    <a:pt x="1" y="0"/>
                    <a:pt x="225" y="448"/>
                    <a:pt x="673" y="448"/>
                  </a:cubicBezTo>
                  <a:cubicBezTo>
                    <a:pt x="673" y="224"/>
                    <a:pt x="673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893650" y="3465400"/>
              <a:ext cx="33650" cy="28050"/>
            </a:xfrm>
            <a:custGeom>
              <a:rect b="b" l="l" r="r" t="t"/>
              <a:pathLst>
                <a:path extrusionOk="0" h="1122" w="1346">
                  <a:moveTo>
                    <a:pt x="673" y="1"/>
                  </a:moveTo>
                  <a:cubicBezTo>
                    <a:pt x="673" y="449"/>
                    <a:pt x="1" y="897"/>
                    <a:pt x="673" y="1121"/>
                  </a:cubicBezTo>
                  <a:cubicBezTo>
                    <a:pt x="673" y="897"/>
                    <a:pt x="1345" y="225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871250" y="1263450"/>
              <a:ext cx="33625" cy="44850"/>
            </a:xfrm>
            <a:custGeom>
              <a:rect b="b" l="l" r="r" t="t"/>
              <a:pathLst>
                <a:path extrusionOk="0" h="1794" w="1345">
                  <a:moveTo>
                    <a:pt x="449" y="1"/>
                  </a:moveTo>
                  <a:lnTo>
                    <a:pt x="449" y="1"/>
                  </a:lnTo>
                  <a:cubicBezTo>
                    <a:pt x="673" y="1121"/>
                    <a:pt x="0" y="1794"/>
                    <a:pt x="1345" y="1794"/>
                  </a:cubicBezTo>
                  <a:cubicBezTo>
                    <a:pt x="897" y="1346"/>
                    <a:pt x="1345" y="225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874975" y="1947025"/>
              <a:ext cx="29900" cy="9975"/>
            </a:xfrm>
            <a:custGeom>
              <a:rect b="b" l="l" r="r" t="t"/>
              <a:pathLst>
                <a:path extrusionOk="0" h="399" w="1196">
                  <a:moveTo>
                    <a:pt x="1196" y="0"/>
                  </a:moveTo>
                  <a:cubicBezTo>
                    <a:pt x="1" y="0"/>
                    <a:pt x="300" y="398"/>
                    <a:pt x="698" y="398"/>
                  </a:cubicBezTo>
                  <a:cubicBezTo>
                    <a:pt x="897" y="398"/>
                    <a:pt x="1121" y="299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854425" y="3437400"/>
              <a:ext cx="44850" cy="50450"/>
            </a:xfrm>
            <a:custGeom>
              <a:rect b="b" l="l" r="r" t="t"/>
              <a:pathLst>
                <a:path extrusionOk="0" h="2018" w="1794">
                  <a:moveTo>
                    <a:pt x="1346" y="0"/>
                  </a:moveTo>
                  <a:lnTo>
                    <a:pt x="1346" y="0"/>
                  </a:lnTo>
                  <a:cubicBezTo>
                    <a:pt x="1122" y="897"/>
                    <a:pt x="225" y="1345"/>
                    <a:pt x="1" y="2017"/>
                  </a:cubicBezTo>
                  <a:cubicBezTo>
                    <a:pt x="1122" y="1793"/>
                    <a:pt x="1794" y="672"/>
                    <a:pt x="1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876850" y="3504625"/>
              <a:ext cx="22425" cy="11225"/>
            </a:xfrm>
            <a:custGeom>
              <a:rect b="b" l="l" r="r" t="t"/>
              <a:pathLst>
                <a:path extrusionOk="0" h="449" w="897">
                  <a:moveTo>
                    <a:pt x="673" y="0"/>
                  </a:moveTo>
                  <a:cubicBezTo>
                    <a:pt x="225" y="0"/>
                    <a:pt x="0" y="225"/>
                    <a:pt x="0" y="449"/>
                  </a:cubicBezTo>
                  <a:cubicBezTo>
                    <a:pt x="673" y="449"/>
                    <a:pt x="897" y="449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843975" y="35523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465" y="0"/>
                  </a:moveTo>
                  <a:cubicBezTo>
                    <a:pt x="434" y="0"/>
                    <a:pt x="353" y="31"/>
                    <a:pt x="195" y="110"/>
                  </a:cubicBezTo>
                  <a:cubicBezTo>
                    <a:pt x="32" y="273"/>
                    <a:pt x="0" y="330"/>
                    <a:pt x="34" y="330"/>
                  </a:cubicBezTo>
                  <a:cubicBezTo>
                    <a:pt x="114" y="330"/>
                    <a:pt x="56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853800" y="3499025"/>
              <a:ext cx="24800" cy="6500"/>
            </a:xfrm>
            <a:custGeom>
              <a:rect b="b" l="l" r="r" t="t"/>
              <a:pathLst>
                <a:path extrusionOk="0" h="260" w="992">
                  <a:moveTo>
                    <a:pt x="474" y="0"/>
                  </a:moveTo>
                  <a:lnTo>
                    <a:pt x="474" y="0"/>
                  </a:lnTo>
                  <a:cubicBezTo>
                    <a:pt x="1" y="190"/>
                    <a:pt x="87" y="259"/>
                    <a:pt x="278" y="259"/>
                  </a:cubicBezTo>
                  <a:cubicBezTo>
                    <a:pt x="538" y="259"/>
                    <a:pt x="992" y="13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839875" y="3514250"/>
              <a:ext cx="20200" cy="7200"/>
            </a:xfrm>
            <a:custGeom>
              <a:rect b="b" l="l" r="r" t="t"/>
              <a:pathLst>
                <a:path extrusionOk="0" h="288" w="808">
                  <a:moveTo>
                    <a:pt x="230" y="1"/>
                  </a:moveTo>
                  <a:cubicBezTo>
                    <a:pt x="72" y="1"/>
                    <a:pt x="0" y="288"/>
                    <a:pt x="359" y="288"/>
                  </a:cubicBezTo>
                  <a:cubicBezTo>
                    <a:pt x="583" y="288"/>
                    <a:pt x="807" y="64"/>
                    <a:pt x="359" y="64"/>
                  </a:cubicBezTo>
                  <a:cubicBezTo>
                    <a:pt x="314" y="19"/>
                    <a:pt x="269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823625" y="3532650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0"/>
                  </a:moveTo>
                  <a:cubicBezTo>
                    <a:pt x="0" y="112"/>
                    <a:pt x="280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816650" y="1168200"/>
              <a:ext cx="25525" cy="10650"/>
            </a:xfrm>
            <a:custGeom>
              <a:rect b="b" l="l" r="r" t="t"/>
              <a:pathLst>
                <a:path extrusionOk="0" h="426" w="1021">
                  <a:moveTo>
                    <a:pt x="615" y="1"/>
                  </a:moveTo>
                  <a:cubicBezTo>
                    <a:pt x="1" y="247"/>
                    <a:pt x="330" y="425"/>
                    <a:pt x="605" y="425"/>
                  </a:cubicBezTo>
                  <a:cubicBezTo>
                    <a:pt x="831" y="425"/>
                    <a:pt x="1020" y="304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820825" y="1582825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5"/>
                    <a:pt x="673" y="225"/>
                  </a:cubicBezTo>
                  <a:cubicBezTo>
                    <a:pt x="673" y="225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812825" y="1142575"/>
              <a:ext cx="12625" cy="6475"/>
            </a:xfrm>
            <a:custGeom>
              <a:rect b="b" l="l" r="r" t="t"/>
              <a:pathLst>
                <a:path extrusionOk="0" h="259" w="505">
                  <a:moveTo>
                    <a:pt x="38" y="0"/>
                  </a:moveTo>
                  <a:cubicBezTo>
                    <a:pt x="0" y="0"/>
                    <a:pt x="453" y="259"/>
                    <a:pt x="491" y="259"/>
                  </a:cubicBezTo>
                  <a:cubicBezTo>
                    <a:pt x="504" y="259"/>
                    <a:pt x="462" y="224"/>
                    <a:pt x="320" y="129"/>
                  </a:cubicBezTo>
                  <a:cubicBezTo>
                    <a:pt x="131" y="35"/>
                    <a:pt x="51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736775" y="1239975"/>
              <a:ext cx="95275" cy="40325"/>
            </a:xfrm>
            <a:custGeom>
              <a:rect b="b" l="l" r="r" t="t"/>
              <a:pathLst>
                <a:path extrusionOk="0" h="1613" w="3811">
                  <a:moveTo>
                    <a:pt x="3204" y="0"/>
                  </a:moveTo>
                  <a:cubicBezTo>
                    <a:pt x="1851" y="0"/>
                    <a:pt x="586" y="636"/>
                    <a:pt x="0" y="1612"/>
                  </a:cubicBezTo>
                  <a:cubicBezTo>
                    <a:pt x="2018" y="1612"/>
                    <a:pt x="2466" y="716"/>
                    <a:pt x="3810" y="43"/>
                  </a:cubicBezTo>
                  <a:cubicBezTo>
                    <a:pt x="3608" y="14"/>
                    <a:pt x="3405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787200" y="2014250"/>
              <a:ext cx="44850" cy="33650"/>
            </a:xfrm>
            <a:custGeom>
              <a:rect b="b" l="l" r="r" t="t"/>
              <a:pathLst>
                <a:path extrusionOk="0" h="1346" w="1794">
                  <a:moveTo>
                    <a:pt x="1793" y="0"/>
                  </a:moveTo>
                  <a:cubicBezTo>
                    <a:pt x="449" y="0"/>
                    <a:pt x="225" y="449"/>
                    <a:pt x="1" y="1345"/>
                  </a:cubicBezTo>
                  <a:cubicBezTo>
                    <a:pt x="897" y="1121"/>
                    <a:pt x="1569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770400" y="1111300"/>
              <a:ext cx="35975" cy="34525"/>
            </a:xfrm>
            <a:custGeom>
              <a:rect b="b" l="l" r="r" t="t"/>
              <a:pathLst>
                <a:path extrusionOk="0" h="1381" w="1439">
                  <a:moveTo>
                    <a:pt x="430" y="1"/>
                  </a:moveTo>
                  <a:cubicBezTo>
                    <a:pt x="310" y="1"/>
                    <a:pt x="168" y="12"/>
                    <a:pt x="0" y="36"/>
                  </a:cubicBezTo>
                  <a:cubicBezTo>
                    <a:pt x="0" y="708"/>
                    <a:pt x="224" y="1156"/>
                    <a:pt x="1345" y="1380"/>
                  </a:cubicBezTo>
                  <a:cubicBezTo>
                    <a:pt x="945" y="780"/>
                    <a:pt x="1438" y="1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787200" y="1532400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1" y="0"/>
                  </a:moveTo>
                  <a:cubicBezTo>
                    <a:pt x="1" y="225"/>
                    <a:pt x="1" y="673"/>
                    <a:pt x="225" y="673"/>
                  </a:cubicBezTo>
                  <a:cubicBezTo>
                    <a:pt x="673" y="673"/>
                    <a:pt x="4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764800" y="1571625"/>
              <a:ext cx="50450" cy="39250"/>
            </a:xfrm>
            <a:custGeom>
              <a:rect b="b" l="l" r="r" t="t"/>
              <a:pathLst>
                <a:path extrusionOk="0" h="1570" w="2018">
                  <a:moveTo>
                    <a:pt x="224" y="0"/>
                  </a:moveTo>
                  <a:cubicBezTo>
                    <a:pt x="0" y="448"/>
                    <a:pt x="224" y="1121"/>
                    <a:pt x="672" y="1569"/>
                  </a:cubicBezTo>
                  <a:lnTo>
                    <a:pt x="672" y="1569"/>
                  </a:lnTo>
                  <a:cubicBezTo>
                    <a:pt x="672" y="897"/>
                    <a:pt x="201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776000" y="201425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9"/>
                    <a:pt x="449" y="449"/>
                  </a:cubicBezTo>
                  <a:cubicBezTo>
                    <a:pt x="449" y="225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759175" y="2047875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2" y="0"/>
                  </a:moveTo>
                  <a:cubicBezTo>
                    <a:pt x="225" y="0"/>
                    <a:pt x="1" y="448"/>
                    <a:pt x="1" y="1121"/>
                  </a:cubicBezTo>
                  <a:cubicBezTo>
                    <a:pt x="673" y="897"/>
                    <a:pt x="1122" y="673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663925" y="2047875"/>
              <a:ext cx="56075" cy="39225"/>
            </a:xfrm>
            <a:custGeom>
              <a:rect b="b" l="l" r="r" t="t"/>
              <a:pathLst>
                <a:path extrusionOk="0" h="1569" w="2243">
                  <a:moveTo>
                    <a:pt x="2242" y="0"/>
                  </a:moveTo>
                  <a:lnTo>
                    <a:pt x="2242" y="0"/>
                  </a:lnTo>
                  <a:cubicBezTo>
                    <a:pt x="897" y="224"/>
                    <a:pt x="1" y="673"/>
                    <a:pt x="1" y="1569"/>
                  </a:cubicBezTo>
                  <a:cubicBezTo>
                    <a:pt x="2018" y="1345"/>
                    <a:pt x="1570" y="1121"/>
                    <a:pt x="2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659775" y="1705350"/>
              <a:ext cx="21000" cy="18325"/>
            </a:xfrm>
            <a:custGeom>
              <a:rect b="b" l="l" r="r" t="t"/>
              <a:pathLst>
                <a:path extrusionOk="0" h="733" w="840">
                  <a:moveTo>
                    <a:pt x="615" y="0"/>
                  </a:moveTo>
                  <a:cubicBezTo>
                    <a:pt x="16" y="0"/>
                    <a:pt x="1" y="732"/>
                    <a:pt x="447" y="732"/>
                  </a:cubicBezTo>
                  <a:cubicBezTo>
                    <a:pt x="497" y="732"/>
                    <a:pt x="553" y="723"/>
                    <a:pt x="615" y="702"/>
                  </a:cubicBezTo>
                  <a:cubicBezTo>
                    <a:pt x="615" y="254"/>
                    <a:pt x="839" y="254"/>
                    <a:pt x="839" y="30"/>
                  </a:cubicBezTo>
                  <a:cubicBezTo>
                    <a:pt x="757" y="9"/>
                    <a:pt x="682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613500" y="1762125"/>
              <a:ext cx="11250" cy="16825"/>
            </a:xfrm>
            <a:custGeom>
              <a:rect b="b" l="l" r="r" t="t"/>
              <a:pathLst>
                <a:path extrusionOk="0" h="673" w="450">
                  <a:moveTo>
                    <a:pt x="1" y="0"/>
                  </a:moveTo>
                  <a:cubicBezTo>
                    <a:pt x="1" y="224"/>
                    <a:pt x="1" y="448"/>
                    <a:pt x="225" y="673"/>
                  </a:cubicBezTo>
                  <a:cubicBezTo>
                    <a:pt x="449" y="673"/>
                    <a:pt x="22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568675" y="1818150"/>
              <a:ext cx="50450" cy="33650"/>
            </a:xfrm>
            <a:custGeom>
              <a:rect b="b" l="l" r="r" t="t"/>
              <a:pathLst>
                <a:path extrusionOk="0" h="1346" w="2018">
                  <a:moveTo>
                    <a:pt x="2018" y="0"/>
                  </a:moveTo>
                  <a:cubicBezTo>
                    <a:pt x="1122" y="0"/>
                    <a:pt x="449" y="673"/>
                    <a:pt x="1" y="1345"/>
                  </a:cubicBezTo>
                  <a:cubicBezTo>
                    <a:pt x="897" y="1121"/>
                    <a:pt x="1570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591100" y="1778925"/>
              <a:ext cx="16825" cy="22450"/>
            </a:xfrm>
            <a:custGeom>
              <a:rect b="b" l="l" r="r" t="t"/>
              <a:pathLst>
                <a:path extrusionOk="0" h="898" w="673">
                  <a:moveTo>
                    <a:pt x="673" y="1"/>
                  </a:moveTo>
                  <a:cubicBezTo>
                    <a:pt x="225" y="1"/>
                    <a:pt x="0" y="449"/>
                    <a:pt x="0" y="897"/>
                  </a:cubicBezTo>
                  <a:cubicBezTo>
                    <a:pt x="673" y="897"/>
                    <a:pt x="673" y="449"/>
                    <a:pt x="6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596700" y="3286100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1" y="1"/>
                  </a:moveTo>
                  <a:cubicBezTo>
                    <a:pt x="1" y="1"/>
                    <a:pt x="1" y="449"/>
                    <a:pt x="225" y="449"/>
                  </a:cubicBezTo>
                  <a:cubicBezTo>
                    <a:pt x="673" y="449"/>
                    <a:pt x="4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591100" y="3420575"/>
              <a:ext cx="8250" cy="12375"/>
            </a:xfrm>
            <a:custGeom>
              <a:rect b="b" l="l" r="r" t="t"/>
              <a:pathLst>
                <a:path extrusionOk="0" h="495" w="330">
                  <a:moveTo>
                    <a:pt x="0" y="1"/>
                  </a:moveTo>
                  <a:cubicBezTo>
                    <a:pt x="0" y="225"/>
                    <a:pt x="0" y="449"/>
                    <a:pt x="225" y="449"/>
                  </a:cubicBezTo>
                  <a:cubicBezTo>
                    <a:pt x="257" y="481"/>
                    <a:pt x="275" y="495"/>
                    <a:pt x="283" y="495"/>
                  </a:cubicBezTo>
                  <a:cubicBezTo>
                    <a:pt x="330" y="49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546275" y="1795725"/>
              <a:ext cx="33650" cy="33650"/>
            </a:xfrm>
            <a:custGeom>
              <a:rect b="b" l="l" r="r" t="t"/>
              <a:pathLst>
                <a:path extrusionOk="0" h="1346" w="1346">
                  <a:moveTo>
                    <a:pt x="1345" y="1"/>
                  </a:moveTo>
                  <a:cubicBezTo>
                    <a:pt x="0" y="1"/>
                    <a:pt x="449" y="1346"/>
                    <a:pt x="1345" y="1346"/>
                  </a:cubicBezTo>
                  <a:cubicBezTo>
                    <a:pt x="1345" y="673"/>
                    <a:pt x="897" y="673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549075" y="1857375"/>
              <a:ext cx="28050" cy="4225"/>
            </a:xfrm>
            <a:custGeom>
              <a:rect b="b" l="l" r="r" t="t"/>
              <a:pathLst>
                <a:path extrusionOk="0" h="169" w="1122">
                  <a:moveTo>
                    <a:pt x="561" y="0"/>
                  </a:moveTo>
                  <a:lnTo>
                    <a:pt x="561" y="0"/>
                  </a:lnTo>
                  <a:cubicBezTo>
                    <a:pt x="1" y="112"/>
                    <a:pt x="281" y="168"/>
                    <a:pt x="561" y="168"/>
                  </a:cubicBezTo>
                  <a:cubicBezTo>
                    <a:pt x="841" y="168"/>
                    <a:pt x="1121" y="112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540025" y="1862975"/>
              <a:ext cx="24825" cy="6500"/>
            </a:xfrm>
            <a:custGeom>
              <a:rect b="b" l="l" r="r" t="t"/>
              <a:pathLst>
                <a:path extrusionOk="0" h="260" w="993">
                  <a:moveTo>
                    <a:pt x="475" y="0"/>
                  </a:moveTo>
                  <a:lnTo>
                    <a:pt x="475" y="0"/>
                  </a:lnTo>
                  <a:cubicBezTo>
                    <a:pt x="1" y="190"/>
                    <a:pt x="88" y="259"/>
                    <a:pt x="278" y="259"/>
                  </a:cubicBezTo>
                  <a:cubicBezTo>
                    <a:pt x="539" y="259"/>
                    <a:pt x="992" y="13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529475" y="1409125"/>
              <a:ext cx="16825" cy="11250"/>
            </a:xfrm>
            <a:custGeom>
              <a:rect b="b" l="l" r="r" t="t"/>
              <a:pathLst>
                <a:path extrusionOk="0" h="450" w="673">
                  <a:moveTo>
                    <a:pt x="224" y="1"/>
                  </a:moveTo>
                  <a:cubicBezTo>
                    <a:pt x="0" y="1"/>
                    <a:pt x="224" y="449"/>
                    <a:pt x="672" y="449"/>
                  </a:cubicBezTo>
                  <a:cubicBezTo>
                    <a:pt x="672" y="225"/>
                    <a:pt x="672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525600" y="1840550"/>
              <a:ext cx="22425" cy="6500"/>
            </a:xfrm>
            <a:custGeom>
              <a:rect b="b" l="l" r="r" t="t"/>
              <a:pathLst>
                <a:path extrusionOk="0" h="260" w="897">
                  <a:moveTo>
                    <a:pt x="379" y="1"/>
                  </a:moveTo>
                  <a:lnTo>
                    <a:pt x="379" y="1"/>
                  </a:lnTo>
                  <a:cubicBezTo>
                    <a:pt x="0" y="190"/>
                    <a:pt x="102" y="260"/>
                    <a:pt x="278" y="260"/>
                  </a:cubicBezTo>
                  <a:cubicBezTo>
                    <a:pt x="518" y="260"/>
                    <a:pt x="897" y="130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456625" y="2193550"/>
              <a:ext cx="67250" cy="39250"/>
            </a:xfrm>
            <a:custGeom>
              <a:rect b="b" l="l" r="r" t="t"/>
              <a:pathLst>
                <a:path extrusionOk="0" h="1570" w="2690">
                  <a:moveTo>
                    <a:pt x="2690" y="0"/>
                  </a:moveTo>
                  <a:lnTo>
                    <a:pt x="2690" y="0"/>
                  </a:lnTo>
                  <a:cubicBezTo>
                    <a:pt x="1569" y="224"/>
                    <a:pt x="1" y="897"/>
                    <a:pt x="449" y="1569"/>
                  </a:cubicBezTo>
                  <a:cubicBezTo>
                    <a:pt x="1121" y="897"/>
                    <a:pt x="2242" y="673"/>
                    <a:pt x="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430125" y="1906050"/>
              <a:ext cx="21550" cy="12975"/>
            </a:xfrm>
            <a:custGeom>
              <a:rect b="b" l="l" r="r" t="t"/>
              <a:pathLst>
                <a:path extrusionOk="0" h="519" w="862">
                  <a:moveTo>
                    <a:pt x="654" y="1"/>
                  </a:moveTo>
                  <a:cubicBezTo>
                    <a:pt x="434" y="1"/>
                    <a:pt x="0" y="260"/>
                    <a:pt x="388" y="518"/>
                  </a:cubicBezTo>
                  <a:cubicBezTo>
                    <a:pt x="862" y="140"/>
                    <a:pt x="815" y="1"/>
                    <a:pt x="6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422150" y="2232000"/>
              <a:ext cx="28900" cy="9625"/>
            </a:xfrm>
            <a:custGeom>
              <a:rect b="b" l="l" r="r" t="t"/>
              <a:pathLst>
                <a:path extrusionOk="0" h="385" w="1156">
                  <a:moveTo>
                    <a:pt x="733" y="1"/>
                  </a:moveTo>
                  <a:cubicBezTo>
                    <a:pt x="0" y="1"/>
                    <a:pt x="356" y="384"/>
                    <a:pt x="728" y="384"/>
                  </a:cubicBezTo>
                  <a:cubicBezTo>
                    <a:pt x="907" y="384"/>
                    <a:pt x="1089" y="295"/>
                    <a:pt x="1155" y="31"/>
                  </a:cubicBezTo>
                  <a:cubicBezTo>
                    <a:pt x="986" y="10"/>
                    <a:pt x="847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307750" y="1957075"/>
              <a:ext cx="25625" cy="12375"/>
            </a:xfrm>
            <a:custGeom>
              <a:rect b="b" l="l" r="r" t="t"/>
              <a:pathLst>
                <a:path extrusionOk="0" h="495" w="1025">
                  <a:moveTo>
                    <a:pt x="753" y="1"/>
                  </a:moveTo>
                  <a:cubicBezTo>
                    <a:pt x="247" y="1"/>
                    <a:pt x="0" y="495"/>
                    <a:pt x="577" y="495"/>
                  </a:cubicBezTo>
                  <a:cubicBezTo>
                    <a:pt x="577" y="270"/>
                    <a:pt x="1025" y="270"/>
                    <a:pt x="1025" y="46"/>
                  </a:cubicBezTo>
                  <a:cubicBezTo>
                    <a:pt x="929" y="14"/>
                    <a:pt x="83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288550" y="2292875"/>
              <a:ext cx="39225" cy="12750"/>
            </a:xfrm>
            <a:custGeom>
              <a:rect b="b" l="l" r="r" t="t"/>
              <a:pathLst>
                <a:path extrusionOk="0" h="510" w="1569">
                  <a:moveTo>
                    <a:pt x="1103" y="0"/>
                  </a:moveTo>
                  <a:cubicBezTo>
                    <a:pt x="509" y="0"/>
                    <a:pt x="181" y="328"/>
                    <a:pt x="0" y="510"/>
                  </a:cubicBezTo>
                  <a:cubicBezTo>
                    <a:pt x="672" y="510"/>
                    <a:pt x="1569" y="510"/>
                    <a:pt x="1569" y="61"/>
                  </a:cubicBezTo>
                  <a:cubicBezTo>
                    <a:pt x="1398" y="18"/>
                    <a:pt x="1243" y="0"/>
                    <a:pt x="1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249325" y="1033750"/>
              <a:ext cx="16825" cy="5625"/>
            </a:xfrm>
            <a:custGeom>
              <a:rect b="b" l="l" r="r" t="t"/>
              <a:pathLst>
                <a:path extrusionOk="0" h="225" w="673">
                  <a:moveTo>
                    <a:pt x="448" y="0"/>
                  </a:moveTo>
                  <a:cubicBezTo>
                    <a:pt x="0" y="0"/>
                    <a:pt x="448" y="224"/>
                    <a:pt x="673" y="224"/>
                  </a:cubicBezTo>
                  <a:cubicBezTo>
                    <a:pt x="673" y="224"/>
                    <a:pt x="673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52525" y="2324775"/>
              <a:ext cx="12625" cy="6500"/>
            </a:xfrm>
            <a:custGeom>
              <a:rect b="b" l="l" r="r" t="t"/>
              <a:pathLst>
                <a:path extrusionOk="0" h="260" w="505">
                  <a:moveTo>
                    <a:pt x="38" y="1"/>
                  </a:moveTo>
                  <a:cubicBezTo>
                    <a:pt x="1" y="1"/>
                    <a:pt x="454" y="259"/>
                    <a:pt x="491" y="259"/>
                  </a:cubicBezTo>
                  <a:cubicBezTo>
                    <a:pt x="505" y="259"/>
                    <a:pt x="463" y="225"/>
                    <a:pt x="320" y="130"/>
                  </a:cubicBezTo>
                  <a:cubicBezTo>
                    <a:pt x="131" y="35"/>
                    <a:pt x="52" y="1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232500" y="2367225"/>
              <a:ext cx="44850" cy="22450"/>
            </a:xfrm>
            <a:custGeom>
              <a:rect b="b" l="l" r="r" t="t"/>
              <a:pathLst>
                <a:path extrusionOk="0" h="898" w="1794">
                  <a:moveTo>
                    <a:pt x="1794" y="1"/>
                  </a:moveTo>
                  <a:cubicBezTo>
                    <a:pt x="673" y="1"/>
                    <a:pt x="1" y="1"/>
                    <a:pt x="225" y="897"/>
                  </a:cubicBezTo>
                  <a:lnTo>
                    <a:pt x="17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6855175" y="742400"/>
              <a:ext cx="95275" cy="162500"/>
            </a:xfrm>
            <a:custGeom>
              <a:rect b="b" l="l" r="r" t="t"/>
              <a:pathLst>
                <a:path extrusionOk="0" h="6500" w="3811">
                  <a:moveTo>
                    <a:pt x="3811" y="0"/>
                  </a:moveTo>
                  <a:cubicBezTo>
                    <a:pt x="1122" y="0"/>
                    <a:pt x="1" y="2017"/>
                    <a:pt x="1" y="6499"/>
                  </a:cubicBezTo>
                  <a:lnTo>
                    <a:pt x="38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6658000" y="748875"/>
              <a:ext cx="176675" cy="312900"/>
            </a:xfrm>
            <a:custGeom>
              <a:rect b="b" l="l" r="r" t="t"/>
              <a:pathLst>
                <a:path extrusionOk="0" h="12516" w="7067">
                  <a:moveTo>
                    <a:pt x="6968" y="1"/>
                  </a:moveTo>
                  <a:lnTo>
                    <a:pt x="6968" y="1"/>
                  </a:lnTo>
                  <a:cubicBezTo>
                    <a:pt x="6577" y="1"/>
                    <a:pt x="0" y="11979"/>
                    <a:pt x="716" y="12516"/>
                  </a:cubicBezTo>
                  <a:cubicBezTo>
                    <a:pt x="2509" y="9154"/>
                    <a:pt x="4078" y="6016"/>
                    <a:pt x="5871" y="2655"/>
                  </a:cubicBezTo>
                  <a:cubicBezTo>
                    <a:pt x="6773" y="761"/>
                    <a:pt x="7067" y="1"/>
                    <a:pt x="69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6838375" y="748000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673" y="0"/>
                  </a:moveTo>
                  <a:cubicBezTo>
                    <a:pt x="673" y="224"/>
                    <a:pt x="1" y="897"/>
                    <a:pt x="449" y="897"/>
                  </a:cubicBezTo>
                  <a:cubicBezTo>
                    <a:pt x="673" y="672"/>
                    <a:pt x="1569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6743125" y="9497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1121" y="0"/>
                  </a:moveTo>
                  <a:cubicBezTo>
                    <a:pt x="225" y="224"/>
                    <a:pt x="449" y="673"/>
                    <a:pt x="1" y="1121"/>
                  </a:cubicBezTo>
                  <a:cubicBezTo>
                    <a:pt x="673" y="1121"/>
                    <a:pt x="673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6664675" y="3842550"/>
              <a:ext cx="22450" cy="15725"/>
            </a:xfrm>
            <a:custGeom>
              <a:rect b="b" l="l" r="r" t="t"/>
              <a:pathLst>
                <a:path extrusionOk="0" h="629" w="898">
                  <a:moveTo>
                    <a:pt x="299" y="0"/>
                  </a:moveTo>
                  <a:cubicBezTo>
                    <a:pt x="211" y="0"/>
                    <a:pt x="113" y="43"/>
                    <a:pt x="1" y="155"/>
                  </a:cubicBezTo>
                  <a:cubicBezTo>
                    <a:pt x="327" y="155"/>
                    <a:pt x="534" y="629"/>
                    <a:pt x="710" y="629"/>
                  </a:cubicBezTo>
                  <a:cubicBezTo>
                    <a:pt x="775" y="629"/>
                    <a:pt x="836" y="562"/>
                    <a:pt x="897" y="379"/>
                  </a:cubicBezTo>
                  <a:cubicBezTo>
                    <a:pt x="729" y="379"/>
                    <a:pt x="561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6513400" y="3997675"/>
              <a:ext cx="5625" cy="11225"/>
            </a:xfrm>
            <a:custGeom>
              <a:rect b="b" l="l" r="r" t="t"/>
              <a:pathLst>
                <a:path extrusionOk="0" h="449" w="225">
                  <a:moveTo>
                    <a:pt x="225" y="1"/>
                  </a:moveTo>
                  <a:cubicBezTo>
                    <a:pt x="1" y="1"/>
                    <a:pt x="1" y="225"/>
                    <a:pt x="1" y="44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6515325" y="393892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102" y="0"/>
                  </a:moveTo>
                  <a:cubicBezTo>
                    <a:pt x="1" y="0"/>
                    <a:pt x="452" y="330"/>
                    <a:pt x="533" y="330"/>
                  </a:cubicBezTo>
                  <a:cubicBezTo>
                    <a:pt x="566" y="330"/>
                    <a:pt x="535" y="273"/>
                    <a:pt x="372" y="110"/>
                  </a:cubicBezTo>
                  <a:cubicBezTo>
                    <a:pt x="214" y="31"/>
                    <a:pt x="133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6513400" y="394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6194050" y="1694875"/>
              <a:ext cx="39225" cy="22450"/>
            </a:xfrm>
            <a:custGeom>
              <a:rect b="b" l="l" r="r" t="t"/>
              <a:pathLst>
                <a:path extrusionOk="0" h="898" w="1569">
                  <a:moveTo>
                    <a:pt x="448" y="1"/>
                  </a:moveTo>
                  <a:cubicBezTo>
                    <a:pt x="448" y="1"/>
                    <a:pt x="0" y="897"/>
                    <a:pt x="448" y="897"/>
                  </a:cubicBezTo>
                  <a:cubicBezTo>
                    <a:pt x="672" y="449"/>
                    <a:pt x="1569" y="225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5981125" y="1535400"/>
              <a:ext cx="20175" cy="19425"/>
            </a:xfrm>
            <a:custGeom>
              <a:rect b="b" l="l" r="r" t="t"/>
              <a:pathLst>
                <a:path extrusionOk="0" h="777" w="807">
                  <a:moveTo>
                    <a:pt x="606" y="1"/>
                  </a:moveTo>
                  <a:cubicBezTo>
                    <a:pt x="460" y="1"/>
                    <a:pt x="190" y="209"/>
                    <a:pt x="1" y="777"/>
                  </a:cubicBezTo>
                  <a:cubicBezTo>
                    <a:pt x="777" y="389"/>
                    <a:pt x="80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5930700" y="1582825"/>
              <a:ext cx="50450" cy="50450"/>
            </a:xfrm>
            <a:custGeom>
              <a:rect b="b" l="l" r="r" t="t"/>
              <a:pathLst>
                <a:path extrusionOk="0" h="2018" w="2018">
                  <a:moveTo>
                    <a:pt x="1121" y="0"/>
                  </a:moveTo>
                  <a:cubicBezTo>
                    <a:pt x="897" y="449"/>
                    <a:pt x="1" y="2018"/>
                    <a:pt x="673" y="2018"/>
                  </a:cubicBezTo>
                  <a:cubicBezTo>
                    <a:pt x="225" y="1121"/>
                    <a:pt x="2018" y="673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5817000" y="406500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5661750" y="1853675"/>
              <a:ext cx="28050" cy="21425"/>
            </a:xfrm>
            <a:custGeom>
              <a:rect b="b" l="l" r="r" t="t"/>
              <a:pathLst>
                <a:path extrusionOk="0" h="857" w="1122">
                  <a:moveTo>
                    <a:pt x="246" y="0"/>
                  </a:moveTo>
                  <a:cubicBezTo>
                    <a:pt x="141" y="0"/>
                    <a:pt x="53" y="44"/>
                    <a:pt x="1" y="148"/>
                  </a:cubicBezTo>
                  <a:cubicBezTo>
                    <a:pt x="599" y="148"/>
                    <a:pt x="311" y="857"/>
                    <a:pt x="869" y="857"/>
                  </a:cubicBezTo>
                  <a:cubicBezTo>
                    <a:pt x="939" y="857"/>
                    <a:pt x="1022" y="845"/>
                    <a:pt x="1121" y="821"/>
                  </a:cubicBezTo>
                  <a:cubicBezTo>
                    <a:pt x="1121" y="476"/>
                    <a:pt x="593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4272225" y="2315700"/>
              <a:ext cx="76950" cy="81825"/>
            </a:xfrm>
            <a:custGeom>
              <a:rect b="b" l="l" r="r" t="t"/>
              <a:pathLst>
                <a:path extrusionOk="0" h="3273" w="3078">
                  <a:moveTo>
                    <a:pt x="472" y="206"/>
                  </a:moveTo>
                  <a:cubicBezTo>
                    <a:pt x="458" y="206"/>
                    <a:pt x="449" y="224"/>
                    <a:pt x="449" y="269"/>
                  </a:cubicBezTo>
                  <a:cubicBezTo>
                    <a:pt x="449" y="269"/>
                    <a:pt x="449" y="493"/>
                    <a:pt x="673" y="493"/>
                  </a:cubicBezTo>
                  <a:cubicBezTo>
                    <a:pt x="673" y="493"/>
                    <a:pt x="530" y="206"/>
                    <a:pt x="472" y="206"/>
                  </a:cubicBezTo>
                  <a:close/>
                  <a:moveTo>
                    <a:pt x="1" y="1389"/>
                  </a:moveTo>
                  <a:cubicBezTo>
                    <a:pt x="1" y="1390"/>
                    <a:pt x="1" y="1614"/>
                    <a:pt x="225" y="1614"/>
                  </a:cubicBezTo>
                  <a:cubicBezTo>
                    <a:pt x="225" y="1614"/>
                    <a:pt x="85" y="1474"/>
                    <a:pt x="1" y="1389"/>
                  </a:cubicBezTo>
                  <a:close/>
                  <a:moveTo>
                    <a:pt x="1706" y="1"/>
                  </a:moveTo>
                  <a:cubicBezTo>
                    <a:pt x="1555" y="1"/>
                    <a:pt x="1363" y="15"/>
                    <a:pt x="1121" y="45"/>
                  </a:cubicBezTo>
                  <a:cubicBezTo>
                    <a:pt x="875" y="537"/>
                    <a:pt x="798" y="1148"/>
                    <a:pt x="843" y="1705"/>
                  </a:cubicBezTo>
                  <a:lnTo>
                    <a:pt x="843" y="1705"/>
                  </a:lnTo>
                  <a:cubicBezTo>
                    <a:pt x="1014" y="1149"/>
                    <a:pt x="3078" y="1"/>
                    <a:pt x="1706" y="1"/>
                  </a:cubicBezTo>
                  <a:close/>
                  <a:moveTo>
                    <a:pt x="843" y="1705"/>
                  </a:moveTo>
                  <a:cubicBezTo>
                    <a:pt x="825" y="1764"/>
                    <a:pt x="828" y="1817"/>
                    <a:pt x="859" y="1860"/>
                  </a:cubicBezTo>
                  <a:lnTo>
                    <a:pt x="859" y="1860"/>
                  </a:lnTo>
                  <a:cubicBezTo>
                    <a:pt x="853" y="1809"/>
                    <a:pt x="848" y="1757"/>
                    <a:pt x="843" y="1705"/>
                  </a:cubicBezTo>
                  <a:close/>
                  <a:moveTo>
                    <a:pt x="2914" y="1838"/>
                  </a:moveTo>
                  <a:cubicBezTo>
                    <a:pt x="2236" y="1951"/>
                    <a:pt x="1757" y="2000"/>
                    <a:pt x="1431" y="2000"/>
                  </a:cubicBezTo>
                  <a:cubicBezTo>
                    <a:pt x="1095" y="2000"/>
                    <a:pt x="921" y="1948"/>
                    <a:pt x="859" y="1860"/>
                  </a:cubicBezTo>
                  <a:lnTo>
                    <a:pt x="859" y="1860"/>
                  </a:lnTo>
                  <a:cubicBezTo>
                    <a:pt x="956" y="2637"/>
                    <a:pt x="1292" y="3273"/>
                    <a:pt x="1734" y="3273"/>
                  </a:cubicBezTo>
                  <a:cubicBezTo>
                    <a:pt x="2084" y="3273"/>
                    <a:pt x="2499" y="2876"/>
                    <a:pt x="2914" y="18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5314375" y="1457525"/>
              <a:ext cx="33775" cy="20900"/>
            </a:xfrm>
            <a:custGeom>
              <a:rect b="b" l="l" r="r" t="t"/>
              <a:pathLst>
                <a:path extrusionOk="0" h="836" w="1351">
                  <a:moveTo>
                    <a:pt x="1091" y="0"/>
                  </a:moveTo>
                  <a:cubicBezTo>
                    <a:pt x="1046" y="0"/>
                    <a:pt x="983" y="25"/>
                    <a:pt x="897" y="82"/>
                  </a:cubicBezTo>
                  <a:cubicBezTo>
                    <a:pt x="897" y="530"/>
                    <a:pt x="225" y="530"/>
                    <a:pt x="1" y="754"/>
                  </a:cubicBezTo>
                  <a:cubicBezTo>
                    <a:pt x="115" y="811"/>
                    <a:pt x="225" y="836"/>
                    <a:pt x="330" y="836"/>
                  </a:cubicBezTo>
                  <a:cubicBezTo>
                    <a:pt x="942" y="83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5493675" y="1280275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4" y="0"/>
                  </a:moveTo>
                  <a:cubicBezTo>
                    <a:pt x="0" y="0"/>
                    <a:pt x="224" y="448"/>
                    <a:pt x="449" y="448"/>
                  </a:cubicBezTo>
                  <a:cubicBezTo>
                    <a:pt x="449" y="448"/>
                    <a:pt x="44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4866150" y="1795725"/>
              <a:ext cx="22425" cy="7500"/>
            </a:xfrm>
            <a:custGeom>
              <a:rect b="b" l="l" r="r" t="t"/>
              <a:pathLst>
                <a:path extrusionOk="0" h="300" w="897">
                  <a:moveTo>
                    <a:pt x="897" y="1"/>
                  </a:moveTo>
                  <a:cubicBezTo>
                    <a:pt x="0" y="1"/>
                    <a:pt x="299" y="300"/>
                    <a:pt x="598" y="300"/>
                  </a:cubicBezTo>
                  <a:cubicBezTo>
                    <a:pt x="747" y="300"/>
                    <a:pt x="897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5532900" y="1089775"/>
              <a:ext cx="16825" cy="11225"/>
            </a:xfrm>
            <a:custGeom>
              <a:rect b="b" l="l" r="r" t="t"/>
              <a:pathLst>
                <a:path extrusionOk="0" h="449" w="673">
                  <a:moveTo>
                    <a:pt x="224" y="0"/>
                  </a:moveTo>
                  <a:cubicBezTo>
                    <a:pt x="0" y="0"/>
                    <a:pt x="224" y="448"/>
                    <a:pt x="673" y="448"/>
                  </a:cubicBezTo>
                  <a:cubicBezTo>
                    <a:pt x="673" y="448"/>
                    <a:pt x="673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5282675" y="1498875"/>
              <a:ext cx="14175" cy="8275"/>
            </a:xfrm>
            <a:custGeom>
              <a:rect b="b" l="l" r="r" t="t"/>
              <a:pathLst>
                <a:path extrusionOk="0" h="331" w="567">
                  <a:moveTo>
                    <a:pt x="533" y="0"/>
                  </a:moveTo>
                  <a:cubicBezTo>
                    <a:pt x="452" y="0"/>
                    <a:pt x="1" y="330"/>
                    <a:pt x="102" y="330"/>
                  </a:cubicBezTo>
                  <a:cubicBezTo>
                    <a:pt x="133" y="330"/>
                    <a:pt x="214" y="300"/>
                    <a:pt x="372" y="221"/>
                  </a:cubicBezTo>
                  <a:cubicBezTo>
                    <a:pt x="535" y="58"/>
                    <a:pt x="566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5460050" y="1325100"/>
              <a:ext cx="22450" cy="11225"/>
            </a:xfrm>
            <a:custGeom>
              <a:rect b="b" l="l" r="r" t="t"/>
              <a:pathLst>
                <a:path extrusionOk="0" h="449" w="898">
                  <a:moveTo>
                    <a:pt x="449" y="0"/>
                  </a:moveTo>
                  <a:cubicBezTo>
                    <a:pt x="449" y="224"/>
                    <a:pt x="1" y="224"/>
                    <a:pt x="449" y="448"/>
                  </a:cubicBezTo>
                  <a:cubicBezTo>
                    <a:pt x="897" y="448"/>
                    <a:pt x="897" y="0"/>
                    <a:pt x="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4653225" y="1991825"/>
              <a:ext cx="16850" cy="5650"/>
            </a:xfrm>
            <a:custGeom>
              <a:rect b="b" l="l" r="r" t="t"/>
              <a:pathLst>
                <a:path extrusionOk="0" h="226" w="674">
                  <a:moveTo>
                    <a:pt x="1" y="1"/>
                  </a:moveTo>
                  <a:cubicBezTo>
                    <a:pt x="1" y="1"/>
                    <a:pt x="225" y="225"/>
                    <a:pt x="449" y="225"/>
                  </a:cubicBezTo>
                  <a:cubicBezTo>
                    <a:pt x="673" y="225"/>
                    <a:pt x="225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4969800" y="1011325"/>
              <a:ext cx="28025" cy="4225"/>
            </a:xfrm>
            <a:custGeom>
              <a:rect b="b" l="l" r="r" t="t"/>
              <a:pathLst>
                <a:path extrusionOk="0" h="169" w="1121">
                  <a:moveTo>
                    <a:pt x="561" y="1"/>
                  </a:moveTo>
                  <a:lnTo>
                    <a:pt x="561" y="1"/>
                  </a:lnTo>
                  <a:cubicBezTo>
                    <a:pt x="0" y="113"/>
                    <a:pt x="281" y="169"/>
                    <a:pt x="561" y="169"/>
                  </a:cubicBezTo>
                  <a:cubicBezTo>
                    <a:pt x="841" y="169"/>
                    <a:pt x="1121" y="113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4653350" y="1945000"/>
              <a:ext cx="44125" cy="30950"/>
            </a:xfrm>
            <a:custGeom>
              <a:rect b="b" l="l" r="r" t="t"/>
              <a:pathLst>
                <a:path extrusionOk="0" h="1238" w="1765">
                  <a:moveTo>
                    <a:pt x="949" y="1"/>
                  </a:moveTo>
                  <a:cubicBezTo>
                    <a:pt x="833" y="1"/>
                    <a:pt x="668" y="25"/>
                    <a:pt x="444" y="81"/>
                  </a:cubicBezTo>
                  <a:cubicBezTo>
                    <a:pt x="44" y="481"/>
                    <a:pt x="1" y="1237"/>
                    <a:pt x="155" y="1237"/>
                  </a:cubicBezTo>
                  <a:cubicBezTo>
                    <a:pt x="174" y="1237"/>
                    <a:pt x="196" y="1226"/>
                    <a:pt x="220" y="1202"/>
                  </a:cubicBezTo>
                  <a:cubicBezTo>
                    <a:pt x="220" y="1202"/>
                    <a:pt x="1764" y="1"/>
                    <a:pt x="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5432050" y="1375525"/>
              <a:ext cx="56050" cy="50450"/>
            </a:xfrm>
            <a:custGeom>
              <a:rect b="b" l="l" r="r" t="t"/>
              <a:pathLst>
                <a:path extrusionOk="0" h="2018" w="2242">
                  <a:moveTo>
                    <a:pt x="1793" y="0"/>
                  </a:moveTo>
                  <a:lnTo>
                    <a:pt x="1793" y="0"/>
                  </a:lnTo>
                  <a:cubicBezTo>
                    <a:pt x="1345" y="897"/>
                    <a:pt x="224" y="1121"/>
                    <a:pt x="0" y="2017"/>
                  </a:cubicBezTo>
                  <a:cubicBezTo>
                    <a:pt x="897" y="1569"/>
                    <a:pt x="2241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4910975" y="3840800"/>
              <a:ext cx="33625" cy="33650"/>
            </a:xfrm>
            <a:custGeom>
              <a:rect b="b" l="l" r="r" t="t"/>
              <a:pathLst>
                <a:path extrusionOk="0" h="1346" w="1345">
                  <a:moveTo>
                    <a:pt x="1345" y="0"/>
                  </a:moveTo>
                  <a:cubicBezTo>
                    <a:pt x="224" y="0"/>
                    <a:pt x="224" y="673"/>
                    <a:pt x="0" y="1345"/>
                  </a:cubicBezTo>
                  <a:cubicBezTo>
                    <a:pt x="1121" y="1345"/>
                    <a:pt x="897" y="225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4708175" y="4261025"/>
              <a:ext cx="45925" cy="30625"/>
            </a:xfrm>
            <a:custGeom>
              <a:rect b="b" l="l" r="r" t="t"/>
              <a:pathLst>
                <a:path extrusionOk="0" h="1225" w="1837">
                  <a:moveTo>
                    <a:pt x="1164" y="0"/>
                  </a:moveTo>
                  <a:lnTo>
                    <a:pt x="1164" y="0"/>
                  </a:lnTo>
                  <a:cubicBezTo>
                    <a:pt x="977" y="376"/>
                    <a:pt x="1" y="1225"/>
                    <a:pt x="87" y="1225"/>
                  </a:cubicBezTo>
                  <a:cubicBezTo>
                    <a:pt x="103" y="1225"/>
                    <a:pt x="159" y="1193"/>
                    <a:pt x="268" y="1121"/>
                  </a:cubicBezTo>
                  <a:cubicBezTo>
                    <a:pt x="716" y="897"/>
                    <a:pt x="1837" y="448"/>
                    <a:pt x="1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4225750" y="2484975"/>
              <a:ext cx="12025" cy="8275"/>
            </a:xfrm>
            <a:custGeom>
              <a:rect b="b" l="l" r="r" t="t"/>
              <a:pathLst>
                <a:path extrusionOk="0" h="331" w="481">
                  <a:moveTo>
                    <a:pt x="7" y="1"/>
                  </a:moveTo>
                  <a:cubicBezTo>
                    <a:pt x="1" y="1"/>
                    <a:pt x="73" y="58"/>
                    <a:pt x="291" y="221"/>
                  </a:cubicBezTo>
                  <a:cubicBezTo>
                    <a:pt x="409" y="300"/>
                    <a:pt x="458" y="331"/>
                    <a:pt x="463" y="331"/>
                  </a:cubicBezTo>
                  <a:cubicBezTo>
                    <a:pt x="480" y="331"/>
                    <a:pt x="2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4154575" y="815225"/>
              <a:ext cx="39250" cy="11225"/>
            </a:xfrm>
            <a:custGeom>
              <a:rect b="b" l="l" r="r" t="t"/>
              <a:pathLst>
                <a:path extrusionOk="0" h="449" w="1570">
                  <a:moveTo>
                    <a:pt x="1345" y="1"/>
                  </a:moveTo>
                  <a:cubicBezTo>
                    <a:pt x="897" y="1"/>
                    <a:pt x="0" y="449"/>
                    <a:pt x="673" y="449"/>
                  </a:cubicBezTo>
                  <a:cubicBezTo>
                    <a:pt x="561" y="225"/>
                    <a:pt x="841" y="225"/>
                    <a:pt x="1093" y="225"/>
                  </a:cubicBezTo>
                  <a:cubicBezTo>
                    <a:pt x="1345" y="225"/>
                    <a:pt x="1569" y="225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3913650" y="1302675"/>
              <a:ext cx="44850" cy="44850"/>
            </a:xfrm>
            <a:custGeom>
              <a:rect b="b" l="l" r="r" t="t"/>
              <a:pathLst>
                <a:path extrusionOk="0" h="1794" w="1794">
                  <a:moveTo>
                    <a:pt x="1793" y="1"/>
                  </a:moveTo>
                  <a:cubicBezTo>
                    <a:pt x="448" y="1"/>
                    <a:pt x="673" y="1121"/>
                    <a:pt x="0" y="1794"/>
                  </a:cubicBezTo>
                  <a:cubicBezTo>
                    <a:pt x="897" y="1345"/>
                    <a:pt x="1121" y="449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3894025" y="3044275"/>
              <a:ext cx="27525" cy="13050"/>
            </a:xfrm>
            <a:custGeom>
              <a:rect b="b" l="l" r="r" t="t"/>
              <a:pathLst>
                <a:path extrusionOk="0" h="522" w="1101">
                  <a:moveTo>
                    <a:pt x="904" y="1"/>
                  </a:moveTo>
                  <a:cubicBezTo>
                    <a:pt x="875" y="1"/>
                    <a:pt x="836" y="12"/>
                    <a:pt x="785" y="37"/>
                  </a:cubicBezTo>
                  <a:cubicBezTo>
                    <a:pt x="673" y="261"/>
                    <a:pt x="449" y="261"/>
                    <a:pt x="281" y="261"/>
                  </a:cubicBezTo>
                  <a:cubicBezTo>
                    <a:pt x="113" y="261"/>
                    <a:pt x="1" y="261"/>
                    <a:pt x="113" y="485"/>
                  </a:cubicBezTo>
                  <a:cubicBezTo>
                    <a:pt x="189" y="510"/>
                    <a:pt x="262" y="521"/>
                    <a:pt x="331" y="521"/>
                  </a:cubicBezTo>
                  <a:cubicBezTo>
                    <a:pt x="806" y="521"/>
                    <a:pt x="1101" y="1"/>
                    <a:pt x="9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667125" y="1532400"/>
              <a:ext cx="84050" cy="39250"/>
            </a:xfrm>
            <a:custGeom>
              <a:rect b="b" l="l" r="r" t="t"/>
              <a:pathLst>
                <a:path extrusionOk="0" h="1570" w="3362">
                  <a:moveTo>
                    <a:pt x="1793" y="0"/>
                  </a:moveTo>
                  <a:lnTo>
                    <a:pt x="1793" y="0"/>
                  </a:lnTo>
                  <a:cubicBezTo>
                    <a:pt x="2017" y="897"/>
                    <a:pt x="0" y="1121"/>
                    <a:pt x="1345" y="1569"/>
                  </a:cubicBezTo>
                  <a:cubicBezTo>
                    <a:pt x="1121" y="897"/>
                    <a:pt x="3362" y="673"/>
                    <a:pt x="17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3599875" y="1622050"/>
              <a:ext cx="33650" cy="22425"/>
            </a:xfrm>
            <a:custGeom>
              <a:rect b="b" l="l" r="r" t="t"/>
              <a:pathLst>
                <a:path extrusionOk="0" h="897" w="1346">
                  <a:moveTo>
                    <a:pt x="1345" y="0"/>
                  </a:moveTo>
                  <a:cubicBezTo>
                    <a:pt x="449" y="0"/>
                    <a:pt x="1" y="449"/>
                    <a:pt x="1" y="897"/>
                  </a:cubicBezTo>
                  <a:cubicBezTo>
                    <a:pt x="897" y="897"/>
                    <a:pt x="673" y="224"/>
                    <a:pt x="1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3527050" y="1644450"/>
              <a:ext cx="89650" cy="56050"/>
            </a:xfrm>
            <a:custGeom>
              <a:rect b="b" l="l" r="r" t="t"/>
              <a:pathLst>
                <a:path extrusionOk="0" h="2242" w="3586">
                  <a:moveTo>
                    <a:pt x="2241" y="1"/>
                  </a:moveTo>
                  <a:cubicBezTo>
                    <a:pt x="2241" y="1121"/>
                    <a:pt x="0" y="1570"/>
                    <a:pt x="448" y="2242"/>
                  </a:cubicBezTo>
                  <a:cubicBezTo>
                    <a:pt x="897" y="1570"/>
                    <a:pt x="3586" y="673"/>
                    <a:pt x="2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3487825" y="1011325"/>
              <a:ext cx="16825" cy="16825"/>
            </a:xfrm>
            <a:custGeom>
              <a:rect b="b" l="l" r="r" t="t"/>
              <a:pathLst>
                <a:path extrusionOk="0" h="673" w="673">
                  <a:moveTo>
                    <a:pt x="448" y="1"/>
                  </a:moveTo>
                  <a:cubicBezTo>
                    <a:pt x="0" y="1"/>
                    <a:pt x="224" y="449"/>
                    <a:pt x="673" y="673"/>
                  </a:cubicBezTo>
                  <a:cubicBezTo>
                    <a:pt x="673" y="449"/>
                    <a:pt x="673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3315600" y="1846150"/>
              <a:ext cx="20975" cy="11375"/>
            </a:xfrm>
            <a:custGeom>
              <a:rect b="b" l="l" r="r" t="t"/>
              <a:pathLst>
                <a:path extrusionOk="0" h="455" w="839">
                  <a:moveTo>
                    <a:pt x="838" y="1"/>
                  </a:moveTo>
                  <a:lnTo>
                    <a:pt x="838" y="1"/>
                  </a:lnTo>
                  <a:cubicBezTo>
                    <a:pt x="1" y="141"/>
                    <a:pt x="32" y="454"/>
                    <a:pt x="284" y="454"/>
                  </a:cubicBezTo>
                  <a:cubicBezTo>
                    <a:pt x="436" y="454"/>
                    <a:pt x="669" y="339"/>
                    <a:pt x="8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3280500" y="1860925"/>
              <a:ext cx="29900" cy="20925"/>
            </a:xfrm>
            <a:custGeom>
              <a:rect b="b" l="l" r="r" t="t"/>
              <a:pathLst>
                <a:path extrusionOk="0" h="837" w="1196">
                  <a:moveTo>
                    <a:pt x="1026" y="1"/>
                  </a:moveTo>
                  <a:cubicBezTo>
                    <a:pt x="997" y="1"/>
                    <a:pt x="954" y="25"/>
                    <a:pt x="897" y="82"/>
                  </a:cubicBezTo>
                  <a:cubicBezTo>
                    <a:pt x="897" y="531"/>
                    <a:pt x="1" y="306"/>
                    <a:pt x="1" y="755"/>
                  </a:cubicBezTo>
                  <a:cubicBezTo>
                    <a:pt x="115" y="812"/>
                    <a:pt x="222" y="836"/>
                    <a:pt x="321" y="836"/>
                  </a:cubicBezTo>
                  <a:cubicBezTo>
                    <a:pt x="898" y="836"/>
                    <a:pt x="1195" y="1"/>
                    <a:pt x="1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3241300" y="1890975"/>
              <a:ext cx="28025" cy="16850"/>
            </a:xfrm>
            <a:custGeom>
              <a:rect b="b" l="l" r="r" t="t"/>
              <a:pathLst>
                <a:path extrusionOk="0" h="674" w="1121">
                  <a:moveTo>
                    <a:pt x="672" y="1"/>
                  </a:moveTo>
                  <a:cubicBezTo>
                    <a:pt x="672" y="225"/>
                    <a:pt x="0" y="225"/>
                    <a:pt x="0" y="673"/>
                  </a:cubicBezTo>
                  <a:lnTo>
                    <a:pt x="0" y="673"/>
                  </a:lnTo>
                  <a:cubicBezTo>
                    <a:pt x="672" y="673"/>
                    <a:pt x="1121" y="1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3076925" y="2065925"/>
              <a:ext cx="24325" cy="9975"/>
            </a:xfrm>
            <a:custGeom>
              <a:rect b="b" l="l" r="r" t="t"/>
              <a:pathLst>
                <a:path extrusionOk="0" h="399" w="973">
                  <a:moveTo>
                    <a:pt x="698" y="0"/>
                  </a:moveTo>
                  <a:cubicBezTo>
                    <a:pt x="399" y="0"/>
                    <a:pt x="1" y="399"/>
                    <a:pt x="300" y="399"/>
                  </a:cubicBezTo>
                  <a:lnTo>
                    <a:pt x="972" y="399"/>
                  </a:lnTo>
                  <a:cubicBezTo>
                    <a:pt x="972" y="100"/>
                    <a:pt x="848" y="0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2819425" y="3039675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6" y="0"/>
                  </a:moveTo>
                  <a:cubicBezTo>
                    <a:pt x="0" y="0"/>
                    <a:pt x="73" y="58"/>
                    <a:pt x="290" y="221"/>
                  </a:cubicBezTo>
                  <a:cubicBezTo>
                    <a:pt x="409" y="300"/>
                    <a:pt x="458" y="330"/>
                    <a:pt x="463" y="330"/>
                  </a:cubicBezTo>
                  <a:cubicBezTo>
                    <a:pt x="480" y="330"/>
                    <a:pt x="19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2072675" y="4646475"/>
              <a:ext cx="36850" cy="12375"/>
            </a:xfrm>
            <a:custGeom>
              <a:rect b="b" l="l" r="r" t="t"/>
              <a:pathLst>
                <a:path extrusionOk="0" h="495" w="1474">
                  <a:moveTo>
                    <a:pt x="1036" y="1"/>
                  </a:moveTo>
                  <a:cubicBezTo>
                    <a:pt x="577" y="1"/>
                    <a:pt x="1" y="494"/>
                    <a:pt x="577" y="494"/>
                  </a:cubicBezTo>
                  <a:cubicBezTo>
                    <a:pt x="577" y="270"/>
                    <a:pt x="857" y="270"/>
                    <a:pt x="1081" y="270"/>
                  </a:cubicBezTo>
                  <a:cubicBezTo>
                    <a:pt x="1305" y="270"/>
                    <a:pt x="1473" y="270"/>
                    <a:pt x="1249" y="46"/>
                  </a:cubicBezTo>
                  <a:cubicBezTo>
                    <a:pt x="1185" y="14"/>
                    <a:pt x="111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1100975" y="1061750"/>
              <a:ext cx="67250" cy="61650"/>
            </a:xfrm>
            <a:custGeom>
              <a:rect b="b" l="l" r="r" t="t"/>
              <a:pathLst>
                <a:path extrusionOk="0" h="2466" w="2690">
                  <a:moveTo>
                    <a:pt x="1793" y="1"/>
                  </a:moveTo>
                  <a:lnTo>
                    <a:pt x="1793" y="1"/>
                  </a:lnTo>
                  <a:cubicBezTo>
                    <a:pt x="2017" y="1121"/>
                    <a:pt x="0" y="1569"/>
                    <a:pt x="897" y="2466"/>
                  </a:cubicBezTo>
                  <a:cubicBezTo>
                    <a:pt x="897" y="1794"/>
                    <a:pt x="2690" y="897"/>
                    <a:pt x="1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71725" y="1044950"/>
              <a:ext cx="95275" cy="44850"/>
            </a:xfrm>
            <a:custGeom>
              <a:rect b="b" l="l" r="r" t="t"/>
              <a:pathLst>
                <a:path extrusionOk="0" h="1794" w="3811">
                  <a:moveTo>
                    <a:pt x="3362" y="0"/>
                  </a:moveTo>
                  <a:cubicBezTo>
                    <a:pt x="2690" y="673"/>
                    <a:pt x="1" y="1793"/>
                    <a:pt x="225" y="1793"/>
                  </a:cubicBezTo>
                  <a:cubicBezTo>
                    <a:pt x="1794" y="1569"/>
                    <a:pt x="3811" y="897"/>
                    <a:pt x="3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507050" y="742400"/>
              <a:ext cx="28050" cy="28025"/>
            </a:xfrm>
            <a:custGeom>
              <a:rect b="b" l="l" r="r" t="t"/>
              <a:pathLst>
                <a:path extrusionOk="0" h="1121" w="1122">
                  <a:moveTo>
                    <a:pt x="673" y="0"/>
                  </a:moveTo>
                  <a:cubicBezTo>
                    <a:pt x="449" y="448"/>
                    <a:pt x="1" y="896"/>
                    <a:pt x="673" y="1121"/>
                  </a:cubicBezTo>
                  <a:cubicBezTo>
                    <a:pt x="673" y="672"/>
                    <a:pt x="1121" y="224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1064525" y="3105300"/>
              <a:ext cx="8600" cy="11475"/>
            </a:xfrm>
            <a:custGeom>
              <a:rect b="b" l="l" r="r" t="t"/>
              <a:pathLst>
                <a:path extrusionOk="0" h="459" w="344">
                  <a:moveTo>
                    <a:pt x="334" y="1"/>
                  </a:moveTo>
                  <a:cubicBezTo>
                    <a:pt x="330" y="1"/>
                    <a:pt x="271" y="75"/>
                    <a:pt x="113" y="285"/>
                  </a:cubicBezTo>
                  <a:cubicBezTo>
                    <a:pt x="30" y="411"/>
                    <a:pt x="1" y="458"/>
                    <a:pt x="5" y="458"/>
                  </a:cubicBezTo>
                  <a:cubicBezTo>
                    <a:pt x="16" y="458"/>
                    <a:pt x="344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1012200" y="1126250"/>
              <a:ext cx="12000" cy="8275"/>
            </a:xfrm>
            <a:custGeom>
              <a:rect b="b" l="l" r="r" t="t"/>
              <a:pathLst>
                <a:path extrusionOk="0" h="331" w="480">
                  <a:moveTo>
                    <a:pt x="17" y="1"/>
                  </a:moveTo>
                  <a:cubicBezTo>
                    <a:pt x="0" y="1"/>
                    <a:pt x="460" y="331"/>
                    <a:pt x="474" y="331"/>
                  </a:cubicBezTo>
                  <a:cubicBezTo>
                    <a:pt x="479" y="331"/>
                    <a:pt x="407" y="273"/>
                    <a:pt x="189" y="110"/>
                  </a:cubicBezTo>
                  <a:cubicBezTo>
                    <a:pt x="71" y="31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955300" y="3351075"/>
              <a:ext cx="40325" cy="30300"/>
            </a:xfrm>
            <a:custGeom>
              <a:rect b="b" l="l" r="r" t="t"/>
              <a:pathLst>
                <a:path extrusionOk="0" h="1212" w="1613">
                  <a:moveTo>
                    <a:pt x="1330" y="0"/>
                  </a:moveTo>
                  <a:cubicBezTo>
                    <a:pt x="1284" y="0"/>
                    <a:pt x="1216" y="28"/>
                    <a:pt x="1121" y="91"/>
                  </a:cubicBezTo>
                  <a:cubicBezTo>
                    <a:pt x="1121" y="315"/>
                    <a:pt x="0" y="764"/>
                    <a:pt x="897" y="1212"/>
                  </a:cubicBezTo>
                  <a:cubicBezTo>
                    <a:pt x="1089" y="1019"/>
                    <a:pt x="1612" y="0"/>
                    <a:pt x="1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916075" y="3426175"/>
              <a:ext cx="39250" cy="33650"/>
            </a:xfrm>
            <a:custGeom>
              <a:rect b="b" l="l" r="r" t="t"/>
              <a:pathLst>
                <a:path extrusionOk="0" h="1346" w="1570">
                  <a:moveTo>
                    <a:pt x="897" y="1"/>
                  </a:moveTo>
                  <a:cubicBezTo>
                    <a:pt x="897" y="449"/>
                    <a:pt x="0" y="897"/>
                    <a:pt x="673" y="1346"/>
                  </a:cubicBezTo>
                  <a:cubicBezTo>
                    <a:pt x="448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865650" y="1319500"/>
              <a:ext cx="33625" cy="16825"/>
            </a:xfrm>
            <a:custGeom>
              <a:rect b="b" l="l" r="r" t="t"/>
              <a:pathLst>
                <a:path extrusionOk="0" h="673" w="1345">
                  <a:moveTo>
                    <a:pt x="673" y="0"/>
                  </a:moveTo>
                  <a:cubicBezTo>
                    <a:pt x="673" y="0"/>
                    <a:pt x="0" y="672"/>
                    <a:pt x="673" y="672"/>
                  </a:cubicBezTo>
                  <a:cubicBezTo>
                    <a:pt x="448" y="448"/>
                    <a:pt x="134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832025" y="1963825"/>
              <a:ext cx="50450" cy="44850"/>
            </a:xfrm>
            <a:custGeom>
              <a:rect b="b" l="l" r="r" t="t"/>
              <a:pathLst>
                <a:path extrusionOk="0" h="1794" w="2018">
                  <a:moveTo>
                    <a:pt x="2018" y="0"/>
                  </a:moveTo>
                  <a:lnTo>
                    <a:pt x="2018" y="0"/>
                  </a:lnTo>
                  <a:cubicBezTo>
                    <a:pt x="1345" y="449"/>
                    <a:pt x="0" y="897"/>
                    <a:pt x="0" y="1793"/>
                  </a:cubicBezTo>
                  <a:cubicBezTo>
                    <a:pt x="1121" y="1569"/>
                    <a:pt x="1569" y="673"/>
                    <a:pt x="20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389400" y="1065875"/>
              <a:ext cx="351150" cy="39975"/>
            </a:xfrm>
            <a:custGeom>
              <a:rect b="b" l="l" r="r" t="t"/>
              <a:pathLst>
                <a:path extrusionOk="0" h="1599" w="14046">
                  <a:moveTo>
                    <a:pt x="4900" y="1"/>
                  </a:moveTo>
                  <a:cubicBezTo>
                    <a:pt x="3356" y="1"/>
                    <a:pt x="1699" y="198"/>
                    <a:pt x="0" y="732"/>
                  </a:cubicBezTo>
                  <a:lnTo>
                    <a:pt x="11733" y="1111"/>
                  </a:lnTo>
                  <a:lnTo>
                    <a:pt x="11733" y="1111"/>
                  </a:lnTo>
                  <a:cubicBezTo>
                    <a:pt x="10095" y="641"/>
                    <a:pt x="7680" y="1"/>
                    <a:pt x="4900" y="1"/>
                  </a:cubicBezTo>
                  <a:close/>
                  <a:moveTo>
                    <a:pt x="11733" y="1111"/>
                  </a:moveTo>
                  <a:cubicBezTo>
                    <a:pt x="12683" y="1383"/>
                    <a:pt x="13372" y="1598"/>
                    <a:pt x="13719" y="1598"/>
                  </a:cubicBezTo>
                  <a:cubicBezTo>
                    <a:pt x="13976" y="1598"/>
                    <a:pt x="14046" y="1480"/>
                    <a:pt x="13895" y="1180"/>
                  </a:cubicBezTo>
                  <a:lnTo>
                    <a:pt x="11733" y="11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544475" y="3516375"/>
              <a:ext cx="12700" cy="18475"/>
            </a:xfrm>
            <a:custGeom>
              <a:rect b="b" l="l" r="r" t="t"/>
              <a:pathLst>
                <a:path extrusionOk="0" h="739" w="508">
                  <a:moveTo>
                    <a:pt x="467" y="0"/>
                  </a:moveTo>
                  <a:cubicBezTo>
                    <a:pt x="456" y="0"/>
                    <a:pt x="406" y="57"/>
                    <a:pt x="297" y="203"/>
                  </a:cubicBezTo>
                  <a:cubicBezTo>
                    <a:pt x="70" y="600"/>
                    <a:pt x="1" y="739"/>
                    <a:pt x="13" y="739"/>
                  </a:cubicBezTo>
                  <a:cubicBezTo>
                    <a:pt x="43" y="739"/>
                    <a:pt x="507" y="0"/>
                    <a:pt x="4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282925" y="2271975"/>
              <a:ext cx="240950" cy="89675"/>
            </a:xfrm>
            <a:custGeom>
              <a:rect b="b" l="l" r="r" t="t"/>
              <a:pathLst>
                <a:path extrusionOk="0" h="3587" w="9638">
                  <a:moveTo>
                    <a:pt x="5604" y="1"/>
                  </a:moveTo>
                  <a:lnTo>
                    <a:pt x="5604" y="1"/>
                  </a:lnTo>
                  <a:cubicBezTo>
                    <a:pt x="3363" y="449"/>
                    <a:pt x="1346" y="1794"/>
                    <a:pt x="1" y="3587"/>
                  </a:cubicBezTo>
                  <a:cubicBezTo>
                    <a:pt x="7621" y="2466"/>
                    <a:pt x="9638" y="1346"/>
                    <a:pt x="5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333375" y="2249575"/>
              <a:ext cx="72850" cy="33650"/>
            </a:xfrm>
            <a:custGeom>
              <a:rect b="b" l="l" r="r" t="t"/>
              <a:pathLst>
                <a:path extrusionOk="0" h="1346" w="2914">
                  <a:moveTo>
                    <a:pt x="2914" y="0"/>
                  </a:moveTo>
                  <a:cubicBezTo>
                    <a:pt x="2241" y="0"/>
                    <a:pt x="0" y="1345"/>
                    <a:pt x="1121" y="1345"/>
                  </a:cubicBezTo>
                  <a:cubicBezTo>
                    <a:pt x="1569" y="897"/>
                    <a:pt x="2689" y="673"/>
                    <a:pt x="2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254925" y="3891225"/>
              <a:ext cx="39250" cy="22425"/>
            </a:xfrm>
            <a:custGeom>
              <a:rect b="b" l="l" r="r" t="t"/>
              <a:pathLst>
                <a:path extrusionOk="0" h="897" w="1570">
                  <a:moveTo>
                    <a:pt x="897" y="1"/>
                  </a:moveTo>
                  <a:cubicBezTo>
                    <a:pt x="673" y="449"/>
                    <a:pt x="224" y="673"/>
                    <a:pt x="0" y="897"/>
                  </a:cubicBezTo>
                  <a:cubicBezTo>
                    <a:pt x="449" y="897"/>
                    <a:pt x="1569" y="225"/>
                    <a:pt x="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44" name="Google Shape;6844;p17"/>
          <p:cNvSpPr txBox="1"/>
          <p:nvPr>
            <p:ph type="title"/>
          </p:nvPr>
        </p:nvSpPr>
        <p:spPr>
          <a:xfrm>
            <a:off x="1155138" y="1982435"/>
            <a:ext cx="1222500" cy="444000"/>
          </a:xfrm>
          <a:prstGeom prst="rect">
            <a:avLst/>
          </a:prstGeom>
          <a:solidFill>
            <a:srgbClr val="B33B00"/>
          </a:solidFill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6845" name="Google Shape;6845;p17"/>
          <p:cNvSpPr txBox="1"/>
          <p:nvPr>
            <p:ph idx="2" type="title"/>
          </p:nvPr>
        </p:nvSpPr>
        <p:spPr>
          <a:xfrm>
            <a:off x="2903213" y="3394710"/>
            <a:ext cx="1222500" cy="444000"/>
          </a:xfrm>
          <a:prstGeom prst="rect">
            <a:avLst/>
          </a:prstGeom>
          <a:solidFill>
            <a:srgbClr val="B33B00"/>
          </a:solidFill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6846" name="Google Shape;6846;p17"/>
          <p:cNvSpPr txBox="1"/>
          <p:nvPr>
            <p:ph idx="3" type="title"/>
          </p:nvPr>
        </p:nvSpPr>
        <p:spPr>
          <a:xfrm>
            <a:off x="4983563" y="3394710"/>
            <a:ext cx="1222500" cy="444000"/>
          </a:xfrm>
          <a:prstGeom prst="rect">
            <a:avLst/>
          </a:prstGeom>
          <a:solidFill>
            <a:srgbClr val="B33B00"/>
          </a:solidFill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6847" name="Google Shape;6847;p17"/>
          <p:cNvSpPr txBox="1"/>
          <p:nvPr>
            <p:ph idx="4" type="title"/>
          </p:nvPr>
        </p:nvSpPr>
        <p:spPr>
          <a:xfrm>
            <a:off x="6778838" y="1960060"/>
            <a:ext cx="1222500" cy="444000"/>
          </a:xfrm>
          <a:prstGeom prst="rect">
            <a:avLst/>
          </a:prstGeom>
          <a:solidFill>
            <a:srgbClr val="B33B00"/>
          </a:solidFill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Josefin Sans Thin"/>
              <a:buNone/>
              <a:defRPr sz="1800">
                <a:solidFill>
                  <a:schemeClr val="lt1"/>
                </a:solidFill>
                <a:latin typeface="Josefin Sans Thin"/>
                <a:ea typeface="Josefin Sans Thin"/>
                <a:cs typeface="Josefin Sans Thin"/>
                <a:sym typeface="Josefin Sans Thin"/>
              </a:defRPr>
            </a:lvl9pPr>
          </a:lstStyle>
          <a:p/>
        </p:txBody>
      </p:sp>
      <p:sp>
        <p:nvSpPr>
          <p:cNvPr id="6848" name="Google Shape;6848;p17"/>
          <p:cNvSpPr txBox="1"/>
          <p:nvPr>
            <p:ph idx="1" type="subTitle"/>
          </p:nvPr>
        </p:nvSpPr>
        <p:spPr>
          <a:xfrm>
            <a:off x="6513126" y="2465975"/>
            <a:ext cx="1764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/>
        </p:txBody>
      </p:sp>
      <p:sp>
        <p:nvSpPr>
          <p:cNvPr id="6849" name="Google Shape;6849;p17"/>
          <p:cNvSpPr txBox="1"/>
          <p:nvPr>
            <p:ph idx="5" type="subTitle"/>
          </p:nvPr>
        </p:nvSpPr>
        <p:spPr>
          <a:xfrm>
            <a:off x="4731126" y="3900625"/>
            <a:ext cx="1764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/>
        </p:txBody>
      </p:sp>
      <p:sp>
        <p:nvSpPr>
          <p:cNvPr id="6850" name="Google Shape;6850;p17"/>
          <p:cNvSpPr txBox="1"/>
          <p:nvPr>
            <p:ph idx="6" type="subTitle"/>
          </p:nvPr>
        </p:nvSpPr>
        <p:spPr>
          <a:xfrm>
            <a:off x="2668201" y="3900625"/>
            <a:ext cx="1764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/>
        </p:txBody>
      </p:sp>
      <p:sp>
        <p:nvSpPr>
          <p:cNvPr id="6851" name="Google Shape;6851;p17"/>
          <p:cNvSpPr txBox="1"/>
          <p:nvPr>
            <p:ph idx="7" type="subTitle"/>
          </p:nvPr>
        </p:nvSpPr>
        <p:spPr>
          <a:xfrm>
            <a:off x="864600" y="2502375"/>
            <a:ext cx="180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 sz="1400"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1400"/>
              <a:buFont typeface="Roboto Mono"/>
              <a:buNone/>
              <a:defRPr>
                <a:solidFill>
                  <a:srgbClr val="333333"/>
                </a:solidFill>
                <a:latin typeface="Roboto Mono"/>
                <a:ea typeface="Roboto Mono"/>
                <a:cs typeface="Roboto Mono"/>
                <a:sym typeface="Roboto Mono"/>
              </a:defRPr>
            </a:lvl9pPr>
          </a:lstStyle>
          <a:p/>
        </p:txBody>
      </p:sp>
      <p:sp>
        <p:nvSpPr>
          <p:cNvPr id="6852" name="Google Shape;6852;p17"/>
          <p:cNvSpPr txBox="1"/>
          <p:nvPr>
            <p:ph idx="8" type="title"/>
          </p:nvPr>
        </p:nvSpPr>
        <p:spPr>
          <a:xfrm>
            <a:off x="2614050" y="331225"/>
            <a:ext cx="3910200" cy="1292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33B00"/>
              </a:buClr>
              <a:buSzPts val="3600"/>
              <a:buFont typeface="Josefin Sans"/>
              <a:buNone/>
              <a:defRPr sz="3600">
                <a:solidFill>
                  <a:srgbClr val="B33B00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theme" Target="../theme/theme2.xml"/><Relationship Id="rId25" Type="http://schemas.openxmlformats.org/officeDocument/2006/relationships/slideLayout" Target="../slideLayouts/slideLayout25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7" name="Google Shape;7;p1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Arial"/>
              <a:buChar char="●"/>
              <a:defRPr b="0" i="0" sz="18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317500" lvl="1" marL="914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b="0" i="0" sz="14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317500" lvl="2" marL="1371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b="0" i="0" sz="14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317500" lvl="3" marL="18288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b="0" i="0" sz="14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317500" lvl="4" marL="22860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b="0" i="0" sz="14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317500" lvl="5" marL="27432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b="0" i="0" sz="14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317500" lvl="6" marL="3200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b="0" i="0" sz="14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317500" lvl="7" marL="3657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b="0" i="0" sz="14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317500" lvl="8" marL="4114800" marR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Arial"/>
              <a:buChar char="■"/>
              <a:defRPr b="0" i="0" sz="14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8" name="Google Shape;8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17.gif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9.gif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20.gif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5.gif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1.gif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7.gif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8.gif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8.gif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21.gif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11.gif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6.gif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2.gif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3.gif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10.gif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12.gif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14.gif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15.gif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3.xml"/><Relationship Id="rId3" Type="http://schemas.openxmlformats.org/officeDocument/2006/relationships/image" Target="../media/image19.gif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3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6.gif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4.gif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73" name="Shape 17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4" name="Google Shape;17474;p1"/>
          <p:cNvSpPr/>
          <p:nvPr/>
        </p:nvSpPr>
        <p:spPr>
          <a:xfrm rot="-147772">
            <a:off x="1575738" y="1641179"/>
            <a:ext cx="5992525" cy="1417690"/>
          </a:xfrm>
          <a:custGeom>
            <a:rect b="b" l="l" r="r" t="t"/>
            <a:pathLst>
              <a:path extrusionOk="0" h="31374" w="63622">
                <a:moveTo>
                  <a:pt x="1063" y="0"/>
                </a:moveTo>
                <a:lnTo>
                  <a:pt x="2688" y="3625"/>
                </a:lnTo>
                <a:lnTo>
                  <a:pt x="813" y="6250"/>
                </a:lnTo>
                <a:lnTo>
                  <a:pt x="3188" y="8812"/>
                </a:lnTo>
                <a:lnTo>
                  <a:pt x="625" y="12062"/>
                </a:lnTo>
                <a:lnTo>
                  <a:pt x="1875" y="14624"/>
                </a:lnTo>
                <a:lnTo>
                  <a:pt x="375" y="18311"/>
                </a:lnTo>
                <a:lnTo>
                  <a:pt x="1688" y="20311"/>
                </a:lnTo>
                <a:lnTo>
                  <a:pt x="188" y="24249"/>
                </a:lnTo>
                <a:lnTo>
                  <a:pt x="2563" y="26123"/>
                </a:lnTo>
                <a:lnTo>
                  <a:pt x="0" y="29123"/>
                </a:lnTo>
                <a:lnTo>
                  <a:pt x="62622" y="31373"/>
                </a:lnTo>
                <a:lnTo>
                  <a:pt x="60559" y="28623"/>
                </a:lnTo>
                <a:lnTo>
                  <a:pt x="62809" y="26248"/>
                </a:lnTo>
                <a:lnTo>
                  <a:pt x="60747" y="23374"/>
                </a:lnTo>
                <a:lnTo>
                  <a:pt x="62934" y="21311"/>
                </a:lnTo>
                <a:lnTo>
                  <a:pt x="60934" y="18436"/>
                </a:lnTo>
                <a:lnTo>
                  <a:pt x="63184" y="14874"/>
                </a:lnTo>
                <a:lnTo>
                  <a:pt x="61184" y="12187"/>
                </a:lnTo>
                <a:lnTo>
                  <a:pt x="63372" y="9374"/>
                </a:lnTo>
                <a:lnTo>
                  <a:pt x="61372" y="6687"/>
                </a:lnTo>
                <a:lnTo>
                  <a:pt x="63059" y="5875"/>
                </a:lnTo>
                <a:lnTo>
                  <a:pt x="63622" y="2250"/>
                </a:lnTo>
                <a:lnTo>
                  <a:pt x="106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75" name="Google Shape;17475;p1"/>
          <p:cNvSpPr txBox="1"/>
          <p:nvPr>
            <p:ph type="ctrTitle"/>
          </p:nvPr>
        </p:nvSpPr>
        <p:spPr>
          <a:xfrm rot="-214466">
            <a:off x="1388511" y="1748149"/>
            <a:ext cx="6207376" cy="1203839"/>
          </a:xfrm>
          <a:prstGeom prst="rect">
            <a:avLst/>
          </a:prstGeom>
          <a:noFill/>
          <a:ln>
            <a:noFill/>
          </a:ln>
        </p:spPr>
        <p:txBody>
          <a:bodyPr anchorCtr="0" anchor="ctr" bIns="274300" lIns="274300" spcFirstLastPara="1" rIns="274300" wrap="square" tIns="27430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b="1" lang="en" sz="4700">
                <a:latin typeface="Josefin Sans"/>
                <a:ea typeface="Josefin Sans"/>
                <a:cs typeface="Josefin Sans"/>
                <a:sym typeface="Josefin Sans"/>
              </a:rPr>
              <a:t>Human Body </a:t>
            </a:r>
            <a:r>
              <a:rPr b="1" lang="en" sz="4700">
                <a:latin typeface="Josefin Sans"/>
                <a:ea typeface="Josefin Sans"/>
                <a:cs typeface="Josefin Sans"/>
                <a:sym typeface="Josefin Sans"/>
              </a:rPr>
              <a:t>Trivia</a:t>
            </a:r>
            <a:endParaRPr b="1" sz="4700">
              <a:latin typeface="Josefin Sans"/>
              <a:ea typeface="Josefin Sans"/>
              <a:cs typeface="Josefin Sans"/>
              <a:sym typeface="Josefin San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56" name="Shape 17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57" name="Google Shape;17557;gae18f2623f_0_63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558" name="Google Shape;17558;gae18f2623f_0_63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559" name="Google Shape;17559;gae18f2623f_0_63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560" name="Google Shape;17560;gae18f2623f_0_63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61" name="Google Shape;17561;gae18f2623f_0_63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62" name="Google Shape;17562;gae18f2623f_0_63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563" name="Google Shape;17563;gae18f2623f_0_63"/>
          <p:cNvSpPr txBox="1"/>
          <p:nvPr>
            <p:ph type="title"/>
          </p:nvPr>
        </p:nvSpPr>
        <p:spPr>
          <a:xfrm>
            <a:off x="2033925" y="2036975"/>
            <a:ext cx="5045700" cy="914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How many bones are there in the adult human body?</a:t>
            </a:r>
            <a:endParaRPr/>
          </a:p>
        </p:txBody>
      </p:sp>
      <p:sp>
        <p:nvSpPr>
          <p:cNvPr id="17564" name="Google Shape;17564;gae18f2623f_0_63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A.24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188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206</a:t>
            </a:r>
            <a:endParaRPr sz="30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68" name="Shape 17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9" name="Google Shape;17569;gae18f2623f_0_74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Your are born with about 350 bones but they fuse together as you grow </a:t>
            </a:r>
            <a:endParaRPr sz="2400"/>
          </a:p>
        </p:txBody>
      </p:sp>
      <p:sp>
        <p:nvSpPr>
          <p:cNvPr id="17570" name="Google Shape;17570;gae18f2623f_0_74"/>
          <p:cNvSpPr txBox="1"/>
          <p:nvPr>
            <p:ph type="title"/>
          </p:nvPr>
        </p:nvSpPr>
        <p:spPr>
          <a:xfrm>
            <a:off x="1012200" y="7397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5100"/>
              <a:t>206 Bones</a:t>
            </a:r>
            <a:endParaRPr sz="5100"/>
          </a:p>
        </p:txBody>
      </p:sp>
      <p:pic>
        <p:nvPicPr>
          <p:cNvPr id="17571" name="Google Shape;17571;gae18f2623f_0_74"/>
          <p:cNvPicPr preferRelativeResize="0"/>
          <p:nvPr/>
        </p:nvPicPr>
        <p:blipFill rotWithShape="1">
          <a:blip r:embed="rId3">
            <a:alphaModFix/>
          </a:blip>
          <a:srcRect b="0" l="29489" r="28481" t="0"/>
          <a:stretch/>
        </p:blipFill>
        <p:spPr>
          <a:xfrm>
            <a:off x="5362650" y="924875"/>
            <a:ext cx="2941325" cy="3684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75" name="Shape 17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76" name="Google Shape;17576;gae18f2623f_0_79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577" name="Google Shape;17577;gae18f2623f_0_79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578" name="Google Shape;17578;gae18f2623f_0_79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579" name="Google Shape;17579;gae18f2623f_0_79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80" name="Google Shape;17580;gae18f2623f_0_79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81" name="Google Shape;17581;gae18f2623f_0_79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582" name="Google Shape;17582;gae18f2623f_0_79"/>
          <p:cNvSpPr txBox="1"/>
          <p:nvPr>
            <p:ph type="title"/>
          </p:nvPr>
        </p:nvSpPr>
        <p:spPr>
          <a:xfrm>
            <a:off x="2033925" y="2036975"/>
            <a:ext cx="5045700" cy="914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Where in the body does most of digestion take place?</a:t>
            </a:r>
            <a:endParaRPr/>
          </a:p>
        </p:txBody>
      </p:sp>
      <p:sp>
        <p:nvSpPr>
          <p:cNvPr id="17583" name="Google Shape;17583;gae18f2623f_0_79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A.Small Intestine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Mouth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Big Toe</a:t>
            </a:r>
            <a:endParaRPr sz="300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87" name="Shape 17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8" name="Google Shape;17588;gae18f2623f_0_90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The small intestine is very long, food can spend several hours traveling through it </a:t>
            </a:r>
            <a:endParaRPr sz="2400"/>
          </a:p>
        </p:txBody>
      </p:sp>
      <p:sp>
        <p:nvSpPr>
          <p:cNvPr id="17589" name="Google Shape;17589;gae18f2623f_0_90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Small Intestine</a:t>
            </a:r>
            <a:endParaRPr sz="3900"/>
          </a:p>
        </p:txBody>
      </p:sp>
      <p:pic>
        <p:nvPicPr>
          <p:cNvPr id="17590" name="Google Shape;17590;gae18f2623f_0_9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201375" y="676638"/>
            <a:ext cx="3790225" cy="3790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94" name="Shape 17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95" name="Google Shape;17595;gae18f2623f_0_95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596" name="Google Shape;17596;gae18f2623f_0_95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597" name="Google Shape;17597;gae18f2623f_0_95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598" name="Google Shape;17598;gae18f2623f_0_95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99" name="Google Shape;17599;gae18f2623f_0_95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00" name="Google Shape;17600;gae18f2623f_0_95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01" name="Google Shape;17601;gae18f2623f_0_95"/>
          <p:cNvSpPr txBox="1"/>
          <p:nvPr>
            <p:ph type="title"/>
          </p:nvPr>
        </p:nvSpPr>
        <p:spPr>
          <a:xfrm>
            <a:off x="2033925" y="1300550"/>
            <a:ext cx="5045700" cy="1300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What connects muscles to bones?</a:t>
            </a:r>
            <a:endParaRPr/>
          </a:p>
        </p:txBody>
      </p:sp>
      <p:sp>
        <p:nvSpPr>
          <p:cNvPr id="17602" name="Google Shape;17602;gae18f2623f_0_95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A.Tendons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Skin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Cartilage</a:t>
            </a:r>
            <a:endParaRPr sz="3000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06" name="Shape 17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07" name="Google Shape;17607;gae18f2623f_0_106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Tendons are strong and stretchy</a:t>
            </a:r>
            <a:endParaRPr sz="24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Cartilage covers the ends of bones and keeps them from rubbing together</a:t>
            </a:r>
            <a:endParaRPr sz="2400"/>
          </a:p>
        </p:txBody>
      </p:sp>
      <p:sp>
        <p:nvSpPr>
          <p:cNvPr id="17608" name="Google Shape;17608;gae18f2623f_0_106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Tendons</a:t>
            </a:r>
            <a:endParaRPr sz="3900"/>
          </a:p>
        </p:txBody>
      </p:sp>
      <p:pic>
        <p:nvPicPr>
          <p:cNvPr id="17609" name="Google Shape;17609;gae18f2623f_0_10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151300" y="1504950"/>
            <a:ext cx="3810000" cy="21336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13" name="Shape 17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4" name="Google Shape;17614;gae18f2623f_0_111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615" name="Google Shape;17615;gae18f2623f_0_111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616" name="Google Shape;17616;gae18f2623f_0_111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617" name="Google Shape;17617;gae18f2623f_0_111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18" name="Google Shape;17618;gae18f2623f_0_111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19" name="Google Shape;17619;gae18f2623f_0_111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20" name="Google Shape;17620;gae18f2623f_0_111"/>
          <p:cNvSpPr txBox="1"/>
          <p:nvPr>
            <p:ph type="title"/>
          </p:nvPr>
        </p:nvSpPr>
        <p:spPr>
          <a:xfrm>
            <a:off x="2033925" y="1300550"/>
            <a:ext cx="5045700" cy="1300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Which of these muscles is the strongest?</a:t>
            </a:r>
            <a:endParaRPr/>
          </a:p>
        </p:txBody>
      </p:sp>
      <p:sp>
        <p:nvSpPr>
          <p:cNvPr id="17621" name="Google Shape;17621;gae18f2623f_0_111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A.Gluteus Maximus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Jaw muscle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Hamstring</a:t>
            </a:r>
            <a:endParaRPr sz="30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25" name="Shape 17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26" name="Google Shape;17626;gae18f2623f_0_122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Your jaws can exert almost 200lb of force!</a:t>
            </a:r>
            <a:endParaRPr sz="24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Your gluteus maximus is the largest muscle but not the strongest</a:t>
            </a:r>
            <a:endParaRPr sz="2400"/>
          </a:p>
        </p:txBody>
      </p:sp>
      <p:sp>
        <p:nvSpPr>
          <p:cNvPr id="17627" name="Google Shape;17627;gae18f2623f_0_122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Jaw Muscle</a:t>
            </a:r>
            <a:endParaRPr sz="3900"/>
          </a:p>
        </p:txBody>
      </p:sp>
      <p:pic>
        <p:nvPicPr>
          <p:cNvPr id="17628" name="Google Shape;17628;gae18f2623f_0_12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054500" y="1146450"/>
            <a:ext cx="4513025" cy="3384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32" name="Shape 17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33" name="Google Shape;17633;gae18f2623f_0_127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634" name="Google Shape;17634;gae18f2623f_0_127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635" name="Google Shape;17635;gae18f2623f_0_127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636" name="Google Shape;17636;gae18f2623f_0_127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37" name="Google Shape;17637;gae18f2623f_0_127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38" name="Google Shape;17638;gae18f2623f_0_127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39" name="Google Shape;17639;gae18f2623f_0_127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Where is the smallest bone found in your body?</a:t>
            </a:r>
            <a:endParaRPr/>
          </a:p>
        </p:txBody>
      </p:sp>
      <p:sp>
        <p:nvSpPr>
          <p:cNvPr id="17640" name="Google Shape;17640;gae18f2623f_0_127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A.Hand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Foot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Ear</a:t>
            </a:r>
            <a:endParaRPr sz="300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44" name="Shape 17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45" name="Google Shape;17645;gae18f2623f_0_138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Called the stirrup (stapes)- it helps you hear</a:t>
            </a:r>
            <a:endParaRPr sz="2400"/>
          </a:p>
        </p:txBody>
      </p:sp>
      <p:sp>
        <p:nvSpPr>
          <p:cNvPr id="17646" name="Google Shape;17646;gae18f2623f_0_138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Ear</a:t>
            </a:r>
            <a:endParaRPr sz="3900"/>
          </a:p>
        </p:txBody>
      </p:sp>
      <p:pic>
        <p:nvPicPr>
          <p:cNvPr id="17647" name="Google Shape;17647;gae18f2623f_0_13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233925" y="1016100"/>
            <a:ext cx="3693600" cy="33242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79" name="Shape 17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80" name="Google Shape;17480;p4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481" name="Google Shape;17481;p4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482" name="Google Shape;17482;p4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483" name="Google Shape;17483;p4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84" name="Google Shape;17484;p4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85" name="Google Shape;17485;p4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486" name="Google Shape;17486;p4"/>
          <p:cNvSpPr txBox="1"/>
          <p:nvPr>
            <p:ph type="title"/>
          </p:nvPr>
        </p:nvSpPr>
        <p:spPr>
          <a:xfrm>
            <a:off x="2033925" y="2036975"/>
            <a:ext cx="5045700" cy="914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What is the heaviest organ in the human body?</a:t>
            </a:r>
            <a:endParaRPr/>
          </a:p>
        </p:txBody>
      </p:sp>
      <p:sp>
        <p:nvSpPr>
          <p:cNvPr id="17487" name="Google Shape;17487;p4"/>
          <p:cNvSpPr txBox="1"/>
          <p:nvPr>
            <p:ph idx="1" type="subTitle"/>
          </p:nvPr>
        </p:nvSpPr>
        <p:spPr>
          <a:xfrm>
            <a:off x="3178500" y="2852700"/>
            <a:ext cx="27870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A.Brain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Kidney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Skin</a:t>
            </a:r>
            <a:endParaRPr sz="300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51" name="Shape 17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52" name="Google Shape;17652;gae18f2623f_0_143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653" name="Google Shape;17653;gae18f2623f_0_143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654" name="Google Shape;17654;gae18f2623f_0_143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655" name="Google Shape;17655;gae18f2623f_0_143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56" name="Google Shape;17656;gae18f2623f_0_143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57" name="Google Shape;17657;gae18f2623f_0_143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58" name="Google Shape;17658;gae18f2623f_0_143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How many teeth does the average adult have?</a:t>
            </a:r>
            <a:endParaRPr/>
          </a:p>
        </p:txBody>
      </p:sp>
      <p:sp>
        <p:nvSpPr>
          <p:cNvPr id="17659" name="Google Shape;17659;gae18f2623f_0_143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A.32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50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16</a:t>
            </a:r>
            <a:endParaRPr sz="300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63" name="Shape 17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64" name="Google Shape;17664;gae18f2623f_0_154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Children have about 20 baby teeth but adults have a full set of 32</a:t>
            </a:r>
            <a:endParaRPr sz="2400"/>
          </a:p>
        </p:txBody>
      </p:sp>
      <p:sp>
        <p:nvSpPr>
          <p:cNvPr id="17665" name="Google Shape;17665;gae18f2623f_0_154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32 teeth</a:t>
            </a:r>
            <a:endParaRPr sz="3900"/>
          </a:p>
        </p:txBody>
      </p:sp>
      <p:pic>
        <p:nvPicPr>
          <p:cNvPr id="17666" name="Google Shape;17666;gae18f2623f_0_15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231250" y="1018600"/>
            <a:ext cx="3502150" cy="350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70" name="Shape 17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71" name="Google Shape;17671;gae18f2623f_0_159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672" name="Google Shape;17672;gae18f2623f_0_159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673" name="Google Shape;17673;gae18f2623f_0_159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674" name="Google Shape;17674;gae18f2623f_0_159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75" name="Google Shape;17675;gae18f2623f_0_159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76" name="Google Shape;17676;gae18f2623f_0_159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77" name="Google Shape;17677;gae18f2623f_0_159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About how many hairs do most people lose every day?</a:t>
            </a:r>
            <a:endParaRPr/>
          </a:p>
        </p:txBody>
      </p:sp>
      <p:sp>
        <p:nvSpPr>
          <p:cNvPr id="17678" name="Google Shape;17678;gae18f2623f_0_159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5 strands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20 strands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75 strands</a:t>
            </a:r>
            <a:endParaRPr sz="30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82" name="Shape 17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3" name="Google Shape;17683;gae18f2623f_0_170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Women also tend to shed more hair daily than men</a:t>
            </a:r>
            <a:endParaRPr sz="2400"/>
          </a:p>
        </p:txBody>
      </p:sp>
      <p:sp>
        <p:nvSpPr>
          <p:cNvPr id="17684" name="Google Shape;17684;gae18f2623f_0_170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75 strands</a:t>
            </a:r>
            <a:endParaRPr sz="3900"/>
          </a:p>
        </p:txBody>
      </p:sp>
      <p:pic>
        <p:nvPicPr>
          <p:cNvPr id="17685" name="Google Shape;17685;gae18f2623f_0_17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120325" y="1237550"/>
            <a:ext cx="3830825" cy="28731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689" name="Shape 17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90" name="Google Shape;17690;gae18f2623f_0_175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691" name="Google Shape;17691;gae18f2623f_0_175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692" name="Google Shape;17692;gae18f2623f_0_175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693" name="Google Shape;17693;gae18f2623f_0_175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94" name="Google Shape;17694;gae18f2623f_0_175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95" name="Google Shape;17695;gae18f2623f_0_175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96" name="Google Shape;17696;gae18f2623f_0_175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Which is the most common eye color?</a:t>
            </a:r>
            <a:endParaRPr/>
          </a:p>
        </p:txBody>
      </p:sp>
      <p:sp>
        <p:nvSpPr>
          <p:cNvPr id="17697" name="Google Shape;17697;gae18f2623f_0_175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Blue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Green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Brown</a:t>
            </a:r>
            <a:endParaRPr sz="3000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01" name="Shape 17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02" name="Google Shape;17702;gae18f2623f_0_186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The second most common eye color is blue</a:t>
            </a:r>
            <a:endParaRPr sz="2400"/>
          </a:p>
        </p:txBody>
      </p:sp>
      <p:sp>
        <p:nvSpPr>
          <p:cNvPr id="17703" name="Google Shape;17703;gae18f2623f_0_186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Brown eyes</a:t>
            </a:r>
            <a:endParaRPr sz="3900"/>
          </a:p>
        </p:txBody>
      </p:sp>
      <p:pic>
        <p:nvPicPr>
          <p:cNvPr id="17704" name="Google Shape;17704;gae18f2623f_0_18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054500" y="1259700"/>
            <a:ext cx="4089500" cy="262409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08" name="Shape 1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9" name="Google Shape;17709;gae18f2623f_0_191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710" name="Google Shape;17710;gae18f2623f_0_191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11" name="Google Shape;17711;gae18f2623f_0_191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712" name="Google Shape;17712;gae18f2623f_0_191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13" name="Google Shape;17713;gae18f2623f_0_191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14" name="Google Shape;17714;gae18f2623f_0_191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715" name="Google Shape;17715;gae18f2623f_0_191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How fast does air rush out of your nose when you sneeze?</a:t>
            </a:r>
            <a:endParaRPr/>
          </a:p>
        </p:txBody>
      </p:sp>
      <p:sp>
        <p:nvSpPr>
          <p:cNvPr id="17716" name="Google Shape;17716;gae18f2623f_0_191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Up to 10 mph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Up to 25 mph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Up to 100 mph</a:t>
            </a:r>
            <a:endParaRPr sz="300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20" name="Shape 17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1" name="Google Shape;17721;gae18f2623f_0_202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That’s faster than a car drives on the highway!</a:t>
            </a:r>
            <a:endParaRPr sz="2400"/>
          </a:p>
        </p:txBody>
      </p:sp>
      <p:sp>
        <p:nvSpPr>
          <p:cNvPr id="17722" name="Google Shape;17722;gae18f2623f_0_202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Up to 100 mph</a:t>
            </a:r>
            <a:endParaRPr sz="3900"/>
          </a:p>
        </p:txBody>
      </p:sp>
      <p:pic>
        <p:nvPicPr>
          <p:cNvPr id="17723" name="Google Shape;17723;gae18f2623f_0_20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406750" y="882352"/>
            <a:ext cx="3393900" cy="3378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27" name="Shape 17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28" name="Google Shape;17728;gae18f2623f_0_207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729" name="Google Shape;17729;gae18f2623f_0_207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30" name="Google Shape;17730;gae18f2623f_0_207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731" name="Google Shape;17731;gae18f2623f_0_207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32" name="Google Shape;17732;gae18f2623f_0_207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33" name="Google Shape;17733;gae18f2623f_0_207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734" name="Google Shape;17734;gae18f2623f_0_207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When is your sense of smell the strongest?</a:t>
            </a:r>
            <a:endParaRPr/>
          </a:p>
        </p:txBody>
      </p:sp>
      <p:sp>
        <p:nvSpPr>
          <p:cNvPr id="17735" name="Google Shape;17735;gae18f2623f_0_207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Evening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Afternoon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Morning</a:t>
            </a:r>
            <a:endParaRPr sz="30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39" name="Shape 17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0" name="Google Shape;17740;gae18f2623f_0_218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Your sense of smell is affected by your circadian rhythm or sleep cycle</a:t>
            </a:r>
            <a:endParaRPr sz="2400"/>
          </a:p>
        </p:txBody>
      </p:sp>
      <p:sp>
        <p:nvSpPr>
          <p:cNvPr id="17741" name="Google Shape;17741;gae18f2623f_0_218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Evening</a:t>
            </a:r>
            <a:endParaRPr sz="3900"/>
          </a:p>
        </p:txBody>
      </p:sp>
      <p:pic>
        <p:nvPicPr>
          <p:cNvPr id="17742" name="Google Shape;17742;gae18f2623f_0_21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454950" y="1667500"/>
            <a:ext cx="4572000" cy="1905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91" name="Shape 17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92" name="Google Shape;17492;gae18f2623f_0_5"/>
          <p:cNvSpPr txBox="1"/>
          <p:nvPr>
            <p:ph idx="2" type="subTitle"/>
          </p:nvPr>
        </p:nvSpPr>
        <p:spPr>
          <a:xfrm>
            <a:off x="1565200" y="1801550"/>
            <a:ext cx="2631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Skin can weigh up to 11 pounds</a:t>
            </a:r>
            <a:endParaRPr sz="2400"/>
          </a:p>
        </p:txBody>
      </p:sp>
      <p:sp>
        <p:nvSpPr>
          <p:cNvPr id="17493" name="Google Shape;17493;gae18f2623f_0_5"/>
          <p:cNvSpPr txBox="1"/>
          <p:nvPr>
            <p:ph type="title"/>
          </p:nvPr>
        </p:nvSpPr>
        <p:spPr>
          <a:xfrm>
            <a:off x="1012200" y="739750"/>
            <a:ext cx="31845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5100"/>
              <a:t>Skin</a:t>
            </a:r>
            <a:endParaRPr sz="5100"/>
          </a:p>
        </p:txBody>
      </p:sp>
      <p:pic>
        <p:nvPicPr>
          <p:cNvPr id="17494" name="Google Shape;17494;gae18f2623f_0_5"/>
          <p:cNvPicPr preferRelativeResize="0"/>
          <p:nvPr/>
        </p:nvPicPr>
        <p:blipFill rotWithShape="1">
          <a:blip r:embed="rId3">
            <a:alphaModFix/>
          </a:blip>
          <a:srcRect b="0" l="12311" r="31930" t="0"/>
          <a:stretch/>
        </p:blipFill>
        <p:spPr>
          <a:xfrm>
            <a:off x="5280400" y="1019825"/>
            <a:ext cx="3376650" cy="3103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46" name="Shape 17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47" name="Google Shape;17747;gae18f2623f_0_223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748" name="Google Shape;17748;gae18f2623f_0_223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49" name="Google Shape;17749;gae18f2623f_0_223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750" name="Google Shape;17750;gae18f2623f_0_223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1" name="Google Shape;17751;gae18f2623f_0_223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2" name="Google Shape;17752;gae18f2623f_0_223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753" name="Google Shape;17753;gae18f2623f_0_223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How many muscles do you use when you talk?</a:t>
            </a:r>
            <a:endParaRPr/>
          </a:p>
        </p:txBody>
      </p:sp>
      <p:sp>
        <p:nvSpPr>
          <p:cNvPr id="17754" name="Google Shape;17754;gae18f2623f_0_223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45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72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127</a:t>
            </a:r>
            <a:endParaRPr sz="30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58" name="Shape 17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9" name="Google Shape;17759;gae18f2623f_0_234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You use 43 muscles to frown and 17 muscles to smile</a:t>
            </a:r>
            <a:endParaRPr sz="2400"/>
          </a:p>
        </p:txBody>
      </p:sp>
      <p:sp>
        <p:nvSpPr>
          <p:cNvPr id="17760" name="Google Shape;17760;gae18f2623f_0_234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72 muscles</a:t>
            </a:r>
            <a:endParaRPr sz="3900"/>
          </a:p>
        </p:txBody>
      </p:sp>
      <p:pic>
        <p:nvPicPr>
          <p:cNvPr id="17761" name="Google Shape;17761;gae18f2623f_0_234"/>
          <p:cNvPicPr preferRelativeResize="0"/>
          <p:nvPr/>
        </p:nvPicPr>
        <p:blipFill rotWithShape="1">
          <a:blip r:embed="rId3">
            <a:alphaModFix/>
          </a:blip>
          <a:srcRect b="0" l="0" r="19709" t="0"/>
          <a:stretch/>
        </p:blipFill>
        <p:spPr>
          <a:xfrm>
            <a:off x="5188375" y="1237863"/>
            <a:ext cx="3812575" cy="2667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65" name="Shape 1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66" name="Google Shape;17766;gae18f2623f_0_239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767" name="Google Shape;17767;gae18f2623f_0_239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68" name="Google Shape;17768;gae18f2623f_0_239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769" name="Google Shape;17769;gae18f2623f_0_239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70" name="Google Shape;17770;gae18f2623f_0_239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71" name="Google Shape;17771;gae18f2623f_0_239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772" name="Google Shape;17772;gae18f2623f_0_239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How many breaths does the average person take each day?</a:t>
            </a:r>
            <a:endParaRPr/>
          </a:p>
        </p:txBody>
      </p:sp>
      <p:sp>
        <p:nvSpPr>
          <p:cNvPr id="17773" name="Google Shape;17773;gae18f2623f_0_239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55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750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25,000</a:t>
            </a:r>
            <a:endParaRPr sz="30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77" name="Shape 17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8" name="Google Shape;17778;gae18f2623f_0_250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Your breathing rate increases when you start to type</a:t>
            </a:r>
            <a:endParaRPr sz="2400"/>
          </a:p>
        </p:txBody>
      </p:sp>
      <p:sp>
        <p:nvSpPr>
          <p:cNvPr id="17779" name="Google Shape;17779;gae18f2623f_0_250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25,000 Breaths</a:t>
            </a:r>
            <a:endParaRPr sz="3900"/>
          </a:p>
        </p:txBody>
      </p:sp>
      <p:pic>
        <p:nvPicPr>
          <p:cNvPr id="17780" name="Google Shape;17780;gae18f2623f_0_25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207900" y="1364375"/>
            <a:ext cx="3642300" cy="27289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84" name="Shape 17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5" name="Google Shape;17785;gae18f2623f_0_255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786" name="Google Shape;17786;gae18f2623f_0_255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787" name="Google Shape;17787;gae18f2623f_0_255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788" name="Google Shape;17788;gae18f2623f_0_255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89" name="Google Shape;17789;gae18f2623f_0_255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0" name="Google Shape;17790;gae18f2623f_0_255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791" name="Google Shape;17791;gae18f2623f_0_255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Is your funny bone really a bone?</a:t>
            </a:r>
            <a:endParaRPr/>
          </a:p>
        </p:txBody>
      </p:sp>
      <p:sp>
        <p:nvSpPr>
          <p:cNvPr id="17792" name="Google Shape;17792;gae18f2623f_0_255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Yes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No</a:t>
            </a:r>
            <a:endParaRPr sz="300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796" name="Shape 17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7" name="Google Shape;17797;gae18f2623f_0_266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Your funny bone is really a nerve, named for that tingly feeling you get when you hit your elbow</a:t>
            </a:r>
            <a:endParaRPr sz="2400"/>
          </a:p>
        </p:txBody>
      </p:sp>
      <p:sp>
        <p:nvSpPr>
          <p:cNvPr id="17798" name="Google Shape;17798;gae18f2623f_0_266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No</a:t>
            </a:r>
            <a:endParaRPr sz="3900"/>
          </a:p>
        </p:txBody>
      </p:sp>
      <p:pic>
        <p:nvPicPr>
          <p:cNvPr id="17799" name="Google Shape;17799;gae18f2623f_0_26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299950" y="1284764"/>
            <a:ext cx="3452900" cy="2573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803" name="Shape 17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04" name="Google Shape;17804;gae18f2623f_0_271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805" name="Google Shape;17805;gae18f2623f_0_271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806" name="Google Shape;17806;gae18f2623f_0_271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807" name="Google Shape;17807;gae18f2623f_0_271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08" name="Google Shape;17808;gae18f2623f_0_271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09" name="Google Shape;17809;gae18f2623f_0_271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810" name="Google Shape;17810;gae18f2623f_0_271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Fingernails on your dominant hand grow faster: true or false?</a:t>
            </a:r>
            <a:endParaRPr/>
          </a:p>
        </p:txBody>
      </p:sp>
      <p:sp>
        <p:nvSpPr>
          <p:cNvPr id="17811" name="Google Shape;17811;gae18f2623f_0_271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True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False</a:t>
            </a:r>
            <a:endParaRPr sz="3000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815" name="Shape 17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6" name="Google Shape;17816;gae18f2623f_0_282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Fingernails on your dominant hand grow faster- most likely due to increased blood flow</a:t>
            </a:r>
            <a:endParaRPr sz="2400"/>
          </a:p>
        </p:txBody>
      </p:sp>
      <p:sp>
        <p:nvSpPr>
          <p:cNvPr id="17817" name="Google Shape;17817;gae18f2623f_0_282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True</a:t>
            </a:r>
            <a:endParaRPr sz="3900"/>
          </a:p>
        </p:txBody>
      </p:sp>
      <p:pic>
        <p:nvPicPr>
          <p:cNvPr id="17818" name="Google Shape;17818;gae18f2623f_0_28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938625" y="1052025"/>
            <a:ext cx="2226450" cy="2961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822" name="Shape 17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23" name="Google Shape;17823;gae18f2623f_0_287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824" name="Google Shape;17824;gae18f2623f_0_287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825" name="Google Shape;17825;gae18f2623f_0_287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826" name="Google Shape;17826;gae18f2623f_0_287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7" name="Google Shape;17827;gae18f2623f_0_287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8" name="Google Shape;17828;gae18f2623f_0_287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829" name="Google Shape;17829;gae18f2623f_0_287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Which is the most commonly broken bone?</a:t>
            </a:r>
            <a:endParaRPr/>
          </a:p>
        </p:txBody>
      </p:sp>
      <p:sp>
        <p:nvSpPr>
          <p:cNvPr id="17830" name="Google Shape;17830;gae18f2623f_0_287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Collarbone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Pinky Finger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Little Toe</a:t>
            </a:r>
            <a:endParaRPr sz="3000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834" name="Shape 17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5" name="Google Shape;17835;gae18f2623f_0_298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Because of its location, many collarbones are broken as a result of falling</a:t>
            </a:r>
            <a:endParaRPr sz="2400"/>
          </a:p>
        </p:txBody>
      </p:sp>
      <p:sp>
        <p:nvSpPr>
          <p:cNvPr id="17836" name="Google Shape;17836;gae18f2623f_0_298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Collarbone</a:t>
            </a:r>
            <a:endParaRPr sz="3900"/>
          </a:p>
        </p:txBody>
      </p:sp>
      <p:pic>
        <p:nvPicPr>
          <p:cNvPr id="17837" name="Google Shape;17837;gae18f2623f_0_29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090550" y="1585913"/>
            <a:ext cx="3810000" cy="1971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98" name="Shape 17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99" name="Google Shape;17499;gae18f2623f_0_15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500" name="Google Shape;17500;gae18f2623f_0_15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501" name="Google Shape;17501;gae18f2623f_0_15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502" name="Google Shape;17502;gae18f2623f_0_15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03" name="Google Shape;17503;gae18f2623f_0_15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04" name="Google Shape;17504;gae18f2623f_0_15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505" name="Google Shape;17505;gae18f2623f_0_15"/>
          <p:cNvSpPr txBox="1"/>
          <p:nvPr>
            <p:ph type="title"/>
          </p:nvPr>
        </p:nvSpPr>
        <p:spPr>
          <a:xfrm>
            <a:off x="2033925" y="2036975"/>
            <a:ext cx="5045700" cy="914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What is the longest bone in the human body?</a:t>
            </a:r>
            <a:endParaRPr/>
          </a:p>
        </p:txBody>
      </p:sp>
      <p:sp>
        <p:nvSpPr>
          <p:cNvPr id="17506" name="Google Shape;17506;gae18f2623f_0_15"/>
          <p:cNvSpPr txBox="1"/>
          <p:nvPr>
            <p:ph idx="1" type="subTitle"/>
          </p:nvPr>
        </p:nvSpPr>
        <p:spPr>
          <a:xfrm>
            <a:off x="3178500" y="2852700"/>
            <a:ext cx="27870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A.Clavicle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Femur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Spine</a:t>
            </a:r>
            <a:endParaRPr sz="300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841" name="Shape 17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42" name="Google Shape;17842;gae18f2623f_0_303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843" name="Google Shape;17843;gae18f2623f_0_303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844" name="Google Shape;17844;gae18f2623f_0_303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845" name="Google Shape;17845;gae18f2623f_0_303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46" name="Google Shape;17846;gae18f2623f_0_303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47" name="Google Shape;17847;gae18f2623f_0_303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848" name="Google Shape;17848;gae18f2623f_0_303"/>
          <p:cNvSpPr txBox="1"/>
          <p:nvPr>
            <p:ph type="title"/>
          </p:nvPr>
        </p:nvSpPr>
        <p:spPr>
          <a:xfrm>
            <a:off x="2033925" y="1300550"/>
            <a:ext cx="5045700" cy="15522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If you stretched out your digestive tract, how long would it be?</a:t>
            </a:r>
            <a:endParaRPr/>
          </a:p>
        </p:txBody>
      </p:sp>
      <p:sp>
        <p:nvSpPr>
          <p:cNvPr id="17849" name="Google Shape;17849;gae18f2623f_0_303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Baseball Bat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2 cars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A train</a:t>
            </a:r>
            <a:endParaRPr sz="3000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853" name="Shape 17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4" name="Google Shape;17854;gae18f2623f_0_314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And it still fits inside your body!</a:t>
            </a:r>
            <a:endParaRPr sz="2400"/>
          </a:p>
        </p:txBody>
      </p:sp>
      <p:sp>
        <p:nvSpPr>
          <p:cNvPr id="17855" name="Google Shape;17855;gae18f2623f_0_314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2 cars</a:t>
            </a:r>
            <a:endParaRPr sz="3900"/>
          </a:p>
        </p:txBody>
      </p:sp>
      <p:pic>
        <p:nvPicPr>
          <p:cNvPr id="17856" name="Google Shape;17856;gae18f2623f_0_31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054500" y="1476550"/>
            <a:ext cx="3946150" cy="2272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860" name="Shape 17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61" name="Google Shape;17861;gae18f2623f_0_319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862" name="Google Shape;17862;gae18f2623f_0_319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863" name="Google Shape;17863;gae18f2623f_0_319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864" name="Google Shape;17864;gae18f2623f_0_319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65" name="Google Shape;17865;gae18f2623f_0_319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66" name="Google Shape;17866;gae18f2623f_0_319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867" name="Google Shape;17867;gae18f2623f_0_319"/>
          <p:cNvSpPr txBox="1"/>
          <p:nvPr>
            <p:ph type="title"/>
          </p:nvPr>
        </p:nvSpPr>
        <p:spPr>
          <a:xfrm>
            <a:off x="2033925" y="1300550"/>
            <a:ext cx="5045700" cy="218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Most of the dust in your home is made of human skin: true or false?</a:t>
            </a:r>
            <a:endParaRPr/>
          </a:p>
        </p:txBody>
      </p:sp>
      <p:sp>
        <p:nvSpPr>
          <p:cNvPr id="17868" name="Google Shape;17868;gae18f2623f_0_319"/>
          <p:cNvSpPr txBox="1"/>
          <p:nvPr>
            <p:ph idx="1" type="subTitle"/>
          </p:nvPr>
        </p:nvSpPr>
        <p:spPr>
          <a:xfrm>
            <a:off x="2170825" y="3422475"/>
            <a:ext cx="4908900" cy="59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True</a:t>
            </a:r>
            <a:endParaRPr sz="3000"/>
          </a:p>
          <a:p>
            <a:pPr indent="-4191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AutoNum type="alphaUcPeriod"/>
            </a:pPr>
            <a:r>
              <a:rPr lang="en" sz="3000"/>
              <a:t>False</a:t>
            </a:r>
            <a:endParaRPr sz="3000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872" name="Shape 17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3" name="Google Shape;17873;gae18f2623f_0_330"/>
          <p:cNvSpPr txBox="1"/>
          <p:nvPr>
            <p:ph idx="2" type="subTitle"/>
          </p:nvPr>
        </p:nvSpPr>
        <p:spPr>
          <a:xfrm>
            <a:off x="1107400" y="1801550"/>
            <a:ext cx="36423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Dust is made up of lots of different things including animal dander, insect waste, and dirt.</a:t>
            </a:r>
            <a:endParaRPr sz="2400"/>
          </a:p>
        </p:txBody>
      </p:sp>
      <p:sp>
        <p:nvSpPr>
          <p:cNvPr id="17874" name="Google Shape;17874;gae18f2623f_0_330"/>
          <p:cNvSpPr txBox="1"/>
          <p:nvPr>
            <p:ph type="title"/>
          </p:nvPr>
        </p:nvSpPr>
        <p:spPr>
          <a:xfrm>
            <a:off x="1056075" y="739750"/>
            <a:ext cx="36936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900"/>
              <a:t>False</a:t>
            </a:r>
            <a:endParaRPr sz="3900"/>
          </a:p>
        </p:txBody>
      </p:sp>
      <p:pic>
        <p:nvPicPr>
          <p:cNvPr id="17875" name="Google Shape;17875;gae18f2623f_0_33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090550" y="1467325"/>
            <a:ext cx="3873265" cy="2208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10" name="Shape 17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1" name="Google Shape;17511;gae18f2623f_0_26"/>
          <p:cNvSpPr txBox="1"/>
          <p:nvPr>
            <p:ph idx="2" type="subTitle"/>
          </p:nvPr>
        </p:nvSpPr>
        <p:spPr>
          <a:xfrm>
            <a:off x="1565200" y="1801550"/>
            <a:ext cx="31845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The average adult femur is about 19in long, but this varies depending on how tall someone is</a:t>
            </a:r>
            <a:endParaRPr sz="2400"/>
          </a:p>
        </p:txBody>
      </p:sp>
      <p:sp>
        <p:nvSpPr>
          <p:cNvPr id="17512" name="Google Shape;17512;gae18f2623f_0_26"/>
          <p:cNvSpPr txBox="1"/>
          <p:nvPr>
            <p:ph type="title"/>
          </p:nvPr>
        </p:nvSpPr>
        <p:spPr>
          <a:xfrm>
            <a:off x="1012200" y="739750"/>
            <a:ext cx="31845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5100"/>
              <a:t>Femur</a:t>
            </a:r>
            <a:endParaRPr sz="5100"/>
          </a:p>
        </p:txBody>
      </p:sp>
      <p:pic>
        <p:nvPicPr>
          <p:cNvPr id="17513" name="Google Shape;17513;gae18f2623f_0_2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521800" y="80100"/>
            <a:ext cx="2961190" cy="4838704"/>
          </a:xfrm>
          <a:prstGeom prst="rect">
            <a:avLst/>
          </a:prstGeom>
          <a:noFill/>
          <a:ln>
            <a:noFill/>
          </a:ln>
        </p:spPr>
      </p:pic>
      <p:sp>
        <p:nvSpPr>
          <p:cNvPr id="17514" name="Google Shape;17514;gae18f2623f_0_26"/>
          <p:cNvSpPr/>
          <p:nvPr/>
        </p:nvSpPr>
        <p:spPr>
          <a:xfrm>
            <a:off x="6351925" y="3036525"/>
            <a:ext cx="599100" cy="1156800"/>
          </a:xfrm>
          <a:prstGeom prst="ellipse">
            <a:avLst/>
          </a:prstGeom>
          <a:noFill/>
          <a:ln cap="flat" cmpd="sng" w="3810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18" name="Shape 17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19" name="Google Shape;17519;gae18f2623f_0_31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520" name="Google Shape;17520;gae18f2623f_0_31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521" name="Google Shape;17521;gae18f2623f_0_31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522" name="Google Shape;17522;gae18f2623f_0_31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23" name="Google Shape;17523;gae18f2623f_0_31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24" name="Google Shape;17524;gae18f2623f_0_31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525" name="Google Shape;17525;gae18f2623f_0_31"/>
          <p:cNvSpPr txBox="1"/>
          <p:nvPr>
            <p:ph type="title"/>
          </p:nvPr>
        </p:nvSpPr>
        <p:spPr>
          <a:xfrm>
            <a:off x="2033925" y="2036975"/>
            <a:ext cx="5045700" cy="914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What type of joint do you have in your thumb?</a:t>
            </a:r>
            <a:endParaRPr/>
          </a:p>
        </p:txBody>
      </p:sp>
      <p:sp>
        <p:nvSpPr>
          <p:cNvPr id="17526" name="Google Shape;17526;gae18f2623f_0_31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A.Hinge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Ball and Socket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Saddle</a:t>
            </a:r>
            <a:endParaRPr sz="300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30" name="Shape 17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1" name="Google Shape;17531;gae18f2623f_0_42"/>
          <p:cNvSpPr txBox="1"/>
          <p:nvPr>
            <p:ph idx="2" type="subTitle"/>
          </p:nvPr>
        </p:nvSpPr>
        <p:spPr>
          <a:xfrm>
            <a:off x="1565200" y="1801550"/>
            <a:ext cx="31845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Your thumb is the only saddle joint in your body, it moves back and forth as well as side to side</a:t>
            </a:r>
            <a:endParaRPr sz="2400"/>
          </a:p>
        </p:txBody>
      </p:sp>
      <p:sp>
        <p:nvSpPr>
          <p:cNvPr id="17532" name="Google Shape;17532;gae18f2623f_0_42"/>
          <p:cNvSpPr txBox="1"/>
          <p:nvPr>
            <p:ph type="title"/>
          </p:nvPr>
        </p:nvSpPr>
        <p:spPr>
          <a:xfrm>
            <a:off x="1012200" y="739750"/>
            <a:ext cx="31845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5100"/>
              <a:t>Saddle</a:t>
            </a:r>
            <a:endParaRPr sz="5100"/>
          </a:p>
        </p:txBody>
      </p:sp>
      <p:pic>
        <p:nvPicPr>
          <p:cNvPr id="17533" name="Google Shape;17533;gae18f2623f_0_4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139650" y="1143000"/>
            <a:ext cx="3810000" cy="2857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37" name="Shape 17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38" name="Google Shape;17538;gae18f2623f_0_47"/>
          <p:cNvGrpSpPr/>
          <p:nvPr/>
        </p:nvGrpSpPr>
        <p:grpSpPr>
          <a:xfrm>
            <a:off x="1752386" y="452119"/>
            <a:ext cx="5626017" cy="4239259"/>
            <a:chOff x="2642639" y="238541"/>
            <a:chExt cx="3858722" cy="4365869"/>
          </a:xfrm>
        </p:grpSpPr>
        <p:sp>
          <p:nvSpPr>
            <p:cNvPr id="17539" name="Google Shape;17539;gae18f2623f_0_47"/>
            <p:cNvSpPr/>
            <p:nvPr/>
          </p:nvSpPr>
          <p:spPr>
            <a:xfrm>
              <a:off x="2753850" y="648150"/>
              <a:ext cx="3636300" cy="3847200"/>
            </a:xfrm>
            <a:prstGeom prst="rect">
              <a:avLst/>
            </a:prstGeom>
            <a:solidFill>
              <a:schemeClr val="lt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540" name="Google Shape;17540;gae18f2623f_0_47"/>
            <p:cNvGrpSpPr/>
            <p:nvPr/>
          </p:nvGrpSpPr>
          <p:grpSpPr>
            <a:xfrm>
              <a:off x="2642639" y="238541"/>
              <a:ext cx="3858722" cy="4365869"/>
              <a:chOff x="1485925" y="238125"/>
              <a:chExt cx="4588800" cy="5191900"/>
            </a:xfrm>
          </p:grpSpPr>
          <p:sp>
            <p:nvSpPr>
              <p:cNvPr id="17541" name="Google Shape;17541;gae18f2623f_0_47"/>
              <p:cNvSpPr/>
              <p:nvPr/>
            </p:nvSpPr>
            <p:spPr>
              <a:xfrm>
                <a:off x="1485925" y="624025"/>
                <a:ext cx="4588800" cy="4806000"/>
              </a:xfrm>
              <a:custGeom>
                <a:rect b="b" l="l" r="r" t="t"/>
                <a:pathLst>
                  <a:path extrusionOk="0" h="192240" w="183552">
                    <a:moveTo>
                      <a:pt x="174614" y="10187"/>
                    </a:moveTo>
                    <a:lnTo>
                      <a:pt x="174802" y="182052"/>
                    </a:lnTo>
                    <a:lnTo>
                      <a:pt x="8874" y="182240"/>
                    </a:lnTo>
                    <a:lnTo>
                      <a:pt x="8687" y="10375"/>
                    </a:lnTo>
                    <a:lnTo>
                      <a:pt x="174614" y="10187"/>
                    </a:lnTo>
                    <a:close/>
                    <a:moveTo>
                      <a:pt x="183301" y="1"/>
                    </a:moveTo>
                    <a:lnTo>
                      <a:pt x="0" y="188"/>
                    </a:lnTo>
                    <a:lnTo>
                      <a:pt x="187" y="192239"/>
                    </a:lnTo>
                    <a:lnTo>
                      <a:pt x="183551" y="191989"/>
                    </a:lnTo>
                    <a:lnTo>
                      <a:pt x="18330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42" name="Google Shape;17542;gae18f2623f_0_47"/>
              <p:cNvSpPr/>
              <p:nvPr/>
            </p:nvSpPr>
            <p:spPr>
              <a:xfrm>
                <a:off x="2920200" y="238125"/>
                <a:ext cx="1590550" cy="784350"/>
              </a:xfrm>
              <a:custGeom>
                <a:rect b="b" l="l" r="r" t="t"/>
                <a:pathLst>
                  <a:path extrusionOk="0" h="31374" w="63622">
                    <a:moveTo>
                      <a:pt x="1063" y="0"/>
                    </a:moveTo>
                    <a:lnTo>
                      <a:pt x="2688" y="3625"/>
                    </a:lnTo>
                    <a:lnTo>
                      <a:pt x="813" y="6250"/>
                    </a:lnTo>
                    <a:lnTo>
                      <a:pt x="3188" y="8812"/>
                    </a:lnTo>
                    <a:lnTo>
                      <a:pt x="625" y="12062"/>
                    </a:lnTo>
                    <a:lnTo>
                      <a:pt x="1875" y="14624"/>
                    </a:lnTo>
                    <a:lnTo>
                      <a:pt x="375" y="18311"/>
                    </a:lnTo>
                    <a:lnTo>
                      <a:pt x="1688" y="20311"/>
                    </a:lnTo>
                    <a:lnTo>
                      <a:pt x="188" y="24249"/>
                    </a:lnTo>
                    <a:lnTo>
                      <a:pt x="2563" y="26123"/>
                    </a:lnTo>
                    <a:lnTo>
                      <a:pt x="0" y="29123"/>
                    </a:lnTo>
                    <a:lnTo>
                      <a:pt x="62622" y="31373"/>
                    </a:lnTo>
                    <a:lnTo>
                      <a:pt x="60559" y="28623"/>
                    </a:lnTo>
                    <a:lnTo>
                      <a:pt x="62809" y="26248"/>
                    </a:lnTo>
                    <a:lnTo>
                      <a:pt x="60747" y="23374"/>
                    </a:lnTo>
                    <a:lnTo>
                      <a:pt x="62934" y="21311"/>
                    </a:lnTo>
                    <a:lnTo>
                      <a:pt x="60934" y="18436"/>
                    </a:lnTo>
                    <a:lnTo>
                      <a:pt x="63184" y="14874"/>
                    </a:lnTo>
                    <a:lnTo>
                      <a:pt x="61184" y="12187"/>
                    </a:lnTo>
                    <a:lnTo>
                      <a:pt x="63372" y="9374"/>
                    </a:lnTo>
                    <a:lnTo>
                      <a:pt x="61372" y="6687"/>
                    </a:lnTo>
                    <a:lnTo>
                      <a:pt x="63059" y="5875"/>
                    </a:lnTo>
                    <a:lnTo>
                      <a:pt x="63622" y="2250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E6A8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43" name="Google Shape;17543;gae18f2623f_0_47"/>
              <p:cNvSpPr/>
              <p:nvPr/>
            </p:nvSpPr>
            <p:spPr>
              <a:xfrm>
                <a:off x="2924875" y="627150"/>
                <a:ext cx="1568700" cy="254700"/>
              </a:xfrm>
              <a:custGeom>
                <a:rect b="b" l="l" r="r" t="t"/>
                <a:pathLst>
                  <a:path extrusionOk="0" h="10188" w="62748">
                    <a:moveTo>
                      <a:pt x="62622" y="1"/>
                    </a:moveTo>
                    <a:lnTo>
                      <a:pt x="1313" y="63"/>
                    </a:lnTo>
                    <a:lnTo>
                      <a:pt x="188" y="2750"/>
                    </a:lnTo>
                    <a:lnTo>
                      <a:pt x="1501" y="4750"/>
                    </a:lnTo>
                    <a:lnTo>
                      <a:pt x="1" y="8688"/>
                    </a:lnTo>
                    <a:lnTo>
                      <a:pt x="1876" y="10187"/>
                    </a:lnTo>
                    <a:lnTo>
                      <a:pt x="62185" y="10125"/>
                    </a:lnTo>
                    <a:lnTo>
                      <a:pt x="60560" y="7813"/>
                    </a:lnTo>
                    <a:lnTo>
                      <a:pt x="62747" y="5750"/>
                    </a:lnTo>
                    <a:lnTo>
                      <a:pt x="60747" y="2875"/>
                    </a:lnTo>
                    <a:lnTo>
                      <a:pt x="62622" y="1"/>
                    </a:lnTo>
                    <a:close/>
                  </a:path>
                </a:pathLst>
              </a:custGeom>
              <a:solidFill>
                <a:srgbClr val="FFCFB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544" name="Google Shape;17544;gae18f2623f_0_47"/>
          <p:cNvSpPr txBox="1"/>
          <p:nvPr>
            <p:ph type="title"/>
          </p:nvPr>
        </p:nvSpPr>
        <p:spPr>
          <a:xfrm>
            <a:off x="2033925" y="2036975"/>
            <a:ext cx="5045700" cy="914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t/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>
                <a:solidFill>
                  <a:schemeClr val="accent2"/>
                </a:solidFill>
              </a:rPr>
              <a:t>What part of your body makes new blood cells?</a:t>
            </a:r>
            <a:endParaRPr/>
          </a:p>
        </p:txBody>
      </p:sp>
      <p:sp>
        <p:nvSpPr>
          <p:cNvPr id="17545" name="Google Shape;17545;gae18f2623f_0_47"/>
          <p:cNvSpPr txBox="1"/>
          <p:nvPr>
            <p:ph idx="1" type="subTitle"/>
          </p:nvPr>
        </p:nvSpPr>
        <p:spPr>
          <a:xfrm>
            <a:off x="2170825" y="2852700"/>
            <a:ext cx="4908900" cy="82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A.Bones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B. Heart</a:t>
            </a:r>
            <a:endParaRPr sz="3000"/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3000"/>
              <a:t>C. Liver</a:t>
            </a:r>
            <a:endParaRPr sz="300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549" name="Shape 17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0" name="Google Shape;17550;gae18f2623f_0_58"/>
          <p:cNvSpPr txBox="1"/>
          <p:nvPr>
            <p:ph idx="2" type="subTitle"/>
          </p:nvPr>
        </p:nvSpPr>
        <p:spPr>
          <a:xfrm>
            <a:off x="1565200" y="1801550"/>
            <a:ext cx="31845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sz="2400"/>
              <a:t>New blood cells are made in your bone marrow</a:t>
            </a:r>
            <a:endParaRPr sz="2400"/>
          </a:p>
        </p:txBody>
      </p:sp>
      <p:sp>
        <p:nvSpPr>
          <p:cNvPr id="17551" name="Google Shape;17551;gae18f2623f_0_58"/>
          <p:cNvSpPr txBox="1"/>
          <p:nvPr>
            <p:ph type="title"/>
          </p:nvPr>
        </p:nvSpPr>
        <p:spPr>
          <a:xfrm>
            <a:off x="1012200" y="739750"/>
            <a:ext cx="3184500" cy="8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5100"/>
              <a:t>Bones</a:t>
            </a:r>
            <a:endParaRPr sz="5100"/>
          </a:p>
        </p:txBody>
      </p:sp>
      <p:pic>
        <p:nvPicPr>
          <p:cNvPr id="17552" name="Google Shape;17552;gae18f2623f_0_5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054500" y="1115450"/>
            <a:ext cx="3986475" cy="29898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French Lesson by Slidesgo">
  <a:themeElements>
    <a:clrScheme name="Simple Light">
      <a:dk1>
        <a:srgbClr val="333333"/>
      </a:dk1>
      <a:lt1>
        <a:srgbClr val="FFFFFF"/>
      </a:lt1>
      <a:dk2>
        <a:srgbClr val="FFEECF"/>
      </a:dk2>
      <a:lt2>
        <a:srgbClr val="FFEECF"/>
      </a:lt2>
      <a:accent1>
        <a:srgbClr val="DB7442"/>
      </a:accent1>
      <a:accent2>
        <a:srgbClr val="B33B00"/>
      </a:accent2>
      <a:accent3>
        <a:srgbClr val="FFFFFF"/>
      </a:accent3>
      <a:accent4>
        <a:srgbClr val="DB7442"/>
      </a:accent4>
      <a:accent5>
        <a:srgbClr val="DB7442"/>
      </a:accent5>
      <a:accent6>
        <a:srgbClr val="DB7442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