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/>
    <p:restoredTop sz="94665"/>
  </p:normalViewPr>
  <p:slideViewPr>
    <p:cSldViewPr snapToGrid="0" snapToObjects="1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9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0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9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9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0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E3E33-57F8-4F94-BC52-CDDC0A3F8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203" b="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C0F11-0A4A-9C49-AC0F-E1219AC87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Say Cheese to the Leaves!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4AD39-932D-8F46-AF95-8237BEAAA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NATURE PHOTOGRAPHY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F79DA48-FA51-5849-A11F-2EAF9057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53" y="4501833"/>
            <a:ext cx="3449247" cy="16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216"/>
    </mc:Choice>
    <mc:Fallback xmlns="">
      <p:transition spd="slow" advTm="8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72A1-F5A2-1C4F-8E2C-4CA37C4E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Get Inspired!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45A0-B3AC-ED43-B44E-D6FB0F37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4400" dirty="0">
                <a:latin typeface="Bradley Hand ITC" panose="03070402050302030203" pitchFamily="66" charset="77"/>
              </a:rPr>
              <a:t>Be EXTRA observant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4400" dirty="0">
                <a:latin typeface="Bradley Hand ITC" panose="03070402050302030203" pitchFamily="66" charset="77"/>
              </a:rPr>
              <a:t>No limits for stunning photos!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4400" dirty="0">
                <a:latin typeface="Bradley Hand ITC" panose="03070402050302030203" pitchFamily="66" charset="77"/>
              </a:rPr>
              <a:t>Look high and low!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97D82-1700-D349-96C5-427DE0868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D7BCE-B53F-E146-A10B-1AC1BA12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31" y="3813324"/>
            <a:ext cx="2524719" cy="183042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2E59ED-C550-944C-B87F-52F1A13CE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4566993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1"/>
    </mc:Choice>
    <mc:Fallback xmlns="">
      <p:transition spd="slow" advTm="2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BE546-C718-CC4F-AD22-CFD3CA81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Find Your Golden Hour!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FD59-CED3-8744-B74E-0A2224A0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108201"/>
            <a:ext cx="7100383" cy="3760891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Take pictures at different times of the day, what do you like best?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Go outside more during the time you like best for some quality snapshots!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Bradley Hand ITC" panose="03070402050302030203" pitchFamily="66" charset="77"/>
            </a:endParaRPr>
          </a:p>
        </p:txBody>
      </p:sp>
      <p:pic>
        <p:nvPicPr>
          <p:cNvPr id="5" name="Picture 4" descr="&#10;&#10;">
            <a:extLst>
              <a:ext uri="{FF2B5EF4-FFF2-40B4-BE49-F238E27FC236}">
                <a16:creationId xmlns:a16="http://schemas.microsoft.com/office/drawing/2014/main" id="{411966CA-0E7B-AE48-809A-56083798B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3" r="13529" b="1"/>
          <a:stretch/>
        </p:blipFill>
        <p:spPr>
          <a:xfrm>
            <a:off x="7534656" y="2245360"/>
            <a:ext cx="3621024" cy="360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187354-688F-434D-AFF4-8B33F79EA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1" y="4642735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2"/>
    </mc:Choice>
    <mc:Fallback xmlns="">
      <p:transition spd="slow" advTm="23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7CAC7-6638-8E48-A0DD-1B022714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Get Closer!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C875-7B3E-674F-8A9B-E6EAEFD6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Get close and zoom in!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Different colors, textures, and insects can be hiding from a distance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6B9E7-880E-D64C-A650-9BD0CD471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211" b="-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849F5A2-5AF8-A24C-BEB8-77CA79092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221774"/>
            <a:ext cx="2238592" cy="10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2"/>
    </mc:Choice>
    <mc:Fallback xmlns="">
      <p:transition spd="slow" advTm="2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56B18-F7BF-6E43-BB38-A7DE6395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 the Sky!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BA407-86A8-6243-A6D7-3CC525B73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9" y="564406"/>
            <a:ext cx="5115347" cy="28645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5A8F-F149-8446-884E-2A3E9CAF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Angle the camera to use the sky for a perfect background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Try at different times of the day for different results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Bradley Hand ITC" panose="03070402050302030203" pitchFamily="66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BE6E491-ADA5-E944-B26C-B0AC725E2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81" y="4138265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8"/>
    </mc:Choice>
    <mc:Fallback xmlns="">
      <p:transition spd="slow" advTm="19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09AAC-EBC3-8941-9DF3-C615837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Burst it!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7DE2965A-0231-9A48-A917-9D43BE018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08" y="2371323"/>
            <a:ext cx="3674951" cy="2752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95B9-73C0-F54C-8154-918B683C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Use the burst option on iPhone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OR click the “capture” button as fast as you can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200" dirty="0">
                <a:latin typeface="Bradley Hand ITC" panose="03070402050302030203" pitchFamily="66" charset="77"/>
              </a:rPr>
              <a:t>Reducing blurriness on pictures of moving animals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823A095-E96C-F94B-975F-7A1194E21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3" y="136375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2"/>
    </mc:Choice>
    <mc:Fallback xmlns="">
      <p:transition spd="slow" advTm="3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F9A0-A9CE-A548-BFAF-404ECFE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Be Patient!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0951-0F27-684E-B04B-2D3AAECF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108201"/>
            <a:ext cx="11430000" cy="3760891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600" dirty="0">
                <a:latin typeface="Bradley Hand ITC" panose="03070402050302030203" pitchFamily="66" charset="77"/>
              </a:rPr>
              <a:t>Photos won’t always come out the way we want, that’s OK!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600" dirty="0">
                <a:latin typeface="Bradley Hand ITC" panose="03070402050302030203" pitchFamily="66" charset="77"/>
              </a:rPr>
              <a:t>Have fun with it, keep trying</a:t>
            </a:r>
          </a:p>
          <a:p>
            <a:pPr algn="ctr">
              <a:buFont typeface="Courier New" panose="02070309020205020404" pitchFamily="49" charset="0"/>
              <a:buChar char="o"/>
            </a:pPr>
            <a:endParaRPr lang="en-US" sz="3600" dirty="0">
              <a:latin typeface="Bradley Hand ITC" panose="03070402050302030203" pitchFamily="66" charset="77"/>
            </a:endParaRPr>
          </a:p>
        </p:txBody>
      </p:sp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2CCD9F44-79CD-AA4A-A2B6-44BD7F76F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0" y="3790010"/>
            <a:ext cx="3492500" cy="23241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63F0B19-346C-BF43-8BD0-EC99CEB87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8" y="4178501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D683-0A4B-5A49-92E9-953592C2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Edit!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0AF1-59BD-5C4D-8264-4933E905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3600" dirty="0">
                <a:latin typeface="Bradley Hand ITC" panose="03070402050302030203" pitchFamily="66" charset="77"/>
              </a:rPr>
              <a:t>Find some photo editor apps/websites, play around until you like what you see!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3600" dirty="0">
                <a:latin typeface="Bradley Hand ITC" panose="03070402050302030203" pitchFamily="66" charset="77"/>
              </a:rPr>
              <a:t>Share with friends/family or keep a collection of your best photos to yourself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D470C-7240-1C4A-9580-4A866825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629" y="4800600"/>
            <a:ext cx="6225702" cy="2057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FE56DE-98C6-784B-ACCD-1CF115099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90243"/>
            <a:ext cx="3270722" cy="1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4"/>
    </mc:Choice>
    <mc:Fallback xmlns="">
      <p:transition spd="slow" advTm="1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6"/>
      </a:lt2>
      <a:accent1>
        <a:srgbClr val="C34D74"/>
      </a:accent1>
      <a:accent2>
        <a:srgbClr val="B1453B"/>
      </a:accent2>
      <a:accent3>
        <a:srgbClr val="C3884D"/>
      </a:accent3>
      <a:accent4>
        <a:srgbClr val="B0A63A"/>
      </a:accent4>
      <a:accent5>
        <a:srgbClr val="8CAF45"/>
      </a:accent5>
      <a:accent6>
        <a:srgbClr val="59B13B"/>
      </a:accent6>
      <a:hlink>
        <a:srgbClr val="319473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187</Words>
  <Application>Microsoft Office PowerPoint</Application>
  <PresentationFormat>Widescreen</PresentationFormat>
  <Paragraphs>25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Bookman Old Style</vt:lpstr>
      <vt:lpstr>Bradley Hand ITC</vt:lpstr>
      <vt:lpstr>Calibri</vt:lpstr>
      <vt:lpstr>Courier New</vt:lpstr>
      <vt:lpstr>Franklin Gothic Book</vt:lpstr>
      <vt:lpstr>RetrospectVTI</vt:lpstr>
      <vt:lpstr>Say Cheese to the Leaves!</vt:lpstr>
      <vt:lpstr>Get Inspired!</vt:lpstr>
      <vt:lpstr>Find Your Golden Hour!</vt:lpstr>
      <vt:lpstr>Get Closer!</vt:lpstr>
      <vt:lpstr>Use the Sky!</vt:lpstr>
      <vt:lpstr>Burst it!</vt:lpstr>
      <vt:lpstr>Be Patient!</vt:lpstr>
      <vt:lpstr>Edit!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Cheese to the Leaves!</dc:title>
  <dc:creator>Microsoft Office User</dc:creator>
  <cp:lastModifiedBy>Rachel Hubsch</cp:lastModifiedBy>
  <cp:revision>3</cp:revision>
  <dcterms:created xsi:type="dcterms:W3CDTF">2020-03-26T15:16:30Z</dcterms:created>
  <dcterms:modified xsi:type="dcterms:W3CDTF">2020-03-26T17:07:37Z</dcterms:modified>
</cp:coreProperties>
</file>