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36" r:id="rId23"/>
    <p:sldId id="276" r:id="rId24"/>
    <p:sldId id="277" r:id="rId25"/>
    <p:sldId id="279" r:id="rId26"/>
    <p:sldId id="280" r:id="rId27"/>
    <p:sldId id="283" r:id="rId28"/>
    <p:sldId id="284" r:id="rId29"/>
    <p:sldId id="285" r:id="rId30"/>
    <p:sldId id="286" r:id="rId31"/>
    <p:sldId id="308" r:id="rId32"/>
    <p:sldId id="287" r:id="rId33"/>
    <p:sldId id="278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7" r:id="rId43"/>
    <p:sldId id="333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7" r:id="rId52"/>
    <p:sldId id="282" r:id="rId53"/>
    <p:sldId id="306" r:id="rId54"/>
    <p:sldId id="309" r:id="rId55"/>
    <p:sldId id="310" r:id="rId56"/>
    <p:sldId id="311" r:id="rId57"/>
    <p:sldId id="295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41" r:id="rId77"/>
    <p:sldId id="330" r:id="rId78"/>
    <p:sldId id="331" r:id="rId79"/>
    <p:sldId id="332" r:id="rId80"/>
    <p:sldId id="281" r:id="rId81"/>
    <p:sldId id="334" r:id="rId82"/>
    <p:sldId id="335" r:id="rId83"/>
    <p:sldId id="337" r:id="rId84"/>
    <p:sldId id="338" r:id="rId85"/>
    <p:sldId id="339" r:id="rId86"/>
    <p:sldId id="340" r:id="rId87"/>
    <p:sldId id="342" r:id="rId88"/>
    <p:sldId id="343" r:id="rId89"/>
    <p:sldId id="305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79D116-2672-41AB-AC51-10D04642798B}" v="1" dt="2020-05-18T18:35:53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55" autoAdjust="0"/>
    <p:restoredTop sz="94660"/>
  </p:normalViewPr>
  <p:slideViewPr>
    <p:cSldViewPr snapToGrid="0">
      <p:cViewPr varScale="1">
        <p:scale>
          <a:sx n="44" d="100"/>
          <a:sy n="44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microsoft.com/office/2015/10/relationships/revisionInfo" Target="revisionInfo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e Winston" userId="1298c6bf0f04470d" providerId="LiveId" clId="{CF79D116-2672-41AB-AC51-10D04642798B}"/>
    <pc:docChg chg="custSel addSld delSld modSld sldOrd modMainMaster">
      <pc:chgData name="Janae Winston" userId="1298c6bf0f04470d" providerId="LiveId" clId="{CF79D116-2672-41AB-AC51-10D04642798B}" dt="2020-05-18T18:36:09.950" v="317" actId="14100"/>
      <pc:docMkLst>
        <pc:docMk/>
      </pc:docMkLst>
      <pc:sldChg chg="modSp mod">
        <pc:chgData name="Janae Winston" userId="1298c6bf0f04470d" providerId="LiveId" clId="{CF79D116-2672-41AB-AC51-10D04642798B}" dt="2020-05-18T03:50:04.887" v="310" actId="20577"/>
        <pc:sldMkLst>
          <pc:docMk/>
          <pc:sldMk cId="2594449596" sldId="256"/>
        </pc:sldMkLst>
        <pc:spChg chg="mod">
          <ac:chgData name="Janae Winston" userId="1298c6bf0f04470d" providerId="LiveId" clId="{CF79D116-2672-41AB-AC51-10D04642798B}" dt="2020-05-18T03:50:04.887" v="310" actId="20577"/>
          <ac:spMkLst>
            <pc:docMk/>
            <pc:sldMk cId="2594449596" sldId="256"/>
            <ac:spMk id="3" creationId="{83B2189C-AEFB-47F1-9B65-7A27648B94F3}"/>
          </ac:spMkLst>
        </pc:spChg>
      </pc:sldChg>
      <pc:sldChg chg="ord">
        <pc:chgData name="Janae Winston" userId="1298c6bf0f04470d" providerId="LiveId" clId="{CF79D116-2672-41AB-AC51-10D04642798B}" dt="2020-05-09T00:48:01.273" v="3"/>
        <pc:sldMkLst>
          <pc:docMk/>
          <pc:sldMk cId="2737999880" sldId="278"/>
        </pc:sldMkLst>
      </pc:sldChg>
      <pc:sldChg chg="ord">
        <pc:chgData name="Janae Winston" userId="1298c6bf0f04470d" providerId="LiveId" clId="{CF79D116-2672-41AB-AC51-10D04642798B}" dt="2020-05-09T00:48:58.984" v="9"/>
        <pc:sldMkLst>
          <pc:docMk/>
          <pc:sldMk cId="3176930293" sldId="281"/>
        </pc:sldMkLst>
      </pc:sldChg>
      <pc:sldChg chg="ord">
        <pc:chgData name="Janae Winston" userId="1298c6bf0f04470d" providerId="LiveId" clId="{CF79D116-2672-41AB-AC51-10D04642798B}" dt="2020-05-09T00:48:13.702" v="5"/>
        <pc:sldMkLst>
          <pc:docMk/>
          <pc:sldMk cId="1815086017" sldId="282"/>
        </pc:sldMkLst>
      </pc:sldChg>
      <pc:sldChg chg="ord">
        <pc:chgData name="Janae Winston" userId="1298c6bf0f04470d" providerId="LiveId" clId="{CF79D116-2672-41AB-AC51-10D04642798B}" dt="2020-05-09T00:49:38.871" v="15"/>
        <pc:sldMkLst>
          <pc:docMk/>
          <pc:sldMk cId="904022627" sldId="295"/>
        </pc:sldMkLst>
      </pc:sldChg>
      <pc:sldChg chg="ord">
        <pc:chgData name="Janae Winston" userId="1298c6bf0f04470d" providerId="LiveId" clId="{CF79D116-2672-41AB-AC51-10D04642798B}" dt="2020-05-09T00:48:30.833" v="7"/>
        <pc:sldMkLst>
          <pc:docMk/>
          <pc:sldMk cId="4225553260" sldId="305"/>
        </pc:sldMkLst>
      </pc:sldChg>
      <pc:sldChg chg="ord">
        <pc:chgData name="Janae Winston" userId="1298c6bf0f04470d" providerId="LiveId" clId="{CF79D116-2672-41AB-AC51-10D04642798B}" dt="2020-05-09T00:49:50.122" v="17"/>
        <pc:sldMkLst>
          <pc:docMk/>
          <pc:sldMk cId="1240390924" sldId="308"/>
        </pc:sldMkLst>
      </pc:sldChg>
      <pc:sldChg chg="ord">
        <pc:chgData name="Janae Winston" userId="1298c6bf0f04470d" providerId="LiveId" clId="{CF79D116-2672-41AB-AC51-10D04642798B}" dt="2020-05-09T00:49:05.157" v="11"/>
        <pc:sldMkLst>
          <pc:docMk/>
          <pc:sldMk cId="1624438948" sldId="333"/>
        </pc:sldMkLst>
      </pc:sldChg>
      <pc:sldChg chg="ord">
        <pc:chgData name="Janae Winston" userId="1298c6bf0f04470d" providerId="LiveId" clId="{CF79D116-2672-41AB-AC51-10D04642798B}" dt="2020-05-09T00:50:33.141" v="21"/>
        <pc:sldMkLst>
          <pc:docMk/>
          <pc:sldMk cId="3190739394" sldId="336"/>
        </pc:sldMkLst>
      </pc:sldChg>
      <pc:sldChg chg="ord">
        <pc:chgData name="Janae Winston" userId="1298c6bf0f04470d" providerId="LiveId" clId="{CF79D116-2672-41AB-AC51-10D04642798B}" dt="2020-05-09T00:50:05.548" v="19"/>
        <pc:sldMkLst>
          <pc:docMk/>
          <pc:sldMk cId="933489232" sldId="341"/>
        </pc:sldMkLst>
      </pc:sldChg>
      <pc:sldChg chg="modSp new mod">
        <pc:chgData name="Janae Winston" userId="1298c6bf0f04470d" providerId="LiveId" clId="{CF79D116-2672-41AB-AC51-10D04642798B}" dt="2020-05-18T03:46:30.530" v="300" actId="313"/>
        <pc:sldMkLst>
          <pc:docMk/>
          <pc:sldMk cId="908997374" sldId="355"/>
        </pc:sldMkLst>
        <pc:spChg chg="mod">
          <ac:chgData name="Janae Winston" userId="1298c6bf0f04470d" providerId="LiveId" clId="{CF79D116-2672-41AB-AC51-10D04642798B}" dt="2020-05-18T03:46:06.760" v="296" actId="27636"/>
          <ac:spMkLst>
            <pc:docMk/>
            <pc:sldMk cId="908997374" sldId="355"/>
            <ac:spMk id="2" creationId="{D7B9EBC1-7794-4D46-9DDF-D46F011EC193}"/>
          </ac:spMkLst>
        </pc:spChg>
        <pc:spChg chg="mod">
          <ac:chgData name="Janae Winston" userId="1298c6bf0f04470d" providerId="LiveId" clId="{CF79D116-2672-41AB-AC51-10D04642798B}" dt="2020-05-18T03:46:30.530" v="300" actId="313"/>
          <ac:spMkLst>
            <pc:docMk/>
            <pc:sldMk cId="908997374" sldId="355"/>
            <ac:spMk id="3" creationId="{31D5FD56-3161-4203-B9D1-F51E1486E7C6}"/>
          </ac:spMkLst>
        </pc:spChg>
      </pc:sldChg>
      <pc:sldChg chg="new del">
        <pc:chgData name="Janae Winston" userId="1298c6bf0f04470d" providerId="LiveId" clId="{CF79D116-2672-41AB-AC51-10D04642798B}" dt="2020-05-09T00:47:27.056" v="1" actId="47"/>
        <pc:sldMkLst>
          <pc:docMk/>
          <pc:sldMk cId="2392506125" sldId="355"/>
        </pc:sldMkLst>
      </pc:sldChg>
      <pc:sldMasterChg chg="addSp modSp mod">
        <pc:chgData name="Janae Winston" userId="1298c6bf0f04470d" providerId="LiveId" clId="{CF79D116-2672-41AB-AC51-10D04642798B}" dt="2020-05-18T18:36:09.950" v="317" actId="14100"/>
        <pc:sldMasterMkLst>
          <pc:docMk/>
          <pc:sldMasterMk cId="1455253900" sldId="2147483648"/>
        </pc:sldMasterMkLst>
        <pc:picChg chg="add mod">
          <ac:chgData name="Janae Winston" userId="1298c6bf0f04470d" providerId="LiveId" clId="{CF79D116-2672-41AB-AC51-10D04642798B}" dt="2020-05-18T18:36:09.950" v="317" actId="14100"/>
          <ac:picMkLst>
            <pc:docMk/>
            <pc:sldMasterMk cId="1455253900" sldId="2147483648"/>
            <ac:picMk id="8" creationId="{8BA6FD16-7028-4DC4-B91D-9AB329862AC3}"/>
          </ac:picMkLst>
        </pc:picChg>
      </pc:sldMasterChg>
    </pc:docChg>
  </pc:docChgLst>
  <pc:docChgLst>
    <pc:chgData name="Janae Winston" userId="1298c6bf0f04470d" providerId="LiveId" clId="{CC4EF71C-3B6C-4F4A-9882-532DB8F5D92A}"/>
    <pc:docChg chg="undo custSel addSld delSld modSld">
      <pc:chgData name="Janae Winston" userId="1298c6bf0f04470d" providerId="LiveId" clId="{CC4EF71C-3B6C-4F4A-9882-532DB8F5D92A}" dt="2020-04-23T04:59:52.994" v="1160" actId="2711"/>
      <pc:docMkLst>
        <pc:docMk/>
      </pc:docMkLst>
      <pc:sldChg chg="modSp">
        <pc:chgData name="Janae Winston" userId="1298c6bf0f04470d" providerId="LiveId" clId="{CC4EF71C-3B6C-4F4A-9882-532DB8F5D92A}" dt="2020-04-23T04:59:52.994" v="1160" actId="2711"/>
        <pc:sldMkLst>
          <pc:docMk/>
          <pc:sldMk cId="2594449596" sldId="256"/>
        </pc:sldMkLst>
        <pc:spChg chg="mod">
          <ac:chgData name="Janae Winston" userId="1298c6bf0f04470d" providerId="LiveId" clId="{CC4EF71C-3B6C-4F4A-9882-532DB8F5D92A}" dt="2020-04-23T04:59:52.994" v="1160" actId="2711"/>
          <ac:spMkLst>
            <pc:docMk/>
            <pc:sldMk cId="2594449596" sldId="256"/>
            <ac:spMk id="2" creationId="{C6AEB464-421F-4F86-842B-A2A9309B6907}"/>
          </ac:spMkLst>
        </pc:spChg>
        <pc:spChg chg="mod">
          <ac:chgData name="Janae Winston" userId="1298c6bf0f04470d" providerId="LiveId" clId="{CC4EF71C-3B6C-4F4A-9882-532DB8F5D92A}" dt="2020-04-23T04:58:58.042" v="1159" actId="113"/>
          <ac:spMkLst>
            <pc:docMk/>
            <pc:sldMk cId="2594449596" sldId="256"/>
            <ac:spMk id="3" creationId="{83B2189C-AEFB-47F1-9B65-7A27648B94F3}"/>
          </ac:spMkLst>
        </pc:spChg>
        <pc:picChg chg="mod">
          <ac:chgData name="Janae Winston" userId="1298c6bf0f04470d" providerId="LiveId" clId="{CC4EF71C-3B6C-4F4A-9882-532DB8F5D92A}" dt="2020-04-23T04:58:37.147" v="1155" actId="14100"/>
          <ac:picMkLst>
            <pc:docMk/>
            <pc:sldMk cId="2594449596" sldId="256"/>
            <ac:picMk id="1028" creationId="{DBDF39D1-BD4F-40F3-9042-9BE3621AD76C}"/>
          </ac:picMkLst>
        </pc:picChg>
      </pc:sldChg>
      <pc:sldChg chg="addSp delSp modSp mod setBg">
        <pc:chgData name="Janae Winston" userId="1298c6bf0f04470d" providerId="LiveId" clId="{CC4EF71C-3B6C-4F4A-9882-532DB8F5D92A}" dt="2020-04-23T04:56:50.181" v="1134" actId="1076"/>
        <pc:sldMkLst>
          <pc:docMk/>
          <pc:sldMk cId="2736437958" sldId="257"/>
        </pc:sldMkLst>
        <pc:spChg chg="mod">
          <ac:chgData name="Janae Winston" userId="1298c6bf0f04470d" providerId="LiveId" clId="{CC4EF71C-3B6C-4F4A-9882-532DB8F5D92A}" dt="2020-04-23T01:31:23.311" v="599" actId="26606"/>
          <ac:spMkLst>
            <pc:docMk/>
            <pc:sldMk cId="2736437958" sldId="257"/>
            <ac:spMk id="2" creationId="{0780E683-E0EF-4620-965E-A5D709D7B7A9}"/>
          </ac:spMkLst>
        </pc:spChg>
        <pc:spChg chg="add del">
          <ac:chgData name="Janae Winston" userId="1298c6bf0f04470d" providerId="LiveId" clId="{CC4EF71C-3B6C-4F4A-9882-532DB8F5D92A}" dt="2020-04-23T01:31:23.311" v="599" actId="26606"/>
          <ac:spMkLst>
            <pc:docMk/>
            <pc:sldMk cId="2736437958" sldId="257"/>
            <ac:spMk id="73" creationId="{823AC064-BC96-4F32-8AE1-B2FD38754823}"/>
          </ac:spMkLst>
        </pc:spChg>
        <pc:picChg chg="mod">
          <ac:chgData name="Janae Winston" userId="1298c6bf0f04470d" providerId="LiveId" clId="{CC4EF71C-3B6C-4F4A-9882-532DB8F5D92A}" dt="2020-04-23T04:56:48.291" v="1133" actId="1076"/>
          <ac:picMkLst>
            <pc:docMk/>
            <pc:sldMk cId="2736437958" sldId="257"/>
            <ac:picMk id="2050" creationId="{506969D9-1D39-4293-A0BF-7C4311E0B7D4}"/>
          </ac:picMkLst>
        </pc:picChg>
        <pc:picChg chg="mod">
          <ac:chgData name="Janae Winston" userId="1298c6bf0f04470d" providerId="LiveId" clId="{CC4EF71C-3B6C-4F4A-9882-532DB8F5D92A}" dt="2020-04-23T04:56:50.181" v="1134" actId="1076"/>
          <ac:picMkLst>
            <pc:docMk/>
            <pc:sldMk cId="2736437958" sldId="257"/>
            <ac:picMk id="2052" creationId="{D0BB3E50-72FC-4113-A2E2-443DAC414B68}"/>
          </ac:picMkLst>
        </pc:picChg>
        <pc:cxnChg chg="add del">
          <ac:chgData name="Janae Winston" userId="1298c6bf0f04470d" providerId="LiveId" clId="{CC4EF71C-3B6C-4F4A-9882-532DB8F5D92A}" dt="2020-04-23T01:31:23.311" v="599" actId="26606"/>
          <ac:cxnSpMkLst>
            <pc:docMk/>
            <pc:sldMk cId="2736437958" sldId="257"/>
            <ac:cxnSpMk id="75" creationId="{7E7C77BC-7138-40B1-A15B-20F57A494629}"/>
          </ac:cxnSpMkLst>
        </pc:cxnChg>
        <pc:cxnChg chg="add del">
          <ac:chgData name="Janae Winston" userId="1298c6bf0f04470d" providerId="LiveId" clId="{CC4EF71C-3B6C-4F4A-9882-532DB8F5D92A}" dt="2020-04-23T01:31:23.311" v="599" actId="26606"/>
          <ac:cxnSpMkLst>
            <pc:docMk/>
            <pc:sldMk cId="2736437958" sldId="257"/>
            <ac:cxnSpMk id="77" creationId="{DB146403-F3D6-484B-B2ED-97F9565D0370}"/>
          </ac:cxnSpMkLst>
        </pc:cxnChg>
      </pc:sldChg>
      <pc:sldChg chg="modSp">
        <pc:chgData name="Janae Winston" userId="1298c6bf0f04470d" providerId="LiveId" clId="{CC4EF71C-3B6C-4F4A-9882-532DB8F5D92A}" dt="2020-04-23T04:56:33.896" v="1130" actId="14100"/>
        <pc:sldMkLst>
          <pc:docMk/>
          <pc:sldMk cId="4018290747" sldId="258"/>
        </pc:sldMkLst>
        <pc:picChg chg="mod">
          <ac:chgData name="Janae Winston" userId="1298c6bf0f04470d" providerId="LiveId" clId="{CC4EF71C-3B6C-4F4A-9882-532DB8F5D92A}" dt="2020-04-23T04:56:29.818" v="1128" actId="1076"/>
          <ac:picMkLst>
            <pc:docMk/>
            <pc:sldMk cId="4018290747" sldId="258"/>
            <ac:picMk id="3074" creationId="{5ADF4BF9-2A3A-4376-9FB5-54C04ADF2C5D}"/>
          </ac:picMkLst>
        </pc:picChg>
        <pc:picChg chg="mod">
          <ac:chgData name="Janae Winston" userId="1298c6bf0f04470d" providerId="LiveId" clId="{CC4EF71C-3B6C-4F4A-9882-532DB8F5D92A}" dt="2020-04-23T04:56:33.896" v="1130" actId="14100"/>
          <ac:picMkLst>
            <pc:docMk/>
            <pc:sldMk cId="4018290747" sldId="258"/>
            <ac:picMk id="3076" creationId="{01875629-E0F9-44D6-BA29-EDAF08EE51E4}"/>
          </ac:picMkLst>
        </pc:picChg>
      </pc:sldChg>
      <pc:sldChg chg="modSp">
        <pc:chgData name="Janae Winston" userId="1298c6bf0f04470d" providerId="LiveId" clId="{CC4EF71C-3B6C-4F4A-9882-532DB8F5D92A}" dt="2020-04-23T04:56:09.165" v="1123" actId="1076"/>
        <pc:sldMkLst>
          <pc:docMk/>
          <pc:sldMk cId="2447033431" sldId="259"/>
        </pc:sldMkLst>
        <pc:picChg chg="mod">
          <ac:chgData name="Janae Winston" userId="1298c6bf0f04470d" providerId="LiveId" clId="{CC4EF71C-3B6C-4F4A-9882-532DB8F5D92A}" dt="2020-04-23T04:56:09.165" v="1123" actId="1076"/>
          <ac:picMkLst>
            <pc:docMk/>
            <pc:sldMk cId="2447033431" sldId="259"/>
            <ac:picMk id="4098" creationId="{A41E1CAF-A351-4383-A561-831F780A3AD8}"/>
          </ac:picMkLst>
        </pc:picChg>
        <pc:picChg chg="mod">
          <ac:chgData name="Janae Winston" userId="1298c6bf0f04470d" providerId="LiveId" clId="{CC4EF71C-3B6C-4F4A-9882-532DB8F5D92A}" dt="2020-04-23T04:55:59.957" v="1121" actId="1076"/>
          <ac:picMkLst>
            <pc:docMk/>
            <pc:sldMk cId="2447033431" sldId="259"/>
            <ac:picMk id="4100" creationId="{1F789BDB-F8BB-4092-AA8B-C77FE0A85CBE}"/>
          </ac:picMkLst>
        </pc:picChg>
      </pc:sldChg>
      <pc:sldChg chg="modSp">
        <pc:chgData name="Janae Winston" userId="1298c6bf0f04470d" providerId="LiveId" clId="{CC4EF71C-3B6C-4F4A-9882-532DB8F5D92A}" dt="2020-04-23T04:55:20.318" v="1113" actId="1076"/>
        <pc:sldMkLst>
          <pc:docMk/>
          <pc:sldMk cId="3242102994" sldId="260"/>
        </pc:sldMkLst>
        <pc:picChg chg="mod">
          <ac:chgData name="Janae Winston" userId="1298c6bf0f04470d" providerId="LiveId" clId="{CC4EF71C-3B6C-4F4A-9882-532DB8F5D92A}" dt="2020-04-23T04:55:15.740" v="1111" actId="1076"/>
          <ac:picMkLst>
            <pc:docMk/>
            <pc:sldMk cId="3242102994" sldId="260"/>
            <ac:picMk id="5122" creationId="{6EDDBA50-A482-448F-961C-F414FE6A4683}"/>
          </ac:picMkLst>
        </pc:picChg>
        <pc:picChg chg="mod">
          <ac:chgData name="Janae Winston" userId="1298c6bf0f04470d" providerId="LiveId" clId="{CC4EF71C-3B6C-4F4A-9882-532DB8F5D92A}" dt="2020-04-23T04:55:17.959" v="1112" actId="1076"/>
          <ac:picMkLst>
            <pc:docMk/>
            <pc:sldMk cId="3242102994" sldId="260"/>
            <ac:picMk id="5126" creationId="{C73FFE84-6C58-4C66-B494-8685BEB66293}"/>
          </ac:picMkLst>
        </pc:picChg>
        <pc:picChg chg="mod">
          <ac:chgData name="Janae Winston" userId="1298c6bf0f04470d" providerId="LiveId" clId="{CC4EF71C-3B6C-4F4A-9882-532DB8F5D92A}" dt="2020-04-23T04:55:20.318" v="1113" actId="1076"/>
          <ac:picMkLst>
            <pc:docMk/>
            <pc:sldMk cId="3242102994" sldId="260"/>
            <ac:picMk id="5128" creationId="{8CB7D0DF-B38D-4654-8740-ECF804C614AC}"/>
          </ac:picMkLst>
        </pc:picChg>
      </pc:sldChg>
      <pc:sldChg chg="modSp">
        <pc:chgData name="Janae Winston" userId="1298c6bf0f04470d" providerId="LiveId" clId="{CC4EF71C-3B6C-4F4A-9882-532DB8F5D92A}" dt="2020-04-23T04:54:37.897" v="1100" actId="1076"/>
        <pc:sldMkLst>
          <pc:docMk/>
          <pc:sldMk cId="2157650997" sldId="261"/>
        </pc:sldMkLst>
        <pc:picChg chg="mod">
          <ac:chgData name="Janae Winston" userId="1298c6bf0f04470d" providerId="LiveId" clId="{CC4EF71C-3B6C-4F4A-9882-532DB8F5D92A}" dt="2020-04-23T04:54:37.897" v="1100" actId="1076"/>
          <ac:picMkLst>
            <pc:docMk/>
            <pc:sldMk cId="2157650997" sldId="261"/>
            <ac:picMk id="6146" creationId="{32A5666A-C22B-4397-B392-66F34763A9EA}"/>
          </ac:picMkLst>
        </pc:picChg>
        <pc:picChg chg="mod">
          <ac:chgData name="Janae Winston" userId="1298c6bf0f04470d" providerId="LiveId" clId="{CC4EF71C-3B6C-4F4A-9882-532DB8F5D92A}" dt="2020-04-23T04:54:30.413" v="1097" actId="14100"/>
          <ac:picMkLst>
            <pc:docMk/>
            <pc:sldMk cId="2157650997" sldId="261"/>
            <ac:picMk id="6148" creationId="{5034612B-F1AA-4918-9582-4CD2AD79780C}"/>
          </ac:picMkLst>
        </pc:picChg>
      </pc:sldChg>
      <pc:sldChg chg="modSp">
        <pc:chgData name="Janae Winston" userId="1298c6bf0f04470d" providerId="LiveId" clId="{CC4EF71C-3B6C-4F4A-9882-532DB8F5D92A}" dt="2020-04-23T04:54:15.320" v="1095" actId="1076"/>
        <pc:sldMkLst>
          <pc:docMk/>
          <pc:sldMk cId="948217533" sldId="262"/>
        </pc:sldMkLst>
        <pc:spChg chg="mod">
          <ac:chgData name="Janae Winston" userId="1298c6bf0f04470d" providerId="LiveId" clId="{CC4EF71C-3B6C-4F4A-9882-532DB8F5D92A}" dt="2020-04-23T04:54:08.666" v="1094" actId="255"/>
          <ac:spMkLst>
            <pc:docMk/>
            <pc:sldMk cId="948217533" sldId="262"/>
            <ac:spMk id="2" creationId="{D165458E-6075-414B-995D-268396F1742B}"/>
          </ac:spMkLst>
        </pc:spChg>
        <pc:picChg chg="mod">
          <ac:chgData name="Janae Winston" userId="1298c6bf0f04470d" providerId="LiveId" clId="{CC4EF71C-3B6C-4F4A-9882-532DB8F5D92A}" dt="2020-04-23T04:54:15.320" v="1095" actId="1076"/>
          <ac:picMkLst>
            <pc:docMk/>
            <pc:sldMk cId="948217533" sldId="262"/>
            <ac:picMk id="5" creationId="{FDD03BB1-917F-4FE3-951D-C64C5080950A}"/>
          </ac:picMkLst>
        </pc:picChg>
        <pc:picChg chg="mod">
          <ac:chgData name="Janae Winston" userId="1298c6bf0f04470d" providerId="LiveId" clId="{CC4EF71C-3B6C-4F4A-9882-532DB8F5D92A}" dt="2020-04-23T04:53:48.169" v="1091" actId="14100"/>
          <ac:picMkLst>
            <pc:docMk/>
            <pc:sldMk cId="948217533" sldId="262"/>
            <ac:picMk id="7170" creationId="{AABF412A-3C1B-469F-97C8-770F83F0647B}"/>
          </ac:picMkLst>
        </pc:picChg>
      </pc:sldChg>
      <pc:sldChg chg="modSp">
        <pc:chgData name="Janae Winston" userId="1298c6bf0f04470d" providerId="LiveId" clId="{CC4EF71C-3B6C-4F4A-9882-532DB8F5D92A}" dt="2020-04-23T04:53:40.795" v="1090" actId="1076"/>
        <pc:sldMkLst>
          <pc:docMk/>
          <pc:sldMk cId="1013954087" sldId="263"/>
        </pc:sldMkLst>
        <pc:picChg chg="mod">
          <ac:chgData name="Janae Winston" userId="1298c6bf0f04470d" providerId="LiveId" clId="{CC4EF71C-3B6C-4F4A-9882-532DB8F5D92A}" dt="2020-04-23T04:53:40.795" v="1090" actId="1076"/>
          <ac:picMkLst>
            <pc:docMk/>
            <pc:sldMk cId="1013954087" sldId="263"/>
            <ac:picMk id="8194" creationId="{BD9F230D-DB30-4D91-BCD7-6444AAA8761C}"/>
          </ac:picMkLst>
        </pc:picChg>
        <pc:picChg chg="mod">
          <ac:chgData name="Janae Winston" userId="1298c6bf0f04470d" providerId="LiveId" clId="{CC4EF71C-3B6C-4F4A-9882-532DB8F5D92A}" dt="2020-04-23T04:53:35.688" v="1089" actId="14100"/>
          <ac:picMkLst>
            <pc:docMk/>
            <pc:sldMk cId="1013954087" sldId="263"/>
            <ac:picMk id="8196" creationId="{097462BC-6130-46A8-AD32-A60E07D0A53F}"/>
          </ac:picMkLst>
        </pc:picChg>
      </pc:sldChg>
      <pc:sldChg chg="modSp">
        <pc:chgData name="Janae Winston" userId="1298c6bf0f04470d" providerId="LiveId" clId="{CC4EF71C-3B6C-4F4A-9882-532DB8F5D92A}" dt="2020-04-23T04:53:17.544" v="1087" actId="1076"/>
        <pc:sldMkLst>
          <pc:docMk/>
          <pc:sldMk cId="389198133" sldId="264"/>
        </pc:sldMkLst>
        <pc:picChg chg="mod">
          <ac:chgData name="Janae Winston" userId="1298c6bf0f04470d" providerId="LiveId" clId="{CC4EF71C-3B6C-4F4A-9882-532DB8F5D92A}" dt="2020-04-23T04:53:09.790" v="1085" actId="14100"/>
          <ac:picMkLst>
            <pc:docMk/>
            <pc:sldMk cId="389198133" sldId="264"/>
            <ac:picMk id="9220" creationId="{46DC0A38-5A5F-4F51-98BE-6D65A953C04F}"/>
          </ac:picMkLst>
        </pc:picChg>
        <pc:picChg chg="mod">
          <ac:chgData name="Janae Winston" userId="1298c6bf0f04470d" providerId="LiveId" clId="{CC4EF71C-3B6C-4F4A-9882-532DB8F5D92A}" dt="2020-04-23T04:53:17.544" v="1087" actId="1076"/>
          <ac:picMkLst>
            <pc:docMk/>
            <pc:sldMk cId="389198133" sldId="264"/>
            <ac:picMk id="9222" creationId="{AA378770-F74A-4948-90B3-A9D10A0DAD04}"/>
          </ac:picMkLst>
        </pc:picChg>
      </pc:sldChg>
      <pc:sldChg chg="modSp">
        <pc:chgData name="Janae Winston" userId="1298c6bf0f04470d" providerId="LiveId" clId="{CC4EF71C-3B6C-4F4A-9882-532DB8F5D92A}" dt="2020-04-23T04:53:02.526" v="1084" actId="1076"/>
        <pc:sldMkLst>
          <pc:docMk/>
          <pc:sldMk cId="1722211748" sldId="265"/>
        </pc:sldMkLst>
        <pc:picChg chg="mod">
          <ac:chgData name="Janae Winston" userId="1298c6bf0f04470d" providerId="LiveId" clId="{CC4EF71C-3B6C-4F4A-9882-532DB8F5D92A}" dt="2020-04-23T04:52:32.025" v="1079" actId="1076"/>
          <ac:picMkLst>
            <pc:docMk/>
            <pc:sldMk cId="1722211748" sldId="265"/>
            <ac:picMk id="10242" creationId="{FDB0FE7F-6B16-42B4-A02D-C2912F6DAB34}"/>
          </ac:picMkLst>
        </pc:picChg>
        <pc:picChg chg="mod">
          <ac:chgData name="Janae Winston" userId="1298c6bf0f04470d" providerId="LiveId" clId="{CC4EF71C-3B6C-4F4A-9882-532DB8F5D92A}" dt="2020-04-23T04:53:02.526" v="1084" actId="1076"/>
          <ac:picMkLst>
            <pc:docMk/>
            <pc:sldMk cId="1722211748" sldId="265"/>
            <ac:picMk id="10244" creationId="{0B4C5453-26C2-49B2-88CF-01393D036607}"/>
          </ac:picMkLst>
        </pc:picChg>
      </pc:sldChg>
      <pc:sldChg chg="modSp">
        <pc:chgData name="Janae Winston" userId="1298c6bf0f04470d" providerId="LiveId" clId="{CC4EF71C-3B6C-4F4A-9882-532DB8F5D92A}" dt="2020-04-23T04:52:01.653" v="1072" actId="1076"/>
        <pc:sldMkLst>
          <pc:docMk/>
          <pc:sldMk cId="3495421146" sldId="266"/>
        </pc:sldMkLst>
        <pc:picChg chg="mod">
          <ac:chgData name="Janae Winston" userId="1298c6bf0f04470d" providerId="LiveId" clId="{CC4EF71C-3B6C-4F4A-9882-532DB8F5D92A}" dt="2020-04-23T04:51:55.231" v="1070" actId="14100"/>
          <ac:picMkLst>
            <pc:docMk/>
            <pc:sldMk cId="3495421146" sldId="266"/>
            <ac:picMk id="11266" creationId="{CC4C359A-BCC8-429F-BB8B-B0A5510198FE}"/>
          </ac:picMkLst>
        </pc:picChg>
        <pc:picChg chg="mod">
          <ac:chgData name="Janae Winston" userId="1298c6bf0f04470d" providerId="LiveId" clId="{CC4EF71C-3B6C-4F4A-9882-532DB8F5D92A}" dt="2020-04-23T04:52:01.653" v="1072" actId="1076"/>
          <ac:picMkLst>
            <pc:docMk/>
            <pc:sldMk cId="3495421146" sldId="266"/>
            <ac:picMk id="11268" creationId="{2B4385A9-F2EF-45B8-A3CB-EA732182B72A}"/>
          </ac:picMkLst>
        </pc:picChg>
      </pc:sldChg>
      <pc:sldChg chg="modSp">
        <pc:chgData name="Janae Winston" userId="1298c6bf0f04470d" providerId="LiveId" clId="{CC4EF71C-3B6C-4F4A-9882-532DB8F5D92A}" dt="2020-04-23T04:51:41.062" v="1069" actId="14100"/>
        <pc:sldMkLst>
          <pc:docMk/>
          <pc:sldMk cId="481113045" sldId="267"/>
        </pc:sldMkLst>
        <pc:picChg chg="mod">
          <ac:chgData name="Janae Winston" userId="1298c6bf0f04470d" providerId="LiveId" clId="{CC4EF71C-3B6C-4F4A-9882-532DB8F5D92A}" dt="2020-04-23T04:51:37.560" v="1068" actId="14100"/>
          <ac:picMkLst>
            <pc:docMk/>
            <pc:sldMk cId="481113045" sldId="267"/>
            <ac:picMk id="12290" creationId="{10BB65AA-D3AD-4CA0-B7AF-825512D2335B}"/>
          </ac:picMkLst>
        </pc:picChg>
        <pc:picChg chg="mod">
          <ac:chgData name="Janae Winston" userId="1298c6bf0f04470d" providerId="LiveId" clId="{CC4EF71C-3B6C-4F4A-9882-532DB8F5D92A}" dt="2020-04-23T04:51:41.062" v="1069" actId="14100"/>
          <ac:picMkLst>
            <pc:docMk/>
            <pc:sldMk cId="481113045" sldId="267"/>
            <ac:picMk id="12292" creationId="{30AAF292-6900-4D6B-A9BB-327089A817AC}"/>
          </ac:picMkLst>
        </pc:picChg>
      </pc:sldChg>
      <pc:sldChg chg="modSp">
        <pc:chgData name="Janae Winston" userId="1298c6bf0f04470d" providerId="LiveId" clId="{CC4EF71C-3B6C-4F4A-9882-532DB8F5D92A}" dt="2020-04-23T04:51:22.874" v="1067" actId="1076"/>
        <pc:sldMkLst>
          <pc:docMk/>
          <pc:sldMk cId="877821044" sldId="268"/>
        </pc:sldMkLst>
        <pc:picChg chg="mod">
          <ac:chgData name="Janae Winston" userId="1298c6bf0f04470d" providerId="LiveId" clId="{CC4EF71C-3B6C-4F4A-9882-532DB8F5D92A}" dt="2020-04-23T04:51:22.874" v="1067" actId="1076"/>
          <ac:picMkLst>
            <pc:docMk/>
            <pc:sldMk cId="877821044" sldId="268"/>
            <ac:picMk id="5" creationId="{923CB6FA-F4C6-4070-B052-63442426C0DD}"/>
          </ac:picMkLst>
        </pc:picChg>
        <pc:picChg chg="mod">
          <ac:chgData name="Janae Winston" userId="1298c6bf0f04470d" providerId="LiveId" clId="{CC4EF71C-3B6C-4F4A-9882-532DB8F5D92A}" dt="2020-04-23T04:51:15.110" v="1065" actId="14100"/>
          <ac:picMkLst>
            <pc:docMk/>
            <pc:sldMk cId="877821044" sldId="268"/>
            <ac:picMk id="13314" creationId="{CA19E11E-E824-4457-AB23-2856943EDFF5}"/>
          </ac:picMkLst>
        </pc:picChg>
      </pc:sldChg>
      <pc:sldChg chg="modSp">
        <pc:chgData name="Janae Winston" userId="1298c6bf0f04470d" providerId="LiveId" clId="{CC4EF71C-3B6C-4F4A-9882-532DB8F5D92A}" dt="2020-04-23T04:51:06.238" v="1064" actId="1076"/>
        <pc:sldMkLst>
          <pc:docMk/>
          <pc:sldMk cId="3090786558" sldId="269"/>
        </pc:sldMkLst>
        <pc:picChg chg="mod">
          <ac:chgData name="Janae Winston" userId="1298c6bf0f04470d" providerId="LiveId" clId="{CC4EF71C-3B6C-4F4A-9882-532DB8F5D92A}" dt="2020-04-23T04:51:04.238" v="1063" actId="1076"/>
          <ac:picMkLst>
            <pc:docMk/>
            <pc:sldMk cId="3090786558" sldId="269"/>
            <ac:picMk id="14338" creationId="{2C9CF49F-AA4A-45AD-8001-7A0868826DD6}"/>
          </ac:picMkLst>
        </pc:picChg>
        <pc:picChg chg="mod">
          <ac:chgData name="Janae Winston" userId="1298c6bf0f04470d" providerId="LiveId" clId="{CC4EF71C-3B6C-4F4A-9882-532DB8F5D92A}" dt="2020-04-23T04:51:06.238" v="1064" actId="1076"/>
          <ac:picMkLst>
            <pc:docMk/>
            <pc:sldMk cId="3090786558" sldId="269"/>
            <ac:picMk id="14340" creationId="{55C58C62-C862-42F3-81C9-266D5339A5ED}"/>
          </ac:picMkLst>
        </pc:picChg>
      </pc:sldChg>
      <pc:sldChg chg="modSp">
        <pc:chgData name="Janae Winston" userId="1298c6bf0f04470d" providerId="LiveId" clId="{CC4EF71C-3B6C-4F4A-9882-532DB8F5D92A}" dt="2020-04-23T04:50:46.508" v="1060" actId="1076"/>
        <pc:sldMkLst>
          <pc:docMk/>
          <pc:sldMk cId="815574668" sldId="270"/>
        </pc:sldMkLst>
        <pc:picChg chg="mod">
          <ac:chgData name="Janae Winston" userId="1298c6bf0f04470d" providerId="LiveId" clId="{CC4EF71C-3B6C-4F4A-9882-532DB8F5D92A}" dt="2020-04-23T04:50:15.170" v="1053" actId="14100"/>
          <ac:picMkLst>
            <pc:docMk/>
            <pc:sldMk cId="815574668" sldId="270"/>
            <ac:picMk id="15362" creationId="{970700F6-D1EC-4469-9A6D-C10B623AD15E}"/>
          </ac:picMkLst>
        </pc:picChg>
        <pc:picChg chg="mod">
          <ac:chgData name="Janae Winston" userId="1298c6bf0f04470d" providerId="LiveId" clId="{CC4EF71C-3B6C-4F4A-9882-532DB8F5D92A}" dt="2020-04-23T04:50:46.508" v="1060" actId="1076"/>
          <ac:picMkLst>
            <pc:docMk/>
            <pc:sldMk cId="815574668" sldId="270"/>
            <ac:picMk id="15364" creationId="{8A12C772-6275-407E-B9C5-7D31ACC449AD}"/>
          </ac:picMkLst>
        </pc:picChg>
      </pc:sldChg>
      <pc:sldChg chg="modSp">
        <pc:chgData name="Janae Winston" userId="1298c6bf0f04470d" providerId="LiveId" clId="{CC4EF71C-3B6C-4F4A-9882-532DB8F5D92A}" dt="2020-04-23T04:50:09.905" v="1052" actId="14100"/>
        <pc:sldMkLst>
          <pc:docMk/>
          <pc:sldMk cId="3412798735" sldId="271"/>
        </pc:sldMkLst>
        <pc:picChg chg="mod">
          <ac:chgData name="Janae Winston" userId="1298c6bf0f04470d" providerId="LiveId" clId="{CC4EF71C-3B6C-4F4A-9882-532DB8F5D92A}" dt="2020-04-23T04:50:05.781" v="1051" actId="14100"/>
          <ac:picMkLst>
            <pc:docMk/>
            <pc:sldMk cId="3412798735" sldId="271"/>
            <ac:picMk id="16386" creationId="{BB6CCCA7-BC16-456F-BC5E-7582711D6875}"/>
          </ac:picMkLst>
        </pc:picChg>
        <pc:picChg chg="mod">
          <ac:chgData name="Janae Winston" userId="1298c6bf0f04470d" providerId="LiveId" clId="{CC4EF71C-3B6C-4F4A-9882-532DB8F5D92A}" dt="2020-04-23T04:50:09.905" v="1052" actId="14100"/>
          <ac:picMkLst>
            <pc:docMk/>
            <pc:sldMk cId="3412798735" sldId="271"/>
            <ac:picMk id="16388" creationId="{A2BDA9F3-C94E-41DD-AF55-10FEFEE2168C}"/>
          </ac:picMkLst>
        </pc:picChg>
      </pc:sldChg>
      <pc:sldChg chg="modSp">
        <pc:chgData name="Janae Winston" userId="1298c6bf0f04470d" providerId="LiveId" clId="{CC4EF71C-3B6C-4F4A-9882-532DB8F5D92A}" dt="2020-04-23T04:49:28.503" v="1050" actId="1076"/>
        <pc:sldMkLst>
          <pc:docMk/>
          <pc:sldMk cId="1651575593" sldId="272"/>
        </pc:sldMkLst>
        <pc:picChg chg="mod">
          <ac:chgData name="Janae Winston" userId="1298c6bf0f04470d" providerId="LiveId" clId="{CC4EF71C-3B6C-4F4A-9882-532DB8F5D92A}" dt="2020-04-23T04:49:25.144" v="1049" actId="14100"/>
          <ac:picMkLst>
            <pc:docMk/>
            <pc:sldMk cId="1651575593" sldId="272"/>
            <ac:picMk id="5" creationId="{B6FF5864-F343-4813-929D-41F0A49EEF06}"/>
          </ac:picMkLst>
        </pc:picChg>
        <pc:picChg chg="mod">
          <ac:chgData name="Janae Winston" userId="1298c6bf0f04470d" providerId="LiveId" clId="{CC4EF71C-3B6C-4F4A-9882-532DB8F5D92A}" dt="2020-04-23T04:49:28.503" v="1050" actId="1076"/>
          <ac:picMkLst>
            <pc:docMk/>
            <pc:sldMk cId="1651575593" sldId="272"/>
            <ac:picMk id="17410" creationId="{8C0E2774-AF85-4043-9EB2-77DC6905D664}"/>
          </ac:picMkLst>
        </pc:picChg>
      </pc:sldChg>
      <pc:sldChg chg="modSp">
        <pc:chgData name="Janae Winston" userId="1298c6bf0f04470d" providerId="LiveId" clId="{CC4EF71C-3B6C-4F4A-9882-532DB8F5D92A}" dt="2020-04-23T04:49:12.725" v="1047" actId="1076"/>
        <pc:sldMkLst>
          <pc:docMk/>
          <pc:sldMk cId="2245967567" sldId="273"/>
        </pc:sldMkLst>
        <pc:picChg chg="mod">
          <ac:chgData name="Janae Winston" userId="1298c6bf0f04470d" providerId="LiveId" clId="{CC4EF71C-3B6C-4F4A-9882-532DB8F5D92A}" dt="2020-04-23T04:49:05.821" v="1045" actId="1076"/>
          <ac:picMkLst>
            <pc:docMk/>
            <pc:sldMk cId="2245967567" sldId="273"/>
            <ac:picMk id="18434" creationId="{B695F9DE-5EBB-4F1D-A871-E76ED13B2DB2}"/>
          </ac:picMkLst>
        </pc:picChg>
        <pc:picChg chg="mod">
          <ac:chgData name="Janae Winston" userId="1298c6bf0f04470d" providerId="LiveId" clId="{CC4EF71C-3B6C-4F4A-9882-532DB8F5D92A}" dt="2020-04-23T04:49:12.725" v="1047" actId="1076"/>
          <ac:picMkLst>
            <pc:docMk/>
            <pc:sldMk cId="2245967567" sldId="273"/>
            <ac:picMk id="18436" creationId="{209F30BB-B7A1-4BF6-AC50-E28A252ABDA3}"/>
          </ac:picMkLst>
        </pc:picChg>
      </pc:sldChg>
      <pc:sldChg chg="modSp">
        <pc:chgData name="Janae Winston" userId="1298c6bf0f04470d" providerId="LiveId" clId="{CC4EF71C-3B6C-4F4A-9882-532DB8F5D92A}" dt="2020-04-23T04:48:35.233" v="1041" actId="1076"/>
        <pc:sldMkLst>
          <pc:docMk/>
          <pc:sldMk cId="995023311" sldId="274"/>
        </pc:sldMkLst>
        <pc:picChg chg="mod">
          <ac:chgData name="Janae Winston" userId="1298c6bf0f04470d" providerId="LiveId" clId="{CC4EF71C-3B6C-4F4A-9882-532DB8F5D92A}" dt="2020-04-23T04:48:35.233" v="1041" actId="1076"/>
          <ac:picMkLst>
            <pc:docMk/>
            <pc:sldMk cId="995023311" sldId="274"/>
            <ac:picMk id="19458" creationId="{8D206E31-F534-4F6F-A0FD-DD505932D4EF}"/>
          </ac:picMkLst>
        </pc:picChg>
        <pc:picChg chg="mod">
          <ac:chgData name="Janae Winston" userId="1298c6bf0f04470d" providerId="LiveId" clId="{CC4EF71C-3B6C-4F4A-9882-532DB8F5D92A}" dt="2020-04-23T04:48:29.127" v="1039" actId="14100"/>
          <ac:picMkLst>
            <pc:docMk/>
            <pc:sldMk cId="995023311" sldId="274"/>
            <ac:picMk id="19460" creationId="{A5825A26-B2CA-4E8A-A9D0-93F47951EDAD}"/>
          </ac:picMkLst>
        </pc:picChg>
      </pc:sldChg>
      <pc:sldChg chg="modSp">
        <pc:chgData name="Janae Winston" userId="1298c6bf0f04470d" providerId="LiveId" clId="{CC4EF71C-3B6C-4F4A-9882-532DB8F5D92A}" dt="2020-04-23T04:48:20.879" v="1038" actId="1076"/>
        <pc:sldMkLst>
          <pc:docMk/>
          <pc:sldMk cId="3621009343" sldId="275"/>
        </pc:sldMkLst>
        <pc:picChg chg="mod">
          <ac:chgData name="Janae Winston" userId="1298c6bf0f04470d" providerId="LiveId" clId="{CC4EF71C-3B6C-4F4A-9882-532DB8F5D92A}" dt="2020-04-23T04:47:29.913" v="1027" actId="14100"/>
          <ac:picMkLst>
            <pc:docMk/>
            <pc:sldMk cId="3621009343" sldId="275"/>
            <ac:picMk id="4" creationId="{CA4D836A-9708-4B60-83F7-A9855F358160}"/>
          </ac:picMkLst>
        </pc:picChg>
        <pc:picChg chg="mod">
          <ac:chgData name="Janae Winston" userId="1298c6bf0f04470d" providerId="LiveId" clId="{CC4EF71C-3B6C-4F4A-9882-532DB8F5D92A}" dt="2020-04-23T04:48:14.519" v="1036" actId="14100"/>
          <ac:picMkLst>
            <pc:docMk/>
            <pc:sldMk cId="3621009343" sldId="275"/>
            <ac:picMk id="20482" creationId="{088FCC15-BE77-44AE-A15F-4FB103C86582}"/>
          </ac:picMkLst>
        </pc:picChg>
        <pc:picChg chg="mod">
          <ac:chgData name="Janae Winston" userId="1298c6bf0f04470d" providerId="LiveId" clId="{CC4EF71C-3B6C-4F4A-9882-532DB8F5D92A}" dt="2020-04-23T04:48:20.879" v="1038" actId="1076"/>
          <ac:picMkLst>
            <pc:docMk/>
            <pc:sldMk cId="3621009343" sldId="275"/>
            <ac:picMk id="20484" creationId="{D3D98CBC-8013-47D3-B35C-7B74875EA166}"/>
          </ac:picMkLst>
        </pc:picChg>
      </pc:sldChg>
      <pc:sldChg chg="modSp">
        <pc:chgData name="Janae Winston" userId="1298c6bf0f04470d" providerId="LiveId" clId="{CC4EF71C-3B6C-4F4A-9882-532DB8F5D92A}" dt="2020-04-23T04:47:24.555" v="1026" actId="1076"/>
        <pc:sldMkLst>
          <pc:docMk/>
          <pc:sldMk cId="2281376699" sldId="276"/>
        </pc:sldMkLst>
        <pc:picChg chg="mod">
          <ac:chgData name="Janae Winston" userId="1298c6bf0f04470d" providerId="LiveId" clId="{CC4EF71C-3B6C-4F4A-9882-532DB8F5D92A}" dt="2020-04-23T04:47:18.775" v="1024" actId="14100"/>
          <ac:picMkLst>
            <pc:docMk/>
            <pc:sldMk cId="2281376699" sldId="276"/>
            <ac:picMk id="21506" creationId="{20129161-E2F9-4A4C-86A8-B608E7220940}"/>
          </ac:picMkLst>
        </pc:picChg>
        <pc:picChg chg="mod">
          <ac:chgData name="Janae Winston" userId="1298c6bf0f04470d" providerId="LiveId" clId="{CC4EF71C-3B6C-4F4A-9882-532DB8F5D92A}" dt="2020-04-23T04:47:24.555" v="1026" actId="1076"/>
          <ac:picMkLst>
            <pc:docMk/>
            <pc:sldMk cId="2281376699" sldId="276"/>
            <ac:picMk id="21508" creationId="{A2A9EDC4-ED73-4C4A-8BBD-C76B5A8DE386}"/>
          </ac:picMkLst>
        </pc:picChg>
      </pc:sldChg>
      <pc:sldChg chg="addSp delSp modSp">
        <pc:chgData name="Janae Winston" userId="1298c6bf0f04470d" providerId="LiveId" clId="{CC4EF71C-3B6C-4F4A-9882-532DB8F5D92A}" dt="2020-04-23T04:47:13.198" v="1023" actId="1076"/>
        <pc:sldMkLst>
          <pc:docMk/>
          <pc:sldMk cId="4273045778" sldId="277"/>
        </pc:sldMkLst>
        <pc:spChg chg="del">
          <ac:chgData name="Janae Winston" userId="1298c6bf0f04470d" providerId="LiveId" clId="{CC4EF71C-3B6C-4F4A-9882-532DB8F5D92A}" dt="2020-04-22T23:03:38.302" v="0"/>
          <ac:spMkLst>
            <pc:docMk/>
            <pc:sldMk cId="4273045778" sldId="277"/>
            <ac:spMk id="3" creationId="{A4CE3598-C67B-4B5A-B56C-D31EA5EA545C}"/>
          </ac:spMkLst>
        </pc:spChg>
        <pc:picChg chg="add mod">
          <ac:chgData name="Janae Winston" userId="1298c6bf0f04470d" providerId="LiveId" clId="{CC4EF71C-3B6C-4F4A-9882-532DB8F5D92A}" dt="2020-04-23T04:47:13.198" v="1023" actId="1076"/>
          <ac:picMkLst>
            <pc:docMk/>
            <pc:sldMk cId="4273045778" sldId="277"/>
            <ac:picMk id="4" creationId="{11147586-2746-4BF9-9E09-D59857FD4396}"/>
          </ac:picMkLst>
        </pc:picChg>
        <pc:picChg chg="add mod">
          <ac:chgData name="Janae Winston" userId="1298c6bf0f04470d" providerId="LiveId" clId="{CC4EF71C-3B6C-4F4A-9882-532DB8F5D92A}" dt="2020-04-23T04:47:07.281" v="1021" actId="14100"/>
          <ac:picMkLst>
            <pc:docMk/>
            <pc:sldMk cId="4273045778" sldId="277"/>
            <ac:picMk id="5" creationId="{33A74F71-5FD5-4F30-9146-E8B61544AE63}"/>
          </ac:picMkLst>
        </pc:picChg>
      </pc:sldChg>
      <pc:sldChg chg="addSp delSp modSp add">
        <pc:chgData name="Janae Winston" userId="1298c6bf0f04470d" providerId="LiveId" clId="{CC4EF71C-3B6C-4F4A-9882-532DB8F5D92A}" dt="2020-04-23T04:46:56.205" v="1020" actId="14100"/>
        <pc:sldMkLst>
          <pc:docMk/>
          <pc:sldMk cId="2737999880" sldId="278"/>
        </pc:sldMkLst>
        <pc:spChg chg="del">
          <ac:chgData name="Janae Winston" userId="1298c6bf0f04470d" providerId="LiveId" clId="{CC4EF71C-3B6C-4F4A-9882-532DB8F5D92A}" dt="2020-04-22T23:04:25.722" v="9"/>
          <ac:spMkLst>
            <pc:docMk/>
            <pc:sldMk cId="2737999880" sldId="278"/>
            <ac:spMk id="3" creationId="{7F4C7F99-AFB5-40AD-9DA2-0CEA8AAD0B49}"/>
          </ac:spMkLst>
        </pc:spChg>
        <pc:picChg chg="add mod">
          <ac:chgData name="Janae Winston" userId="1298c6bf0f04470d" providerId="LiveId" clId="{CC4EF71C-3B6C-4F4A-9882-532DB8F5D92A}" dt="2020-04-23T04:46:56.205" v="1020" actId="14100"/>
          <ac:picMkLst>
            <pc:docMk/>
            <pc:sldMk cId="2737999880" sldId="278"/>
            <ac:picMk id="4" creationId="{30EBDA68-8CFF-49AC-ABB2-D887263CB3E1}"/>
          </ac:picMkLst>
        </pc:picChg>
        <pc:picChg chg="add mod">
          <ac:chgData name="Janae Winston" userId="1298c6bf0f04470d" providerId="LiveId" clId="{CC4EF71C-3B6C-4F4A-9882-532DB8F5D92A}" dt="2020-04-23T04:46:52.253" v="1019" actId="14100"/>
          <ac:picMkLst>
            <pc:docMk/>
            <pc:sldMk cId="2737999880" sldId="278"/>
            <ac:picMk id="22530" creationId="{4ADF6DEF-DF82-4EAD-98D3-7BBFEBAA472C}"/>
          </ac:picMkLst>
        </pc:picChg>
      </pc:sldChg>
      <pc:sldChg chg="addSp delSp modSp add">
        <pc:chgData name="Janae Winston" userId="1298c6bf0f04470d" providerId="LiveId" clId="{CC4EF71C-3B6C-4F4A-9882-532DB8F5D92A}" dt="2020-04-23T04:46:46.801" v="1018" actId="14100"/>
        <pc:sldMkLst>
          <pc:docMk/>
          <pc:sldMk cId="1062654634" sldId="279"/>
        </pc:sldMkLst>
        <pc:spChg chg="del">
          <ac:chgData name="Janae Winston" userId="1298c6bf0f04470d" providerId="LiveId" clId="{CC4EF71C-3B6C-4F4A-9882-532DB8F5D92A}" dt="2020-04-22T23:05:36.219" v="16"/>
          <ac:spMkLst>
            <pc:docMk/>
            <pc:sldMk cId="1062654634" sldId="279"/>
            <ac:spMk id="3" creationId="{FFDE68FC-75CB-41E0-8A5F-AA1917A1C27D}"/>
          </ac:spMkLst>
        </pc:spChg>
        <pc:picChg chg="add mod">
          <ac:chgData name="Janae Winston" userId="1298c6bf0f04470d" providerId="LiveId" clId="{CC4EF71C-3B6C-4F4A-9882-532DB8F5D92A}" dt="2020-04-23T04:46:46.801" v="1018" actId="14100"/>
          <ac:picMkLst>
            <pc:docMk/>
            <pc:sldMk cId="1062654634" sldId="279"/>
            <ac:picMk id="4" creationId="{A98BD682-CF46-437F-A1F5-0817330E2227}"/>
          </ac:picMkLst>
        </pc:picChg>
        <pc:picChg chg="add mod">
          <ac:chgData name="Janae Winston" userId="1298c6bf0f04470d" providerId="LiveId" clId="{CC4EF71C-3B6C-4F4A-9882-532DB8F5D92A}" dt="2020-04-23T04:46:41.708" v="1017" actId="14100"/>
          <ac:picMkLst>
            <pc:docMk/>
            <pc:sldMk cId="1062654634" sldId="279"/>
            <ac:picMk id="5" creationId="{3EBD9E09-8BE2-498A-B9F2-A785A33B9865}"/>
          </ac:picMkLst>
        </pc:picChg>
      </pc:sldChg>
      <pc:sldChg chg="addSp delSp modSp add">
        <pc:chgData name="Janae Winston" userId="1298c6bf0f04470d" providerId="LiveId" clId="{CC4EF71C-3B6C-4F4A-9882-532DB8F5D92A}" dt="2020-04-23T04:46:33.059" v="1016" actId="1076"/>
        <pc:sldMkLst>
          <pc:docMk/>
          <pc:sldMk cId="3986842342" sldId="280"/>
        </pc:sldMkLst>
        <pc:spChg chg="del">
          <ac:chgData name="Janae Winston" userId="1298c6bf0f04470d" providerId="LiveId" clId="{CC4EF71C-3B6C-4F4A-9882-532DB8F5D92A}" dt="2020-04-22T23:07:47.014" v="23"/>
          <ac:spMkLst>
            <pc:docMk/>
            <pc:sldMk cId="3986842342" sldId="280"/>
            <ac:spMk id="3" creationId="{4F1A2A15-4986-4934-A882-4E54952FBA67}"/>
          </ac:spMkLst>
        </pc:spChg>
        <pc:spChg chg="add del mod">
          <ac:chgData name="Janae Winston" userId="1298c6bf0f04470d" providerId="LiveId" clId="{CC4EF71C-3B6C-4F4A-9882-532DB8F5D92A}" dt="2020-04-22T23:08:40.675" v="26"/>
          <ac:spMkLst>
            <pc:docMk/>
            <pc:sldMk cId="3986842342" sldId="280"/>
            <ac:spMk id="4" creationId="{66D51F4A-3F9B-46E2-B8A3-67BB27EF4AAC}"/>
          </ac:spMkLst>
        </pc:spChg>
        <pc:picChg chg="add mod">
          <ac:chgData name="Janae Winston" userId="1298c6bf0f04470d" providerId="LiveId" clId="{CC4EF71C-3B6C-4F4A-9882-532DB8F5D92A}" dt="2020-04-23T04:46:25.890" v="1014" actId="14100"/>
          <ac:picMkLst>
            <pc:docMk/>
            <pc:sldMk cId="3986842342" sldId="280"/>
            <ac:picMk id="7" creationId="{132A5D76-2350-40BB-952C-6F04B4441019}"/>
          </ac:picMkLst>
        </pc:picChg>
        <pc:picChg chg="add del mod">
          <ac:chgData name="Janae Winston" userId="1298c6bf0f04470d" providerId="LiveId" clId="{CC4EF71C-3B6C-4F4A-9882-532DB8F5D92A}" dt="2020-04-22T23:08:37.256" v="25" actId="478"/>
          <ac:picMkLst>
            <pc:docMk/>
            <pc:sldMk cId="3986842342" sldId="280"/>
            <ac:picMk id="24578" creationId="{38E4711E-31A8-4ECE-AC13-CD732F9F64FD}"/>
          </ac:picMkLst>
        </pc:picChg>
        <pc:picChg chg="add mod">
          <ac:chgData name="Janae Winston" userId="1298c6bf0f04470d" providerId="LiveId" clId="{CC4EF71C-3B6C-4F4A-9882-532DB8F5D92A}" dt="2020-04-23T04:46:33.059" v="1016" actId="1076"/>
          <ac:picMkLst>
            <pc:docMk/>
            <pc:sldMk cId="3986842342" sldId="280"/>
            <ac:picMk id="24580" creationId="{90BE99F6-8087-47C2-A064-339B1BF0174F}"/>
          </ac:picMkLst>
        </pc:picChg>
      </pc:sldChg>
      <pc:sldChg chg="addSp delSp modSp add">
        <pc:chgData name="Janae Winston" userId="1298c6bf0f04470d" providerId="LiveId" clId="{CC4EF71C-3B6C-4F4A-9882-532DB8F5D92A}" dt="2020-04-23T04:46:19.423" v="1013" actId="1076"/>
        <pc:sldMkLst>
          <pc:docMk/>
          <pc:sldMk cId="3176930293" sldId="281"/>
        </pc:sldMkLst>
        <pc:spChg chg="del">
          <ac:chgData name="Janae Winston" userId="1298c6bf0f04470d" providerId="LiveId" clId="{CC4EF71C-3B6C-4F4A-9882-532DB8F5D92A}" dt="2020-04-22T23:09:24.627" v="34"/>
          <ac:spMkLst>
            <pc:docMk/>
            <pc:sldMk cId="3176930293" sldId="281"/>
            <ac:spMk id="3" creationId="{B82FF2D1-053D-42C6-A5C6-734BB315D353}"/>
          </ac:spMkLst>
        </pc:spChg>
        <pc:picChg chg="add mod">
          <ac:chgData name="Janae Winston" userId="1298c6bf0f04470d" providerId="LiveId" clId="{CC4EF71C-3B6C-4F4A-9882-532DB8F5D92A}" dt="2020-04-23T04:46:16.963" v="1012" actId="1076"/>
          <ac:picMkLst>
            <pc:docMk/>
            <pc:sldMk cId="3176930293" sldId="281"/>
            <ac:picMk id="4" creationId="{CFE489BD-49CD-4CA9-8D9A-09A61BFC5E18}"/>
          </ac:picMkLst>
        </pc:picChg>
        <pc:picChg chg="add mod">
          <ac:chgData name="Janae Winston" userId="1298c6bf0f04470d" providerId="LiveId" clId="{CC4EF71C-3B6C-4F4A-9882-532DB8F5D92A}" dt="2020-04-23T04:46:19.423" v="1013" actId="1076"/>
          <ac:picMkLst>
            <pc:docMk/>
            <pc:sldMk cId="3176930293" sldId="281"/>
            <ac:picMk id="26626" creationId="{3BF572B9-4613-4092-B942-25C7E6E5065B}"/>
          </ac:picMkLst>
        </pc:picChg>
      </pc:sldChg>
      <pc:sldChg chg="addSp delSp modSp add">
        <pc:chgData name="Janae Winston" userId="1298c6bf0f04470d" providerId="LiveId" clId="{CC4EF71C-3B6C-4F4A-9882-532DB8F5D92A}" dt="2020-04-23T04:46:02.245" v="1009" actId="1076"/>
        <pc:sldMkLst>
          <pc:docMk/>
          <pc:sldMk cId="1815086017" sldId="282"/>
        </pc:sldMkLst>
        <pc:spChg chg="del">
          <ac:chgData name="Janae Winston" userId="1298c6bf0f04470d" providerId="LiveId" clId="{CC4EF71C-3B6C-4F4A-9882-532DB8F5D92A}" dt="2020-04-22T23:10:52.155" v="42"/>
          <ac:spMkLst>
            <pc:docMk/>
            <pc:sldMk cId="1815086017" sldId="282"/>
            <ac:spMk id="3" creationId="{AC066339-453A-42C8-B535-65E6A084AE29}"/>
          </ac:spMkLst>
        </pc:spChg>
        <pc:picChg chg="add mod">
          <ac:chgData name="Janae Winston" userId="1298c6bf0f04470d" providerId="LiveId" clId="{CC4EF71C-3B6C-4F4A-9882-532DB8F5D92A}" dt="2020-04-23T04:46:02.245" v="1009" actId="1076"/>
          <ac:picMkLst>
            <pc:docMk/>
            <pc:sldMk cId="1815086017" sldId="282"/>
            <ac:picMk id="4" creationId="{35D9BAE3-8D32-4FE8-A33F-D715A7FA93E0}"/>
          </ac:picMkLst>
        </pc:picChg>
        <pc:picChg chg="add mod">
          <ac:chgData name="Janae Winston" userId="1298c6bf0f04470d" providerId="LiveId" clId="{CC4EF71C-3B6C-4F4A-9882-532DB8F5D92A}" dt="2020-04-23T04:45:59.735" v="1008" actId="1076"/>
          <ac:picMkLst>
            <pc:docMk/>
            <pc:sldMk cId="1815086017" sldId="282"/>
            <ac:picMk id="5" creationId="{9E57BE34-5AD7-457D-9FF8-75821DE6F108}"/>
          </ac:picMkLst>
        </pc:picChg>
      </pc:sldChg>
      <pc:sldChg chg="addSp delSp modSp add">
        <pc:chgData name="Janae Winston" userId="1298c6bf0f04470d" providerId="LiveId" clId="{CC4EF71C-3B6C-4F4A-9882-532DB8F5D92A}" dt="2020-04-23T04:44:48.337" v="995" actId="1076"/>
        <pc:sldMkLst>
          <pc:docMk/>
          <pc:sldMk cId="3599451873" sldId="283"/>
        </pc:sldMkLst>
        <pc:spChg chg="del">
          <ac:chgData name="Janae Winston" userId="1298c6bf0f04470d" providerId="LiveId" clId="{CC4EF71C-3B6C-4F4A-9882-532DB8F5D92A}" dt="2020-04-22T23:11:34.011" v="49"/>
          <ac:spMkLst>
            <pc:docMk/>
            <pc:sldMk cId="3599451873" sldId="283"/>
            <ac:spMk id="3" creationId="{D3B89368-CBCA-44CA-99E3-1AE299CAAB43}"/>
          </ac:spMkLst>
        </pc:spChg>
        <pc:picChg chg="add mod">
          <ac:chgData name="Janae Winston" userId="1298c6bf0f04470d" providerId="LiveId" clId="{CC4EF71C-3B6C-4F4A-9882-532DB8F5D92A}" dt="2020-04-23T04:44:45.697" v="994" actId="1076"/>
          <ac:picMkLst>
            <pc:docMk/>
            <pc:sldMk cId="3599451873" sldId="283"/>
            <ac:picMk id="4" creationId="{272EE3BB-9FC6-4C64-B99D-BED844B55145}"/>
          </ac:picMkLst>
        </pc:picChg>
        <pc:picChg chg="add mod">
          <ac:chgData name="Janae Winston" userId="1298c6bf0f04470d" providerId="LiveId" clId="{CC4EF71C-3B6C-4F4A-9882-532DB8F5D92A}" dt="2020-04-23T04:44:42.979" v="993" actId="1076"/>
          <ac:picMkLst>
            <pc:docMk/>
            <pc:sldMk cId="3599451873" sldId="283"/>
            <ac:picMk id="5" creationId="{BF4EE763-E911-4979-A30E-89E79C13C7EC}"/>
          </ac:picMkLst>
        </pc:picChg>
        <pc:picChg chg="add mod">
          <ac:chgData name="Janae Winston" userId="1298c6bf0f04470d" providerId="LiveId" clId="{CC4EF71C-3B6C-4F4A-9882-532DB8F5D92A}" dt="2020-04-23T04:44:48.337" v="995" actId="1076"/>
          <ac:picMkLst>
            <pc:docMk/>
            <pc:sldMk cId="3599451873" sldId="283"/>
            <ac:picMk id="6" creationId="{45D42CFA-E7C7-4497-B831-C6DFC6F74BB7}"/>
          </ac:picMkLst>
        </pc:picChg>
      </pc:sldChg>
      <pc:sldChg chg="addSp delSp modSp add">
        <pc:chgData name="Janae Winston" userId="1298c6bf0f04470d" providerId="LiveId" clId="{CC4EF71C-3B6C-4F4A-9882-532DB8F5D92A}" dt="2020-04-23T04:44:04.378" v="985" actId="1076"/>
        <pc:sldMkLst>
          <pc:docMk/>
          <pc:sldMk cId="1084794495" sldId="284"/>
        </pc:sldMkLst>
        <pc:spChg chg="del">
          <ac:chgData name="Janae Winston" userId="1298c6bf0f04470d" providerId="LiveId" clId="{CC4EF71C-3B6C-4F4A-9882-532DB8F5D92A}" dt="2020-04-22T23:15:10.642" v="57"/>
          <ac:spMkLst>
            <pc:docMk/>
            <pc:sldMk cId="1084794495" sldId="284"/>
            <ac:spMk id="3" creationId="{049FB4CE-26A0-4D70-ADDA-9F59F3AE0E2C}"/>
          </ac:spMkLst>
        </pc:spChg>
        <pc:picChg chg="add mod">
          <ac:chgData name="Janae Winston" userId="1298c6bf0f04470d" providerId="LiveId" clId="{CC4EF71C-3B6C-4F4A-9882-532DB8F5D92A}" dt="2020-04-23T04:43:57.379" v="983" actId="1076"/>
          <ac:picMkLst>
            <pc:docMk/>
            <pc:sldMk cId="1084794495" sldId="284"/>
            <ac:picMk id="27650" creationId="{E43C07C0-7964-4971-AB06-9DE6C31E290F}"/>
          </ac:picMkLst>
        </pc:picChg>
        <pc:picChg chg="add mod">
          <ac:chgData name="Janae Winston" userId="1298c6bf0f04470d" providerId="LiveId" clId="{CC4EF71C-3B6C-4F4A-9882-532DB8F5D92A}" dt="2020-04-23T04:44:04.378" v="985" actId="1076"/>
          <ac:picMkLst>
            <pc:docMk/>
            <pc:sldMk cId="1084794495" sldId="284"/>
            <ac:picMk id="27652" creationId="{E5215DBD-5C49-49D0-8FFA-F44C3FC67DDE}"/>
          </ac:picMkLst>
        </pc:picChg>
      </pc:sldChg>
      <pc:sldChg chg="addSp delSp modSp add">
        <pc:chgData name="Janae Winston" userId="1298c6bf0f04470d" providerId="LiveId" clId="{CC4EF71C-3B6C-4F4A-9882-532DB8F5D92A}" dt="2020-04-23T04:43:36.636" v="978" actId="1076"/>
        <pc:sldMkLst>
          <pc:docMk/>
          <pc:sldMk cId="609967322" sldId="285"/>
        </pc:sldMkLst>
        <pc:spChg chg="del">
          <ac:chgData name="Janae Winston" userId="1298c6bf0f04470d" providerId="LiveId" clId="{CC4EF71C-3B6C-4F4A-9882-532DB8F5D92A}" dt="2020-04-22T23:17:55.733" v="70"/>
          <ac:spMkLst>
            <pc:docMk/>
            <pc:sldMk cId="609967322" sldId="285"/>
            <ac:spMk id="3" creationId="{03554B82-29DE-49CD-90EF-D6D85A61E68D}"/>
          </ac:spMkLst>
        </pc:spChg>
        <pc:picChg chg="add mod">
          <ac:chgData name="Janae Winston" userId="1298c6bf0f04470d" providerId="LiveId" clId="{CC4EF71C-3B6C-4F4A-9882-532DB8F5D92A}" dt="2020-04-23T04:43:36.636" v="978" actId="1076"/>
          <ac:picMkLst>
            <pc:docMk/>
            <pc:sldMk cId="609967322" sldId="285"/>
            <ac:picMk id="4" creationId="{D808AE99-DE8F-42AA-9924-63D0D34C3FB7}"/>
          </ac:picMkLst>
        </pc:picChg>
        <pc:picChg chg="add mod">
          <ac:chgData name="Janae Winston" userId="1298c6bf0f04470d" providerId="LiveId" clId="{CC4EF71C-3B6C-4F4A-9882-532DB8F5D92A}" dt="2020-04-23T04:43:29.020" v="976" actId="1076"/>
          <ac:picMkLst>
            <pc:docMk/>
            <pc:sldMk cId="609967322" sldId="285"/>
            <ac:picMk id="30722" creationId="{BBFDE100-5417-4D66-A4C5-F9D1EE3F4BDE}"/>
          </ac:picMkLst>
        </pc:picChg>
      </pc:sldChg>
      <pc:sldChg chg="addSp delSp modSp add">
        <pc:chgData name="Janae Winston" userId="1298c6bf0f04470d" providerId="LiveId" clId="{CC4EF71C-3B6C-4F4A-9882-532DB8F5D92A}" dt="2020-04-23T04:42:57.470" v="972" actId="1076"/>
        <pc:sldMkLst>
          <pc:docMk/>
          <pc:sldMk cId="452815679" sldId="286"/>
        </pc:sldMkLst>
        <pc:spChg chg="del">
          <ac:chgData name="Janae Winston" userId="1298c6bf0f04470d" providerId="LiveId" clId="{CC4EF71C-3B6C-4F4A-9882-532DB8F5D92A}" dt="2020-04-22T23:19:54.951" v="79"/>
          <ac:spMkLst>
            <pc:docMk/>
            <pc:sldMk cId="452815679" sldId="286"/>
            <ac:spMk id="3" creationId="{DC85C488-6659-4874-974C-A15605A50CBE}"/>
          </ac:spMkLst>
        </pc:spChg>
        <pc:picChg chg="add mod">
          <ac:chgData name="Janae Winston" userId="1298c6bf0f04470d" providerId="LiveId" clId="{CC4EF71C-3B6C-4F4A-9882-532DB8F5D92A}" dt="2020-04-23T04:42:24.849" v="966" actId="167"/>
          <ac:picMkLst>
            <pc:docMk/>
            <pc:sldMk cId="452815679" sldId="286"/>
            <ac:picMk id="4" creationId="{6531FA60-7377-4C3B-846B-6395E8136DDB}"/>
          </ac:picMkLst>
        </pc:picChg>
        <pc:picChg chg="add mod">
          <ac:chgData name="Janae Winston" userId="1298c6bf0f04470d" providerId="LiveId" clId="{CC4EF71C-3B6C-4F4A-9882-532DB8F5D92A}" dt="2020-04-23T04:42:57.470" v="972" actId="1076"/>
          <ac:picMkLst>
            <pc:docMk/>
            <pc:sldMk cId="452815679" sldId="286"/>
            <ac:picMk id="31746" creationId="{E4AF7EF4-8854-4641-8266-58E869C24A71}"/>
          </ac:picMkLst>
        </pc:picChg>
      </pc:sldChg>
      <pc:sldChg chg="addSp delSp modSp add">
        <pc:chgData name="Janae Winston" userId="1298c6bf0f04470d" providerId="LiveId" clId="{CC4EF71C-3B6C-4F4A-9882-532DB8F5D92A}" dt="2020-04-23T04:41:59.555" v="960" actId="1076"/>
        <pc:sldMkLst>
          <pc:docMk/>
          <pc:sldMk cId="3263677069" sldId="287"/>
        </pc:sldMkLst>
        <pc:spChg chg="del">
          <ac:chgData name="Janae Winston" userId="1298c6bf0f04470d" providerId="LiveId" clId="{CC4EF71C-3B6C-4F4A-9882-532DB8F5D92A}" dt="2020-04-22T23:22:16.853" v="93"/>
          <ac:spMkLst>
            <pc:docMk/>
            <pc:sldMk cId="3263677069" sldId="287"/>
            <ac:spMk id="3" creationId="{27878302-3DF8-4289-9DEE-C9FFAA19C27A}"/>
          </ac:spMkLst>
        </pc:spChg>
        <pc:picChg chg="add mod">
          <ac:chgData name="Janae Winston" userId="1298c6bf0f04470d" providerId="LiveId" clId="{CC4EF71C-3B6C-4F4A-9882-532DB8F5D92A}" dt="2020-04-23T04:41:59.555" v="960" actId="1076"/>
          <ac:picMkLst>
            <pc:docMk/>
            <pc:sldMk cId="3263677069" sldId="287"/>
            <ac:picMk id="32770" creationId="{A142361B-0E5B-40C5-8EBB-08DBF7804D16}"/>
          </ac:picMkLst>
        </pc:picChg>
        <pc:picChg chg="add mod">
          <ac:chgData name="Janae Winston" userId="1298c6bf0f04470d" providerId="LiveId" clId="{CC4EF71C-3B6C-4F4A-9882-532DB8F5D92A}" dt="2020-04-23T04:41:52.956" v="958" actId="1076"/>
          <ac:picMkLst>
            <pc:docMk/>
            <pc:sldMk cId="3263677069" sldId="287"/>
            <ac:picMk id="32772" creationId="{8343AA5C-3E35-446B-9275-047F42DB7CC1}"/>
          </ac:picMkLst>
        </pc:picChg>
      </pc:sldChg>
      <pc:sldChg chg="addSp delSp modSp add">
        <pc:chgData name="Janae Winston" userId="1298c6bf0f04470d" providerId="LiveId" clId="{CC4EF71C-3B6C-4F4A-9882-532DB8F5D92A}" dt="2020-04-23T04:41:41.443" v="956" actId="1076"/>
        <pc:sldMkLst>
          <pc:docMk/>
          <pc:sldMk cId="2106236230" sldId="288"/>
        </pc:sldMkLst>
        <pc:spChg chg="del">
          <ac:chgData name="Janae Winston" userId="1298c6bf0f04470d" providerId="LiveId" clId="{CC4EF71C-3B6C-4F4A-9882-532DB8F5D92A}" dt="2020-04-22T23:23:13.225" v="101"/>
          <ac:spMkLst>
            <pc:docMk/>
            <pc:sldMk cId="2106236230" sldId="288"/>
            <ac:spMk id="3" creationId="{8D12B966-5AA8-412D-99F1-C8225787CDBB}"/>
          </ac:spMkLst>
        </pc:spChg>
        <pc:picChg chg="add mod">
          <ac:chgData name="Janae Winston" userId="1298c6bf0f04470d" providerId="LiveId" clId="{CC4EF71C-3B6C-4F4A-9882-532DB8F5D92A}" dt="2020-04-23T04:41:33.207" v="954" actId="14100"/>
          <ac:picMkLst>
            <pc:docMk/>
            <pc:sldMk cId="2106236230" sldId="288"/>
            <ac:picMk id="4" creationId="{B2A8DA05-4B5C-4354-8EC8-CE246C6AE284}"/>
          </ac:picMkLst>
        </pc:picChg>
        <pc:picChg chg="add mod">
          <ac:chgData name="Janae Winston" userId="1298c6bf0f04470d" providerId="LiveId" clId="{CC4EF71C-3B6C-4F4A-9882-532DB8F5D92A}" dt="2020-04-23T04:41:41.443" v="956" actId="1076"/>
          <ac:picMkLst>
            <pc:docMk/>
            <pc:sldMk cId="2106236230" sldId="288"/>
            <ac:picMk id="33794" creationId="{E0593DB4-D6D1-4E55-9C25-04E1DAC52CFA}"/>
          </ac:picMkLst>
        </pc:picChg>
      </pc:sldChg>
      <pc:sldChg chg="addSp delSp modSp add">
        <pc:chgData name="Janae Winston" userId="1298c6bf0f04470d" providerId="LiveId" clId="{CC4EF71C-3B6C-4F4A-9882-532DB8F5D92A}" dt="2020-04-23T04:41:23.785" v="953" actId="14100"/>
        <pc:sldMkLst>
          <pc:docMk/>
          <pc:sldMk cId="3343861386" sldId="289"/>
        </pc:sldMkLst>
        <pc:spChg chg="del">
          <ac:chgData name="Janae Winston" userId="1298c6bf0f04470d" providerId="LiveId" clId="{CC4EF71C-3B6C-4F4A-9882-532DB8F5D92A}" dt="2020-04-22T23:24:51.499" v="110"/>
          <ac:spMkLst>
            <pc:docMk/>
            <pc:sldMk cId="3343861386" sldId="289"/>
            <ac:spMk id="3" creationId="{760D2A86-1A6D-4F21-AB60-E21FBD38ECCF}"/>
          </ac:spMkLst>
        </pc:spChg>
        <pc:picChg chg="add mod">
          <ac:chgData name="Janae Winston" userId="1298c6bf0f04470d" providerId="LiveId" clId="{CC4EF71C-3B6C-4F4A-9882-532DB8F5D92A}" dt="2020-04-23T04:41:13.888" v="951" actId="14100"/>
          <ac:picMkLst>
            <pc:docMk/>
            <pc:sldMk cId="3343861386" sldId="289"/>
            <ac:picMk id="34818" creationId="{70B23228-D324-435D-9F60-0DFF20D18685}"/>
          </ac:picMkLst>
        </pc:picChg>
        <pc:picChg chg="add mod">
          <ac:chgData name="Janae Winston" userId="1298c6bf0f04470d" providerId="LiveId" clId="{CC4EF71C-3B6C-4F4A-9882-532DB8F5D92A}" dt="2020-04-23T04:41:23.785" v="953" actId="14100"/>
          <ac:picMkLst>
            <pc:docMk/>
            <pc:sldMk cId="3343861386" sldId="289"/>
            <ac:picMk id="34820" creationId="{7A0E9926-1F27-4B30-A7BA-E62BC9BE4947}"/>
          </ac:picMkLst>
        </pc:picChg>
      </pc:sldChg>
      <pc:sldChg chg="addSp delSp modSp add">
        <pc:chgData name="Janae Winston" userId="1298c6bf0f04470d" providerId="LiveId" clId="{CC4EF71C-3B6C-4F4A-9882-532DB8F5D92A}" dt="2020-04-23T04:40:54.424" v="950" actId="14100"/>
        <pc:sldMkLst>
          <pc:docMk/>
          <pc:sldMk cId="746972435" sldId="290"/>
        </pc:sldMkLst>
        <pc:spChg chg="del">
          <ac:chgData name="Janae Winston" userId="1298c6bf0f04470d" providerId="LiveId" clId="{CC4EF71C-3B6C-4F4A-9882-532DB8F5D92A}" dt="2020-04-22T23:26:27.132" v="119"/>
          <ac:spMkLst>
            <pc:docMk/>
            <pc:sldMk cId="746972435" sldId="290"/>
            <ac:spMk id="3" creationId="{874D03E6-0404-4BDF-B6A7-21ED3E84643C}"/>
          </ac:spMkLst>
        </pc:spChg>
        <pc:picChg chg="add mod">
          <ac:chgData name="Janae Winston" userId="1298c6bf0f04470d" providerId="LiveId" clId="{CC4EF71C-3B6C-4F4A-9882-532DB8F5D92A}" dt="2020-04-23T04:40:54.424" v="950" actId="14100"/>
          <ac:picMkLst>
            <pc:docMk/>
            <pc:sldMk cId="746972435" sldId="290"/>
            <ac:picMk id="35842" creationId="{6325A4E2-4E21-4E63-9E63-B1989825F8A2}"/>
          </ac:picMkLst>
        </pc:picChg>
        <pc:picChg chg="add mod">
          <ac:chgData name="Janae Winston" userId="1298c6bf0f04470d" providerId="LiveId" clId="{CC4EF71C-3B6C-4F4A-9882-532DB8F5D92A}" dt="2020-04-23T04:40:50.847" v="949" actId="1076"/>
          <ac:picMkLst>
            <pc:docMk/>
            <pc:sldMk cId="746972435" sldId="290"/>
            <ac:picMk id="35844" creationId="{81CDA74B-8FCB-490D-B872-2816E84529B7}"/>
          </ac:picMkLst>
        </pc:picChg>
      </pc:sldChg>
      <pc:sldChg chg="addSp delSp modSp add">
        <pc:chgData name="Janae Winston" userId="1298c6bf0f04470d" providerId="LiveId" clId="{CC4EF71C-3B6C-4F4A-9882-532DB8F5D92A}" dt="2020-04-23T04:40:38.849" v="946" actId="1076"/>
        <pc:sldMkLst>
          <pc:docMk/>
          <pc:sldMk cId="2208819713" sldId="291"/>
        </pc:sldMkLst>
        <pc:spChg chg="del">
          <ac:chgData name="Janae Winston" userId="1298c6bf0f04470d" providerId="LiveId" clId="{CC4EF71C-3B6C-4F4A-9882-532DB8F5D92A}" dt="2020-04-22T23:27:49.756" v="129"/>
          <ac:spMkLst>
            <pc:docMk/>
            <pc:sldMk cId="2208819713" sldId="291"/>
            <ac:spMk id="3" creationId="{11F7EE43-FB52-4B8D-A55C-AABB20B3F90B}"/>
          </ac:spMkLst>
        </pc:spChg>
        <pc:picChg chg="add mod">
          <ac:chgData name="Janae Winston" userId="1298c6bf0f04470d" providerId="LiveId" clId="{CC4EF71C-3B6C-4F4A-9882-532DB8F5D92A}" dt="2020-04-23T04:40:32.661" v="944" actId="1076"/>
          <ac:picMkLst>
            <pc:docMk/>
            <pc:sldMk cId="2208819713" sldId="291"/>
            <ac:picMk id="36866" creationId="{DB7E97FF-7B19-4558-B0BA-96FFCA891B5F}"/>
          </ac:picMkLst>
        </pc:picChg>
        <pc:picChg chg="add mod">
          <ac:chgData name="Janae Winston" userId="1298c6bf0f04470d" providerId="LiveId" clId="{CC4EF71C-3B6C-4F4A-9882-532DB8F5D92A}" dt="2020-04-23T04:40:38.849" v="946" actId="1076"/>
          <ac:picMkLst>
            <pc:docMk/>
            <pc:sldMk cId="2208819713" sldId="291"/>
            <ac:picMk id="36868" creationId="{6227AA19-02DF-4D17-B400-7C2B4B9E3D63}"/>
          </ac:picMkLst>
        </pc:picChg>
      </pc:sldChg>
      <pc:sldChg chg="addSp delSp modSp add">
        <pc:chgData name="Janae Winston" userId="1298c6bf0f04470d" providerId="LiveId" clId="{CC4EF71C-3B6C-4F4A-9882-532DB8F5D92A}" dt="2020-04-23T04:40:22.429" v="942" actId="1076"/>
        <pc:sldMkLst>
          <pc:docMk/>
          <pc:sldMk cId="3377100559" sldId="292"/>
        </pc:sldMkLst>
        <pc:spChg chg="del">
          <ac:chgData name="Janae Winston" userId="1298c6bf0f04470d" providerId="LiveId" clId="{CC4EF71C-3B6C-4F4A-9882-532DB8F5D92A}" dt="2020-04-22T23:29:16.264" v="136"/>
          <ac:spMkLst>
            <pc:docMk/>
            <pc:sldMk cId="3377100559" sldId="292"/>
            <ac:spMk id="3" creationId="{6F00BA00-97E7-45C6-A005-49EDA52CD610}"/>
          </ac:spMkLst>
        </pc:spChg>
        <pc:picChg chg="add mod">
          <ac:chgData name="Janae Winston" userId="1298c6bf0f04470d" providerId="LiveId" clId="{CC4EF71C-3B6C-4F4A-9882-532DB8F5D92A}" dt="2020-04-23T04:40:13.664" v="940" actId="14100"/>
          <ac:picMkLst>
            <pc:docMk/>
            <pc:sldMk cId="3377100559" sldId="292"/>
            <ac:picMk id="37890" creationId="{6711D6E3-0470-4E60-8B7B-961FCB60E679}"/>
          </ac:picMkLst>
        </pc:picChg>
        <pc:picChg chg="add mod">
          <ac:chgData name="Janae Winston" userId="1298c6bf0f04470d" providerId="LiveId" clId="{CC4EF71C-3B6C-4F4A-9882-532DB8F5D92A}" dt="2020-04-23T04:40:22.429" v="942" actId="1076"/>
          <ac:picMkLst>
            <pc:docMk/>
            <pc:sldMk cId="3377100559" sldId="292"/>
            <ac:picMk id="37892" creationId="{D92D40D8-B09C-4508-A5CC-CE41A80FA408}"/>
          </ac:picMkLst>
        </pc:picChg>
      </pc:sldChg>
      <pc:sldChg chg="addSp delSp modSp add">
        <pc:chgData name="Janae Winston" userId="1298c6bf0f04470d" providerId="LiveId" clId="{CC4EF71C-3B6C-4F4A-9882-532DB8F5D92A}" dt="2020-04-23T04:40:00.112" v="939" actId="1076"/>
        <pc:sldMkLst>
          <pc:docMk/>
          <pc:sldMk cId="59736593" sldId="293"/>
        </pc:sldMkLst>
        <pc:spChg chg="del">
          <ac:chgData name="Janae Winston" userId="1298c6bf0f04470d" providerId="LiveId" clId="{CC4EF71C-3B6C-4F4A-9882-532DB8F5D92A}" dt="2020-04-22T23:29:56.116" v="145"/>
          <ac:spMkLst>
            <pc:docMk/>
            <pc:sldMk cId="59736593" sldId="293"/>
            <ac:spMk id="3" creationId="{4B4E850C-01C0-4AEC-B6BB-F9932A99CFD7}"/>
          </ac:spMkLst>
        </pc:spChg>
        <pc:picChg chg="add mod">
          <ac:chgData name="Janae Winston" userId="1298c6bf0f04470d" providerId="LiveId" clId="{CC4EF71C-3B6C-4F4A-9882-532DB8F5D92A}" dt="2020-04-23T04:39:54.959" v="937" actId="1076"/>
          <ac:picMkLst>
            <pc:docMk/>
            <pc:sldMk cId="59736593" sldId="293"/>
            <ac:picMk id="6" creationId="{4FEF5E64-5011-4C59-B75E-433CB85EB217}"/>
          </ac:picMkLst>
        </pc:picChg>
        <pc:picChg chg="add mod">
          <ac:chgData name="Janae Winston" userId="1298c6bf0f04470d" providerId="LiveId" clId="{CC4EF71C-3B6C-4F4A-9882-532DB8F5D92A}" dt="2020-04-23T04:40:00.112" v="939" actId="1076"/>
          <ac:picMkLst>
            <pc:docMk/>
            <pc:sldMk cId="59736593" sldId="293"/>
            <ac:picMk id="38914" creationId="{0D28AEA4-9893-4D80-A850-C6C3ECB8E1E1}"/>
          </ac:picMkLst>
        </pc:picChg>
        <pc:picChg chg="add mod">
          <ac:chgData name="Janae Winston" userId="1298c6bf0f04470d" providerId="LiveId" clId="{CC4EF71C-3B6C-4F4A-9882-532DB8F5D92A}" dt="2020-04-23T04:39:48.423" v="935" actId="14100"/>
          <ac:picMkLst>
            <pc:docMk/>
            <pc:sldMk cId="59736593" sldId="293"/>
            <ac:picMk id="38916" creationId="{FF02E1C4-7278-498F-BDCC-7B2777EA8174}"/>
          </ac:picMkLst>
        </pc:picChg>
      </pc:sldChg>
      <pc:sldChg chg="addSp delSp modSp add">
        <pc:chgData name="Janae Winston" userId="1298c6bf0f04470d" providerId="LiveId" clId="{CC4EF71C-3B6C-4F4A-9882-532DB8F5D92A}" dt="2020-04-23T04:39:42.440" v="934" actId="1076"/>
        <pc:sldMkLst>
          <pc:docMk/>
          <pc:sldMk cId="621851958" sldId="294"/>
        </pc:sldMkLst>
        <pc:spChg chg="del">
          <ac:chgData name="Janae Winston" userId="1298c6bf0f04470d" providerId="LiveId" clId="{CC4EF71C-3B6C-4F4A-9882-532DB8F5D92A}" dt="2020-04-22T23:33:19.208" v="164"/>
          <ac:spMkLst>
            <pc:docMk/>
            <pc:sldMk cId="621851958" sldId="294"/>
            <ac:spMk id="3" creationId="{D3E10AF7-EF5A-412C-9280-A57DD5002D5B}"/>
          </ac:spMkLst>
        </pc:spChg>
        <pc:picChg chg="add mod">
          <ac:chgData name="Janae Winston" userId="1298c6bf0f04470d" providerId="LiveId" clId="{CC4EF71C-3B6C-4F4A-9882-532DB8F5D92A}" dt="2020-04-23T04:39:36.707" v="932" actId="14100"/>
          <ac:picMkLst>
            <pc:docMk/>
            <pc:sldMk cId="621851958" sldId="294"/>
            <ac:picMk id="39938" creationId="{895E60E0-8B41-47C4-A317-E8BF3373447A}"/>
          </ac:picMkLst>
        </pc:picChg>
        <pc:picChg chg="add mod">
          <ac:chgData name="Janae Winston" userId="1298c6bf0f04470d" providerId="LiveId" clId="{CC4EF71C-3B6C-4F4A-9882-532DB8F5D92A}" dt="2020-04-23T04:39:42.440" v="934" actId="1076"/>
          <ac:picMkLst>
            <pc:docMk/>
            <pc:sldMk cId="621851958" sldId="294"/>
            <ac:picMk id="39940" creationId="{749DF27C-9774-4B5C-B877-EC7CD8FB3742}"/>
          </ac:picMkLst>
        </pc:picChg>
      </pc:sldChg>
      <pc:sldChg chg="addSp delSp modSp add">
        <pc:chgData name="Janae Winston" userId="1298c6bf0f04470d" providerId="LiveId" clId="{CC4EF71C-3B6C-4F4A-9882-532DB8F5D92A}" dt="2020-04-23T04:39:26.703" v="931" actId="1076"/>
        <pc:sldMkLst>
          <pc:docMk/>
          <pc:sldMk cId="904022627" sldId="295"/>
        </pc:sldMkLst>
        <pc:spChg chg="del">
          <ac:chgData name="Janae Winston" userId="1298c6bf0f04470d" providerId="LiveId" clId="{CC4EF71C-3B6C-4F4A-9882-532DB8F5D92A}" dt="2020-04-22T23:35:21.625" v="175"/>
          <ac:spMkLst>
            <pc:docMk/>
            <pc:sldMk cId="904022627" sldId="295"/>
            <ac:spMk id="3" creationId="{E8686DD8-633F-4EB3-8405-3DDA597CA752}"/>
          </ac:spMkLst>
        </pc:spChg>
        <pc:picChg chg="add mod">
          <ac:chgData name="Janae Winston" userId="1298c6bf0f04470d" providerId="LiveId" clId="{CC4EF71C-3B6C-4F4A-9882-532DB8F5D92A}" dt="2020-04-23T04:39:18.876" v="929" actId="1076"/>
          <ac:picMkLst>
            <pc:docMk/>
            <pc:sldMk cId="904022627" sldId="295"/>
            <ac:picMk id="4" creationId="{69E2406C-EF45-463B-86DF-966F961A0BDE}"/>
          </ac:picMkLst>
        </pc:picChg>
        <pc:picChg chg="add mod">
          <ac:chgData name="Janae Winston" userId="1298c6bf0f04470d" providerId="LiveId" clId="{CC4EF71C-3B6C-4F4A-9882-532DB8F5D92A}" dt="2020-04-23T04:39:26.703" v="931" actId="1076"/>
          <ac:picMkLst>
            <pc:docMk/>
            <pc:sldMk cId="904022627" sldId="295"/>
            <ac:picMk id="40962" creationId="{217B4F5C-7AC7-4372-B535-B4C996F5F9A3}"/>
          </ac:picMkLst>
        </pc:picChg>
      </pc:sldChg>
      <pc:sldChg chg="addSp modSp add">
        <pc:chgData name="Janae Winston" userId="1298c6bf0f04470d" providerId="LiveId" clId="{CC4EF71C-3B6C-4F4A-9882-532DB8F5D92A}" dt="2020-04-23T04:39:12.105" v="927" actId="1076"/>
        <pc:sldMkLst>
          <pc:docMk/>
          <pc:sldMk cId="2856198753" sldId="296"/>
        </pc:sldMkLst>
        <pc:picChg chg="add mod">
          <ac:chgData name="Janae Winston" userId="1298c6bf0f04470d" providerId="LiveId" clId="{CC4EF71C-3B6C-4F4A-9882-532DB8F5D92A}" dt="2020-04-23T04:39:12.105" v="927" actId="1076"/>
          <ac:picMkLst>
            <pc:docMk/>
            <pc:sldMk cId="2856198753" sldId="296"/>
            <ac:picMk id="4" creationId="{62A94AAD-752F-4039-84FD-3EC670B5BF2F}"/>
          </ac:picMkLst>
        </pc:picChg>
        <pc:picChg chg="add mod">
          <ac:chgData name="Janae Winston" userId="1298c6bf0f04470d" providerId="LiveId" clId="{CC4EF71C-3B6C-4F4A-9882-532DB8F5D92A}" dt="2020-04-23T04:39:06.137" v="925" actId="14100"/>
          <ac:picMkLst>
            <pc:docMk/>
            <pc:sldMk cId="2856198753" sldId="296"/>
            <ac:picMk id="5" creationId="{E3228D44-BAAB-453E-ACFC-A2ACD02E7C9C}"/>
          </ac:picMkLst>
        </pc:picChg>
      </pc:sldChg>
      <pc:sldChg chg="addSp modSp add">
        <pc:chgData name="Janae Winston" userId="1298c6bf0f04470d" providerId="LiveId" clId="{CC4EF71C-3B6C-4F4A-9882-532DB8F5D92A}" dt="2020-04-23T04:38:53.749" v="924" actId="1076"/>
        <pc:sldMkLst>
          <pc:docMk/>
          <pc:sldMk cId="2193273955" sldId="297"/>
        </pc:sldMkLst>
        <pc:picChg chg="add mod">
          <ac:chgData name="Janae Winston" userId="1298c6bf0f04470d" providerId="LiveId" clId="{CC4EF71C-3B6C-4F4A-9882-532DB8F5D92A}" dt="2020-04-23T04:38:51.015" v="923" actId="14100"/>
          <ac:picMkLst>
            <pc:docMk/>
            <pc:sldMk cId="2193273955" sldId="297"/>
            <ac:picMk id="4" creationId="{7CCF6BEB-EB54-4B7B-911D-6649706C6C48}"/>
          </ac:picMkLst>
        </pc:picChg>
        <pc:picChg chg="add mod">
          <ac:chgData name="Janae Winston" userId="1298c6bf0f04470d" providerId="LiveId" clId="{CC4EF71C-3B6C-4F4A-9882-532DB8F5D92A}" dt="2020-04-23T04:38:53.749" v="924" actId="1076"/>
          <ac:picMkLst>
            <pc:docMk/>
            <pc:sldMk cId="2193273955" sldId="297"/>
            <ac:picMk id="41986" creationId="{638E7E30-0ADF-4173-93CF-0F5E1D5B4D46}"/>
          </ac:picMkLst>
        </pc:picChg>
      </pc:sldChg>
      <pc:sldChg chg="addSp delSp modSp add">
        <pc:chgData name="Janae Winston" userId="1298c6bf0f04470d" providerId="LiveId" clId="{CC4EF71C-3B6C-4F4A-9882-532DB8F5D92A}" dt="2020-04-23T04:38:36.835" v="921" actId="14100"/>
        <pc:sldMkLst>
          <pc:docMk/>
          <pc:sldMk cId="750821896" sldId="298"/>
        </pc:sldMkLst>
        <pc:spChg chg="del">
          <ac:chgData name="Janae Winston" userId="1298c6bf0f04470d" providerId="LiveId" clId="{CC4EF71C-3B6C-4F4A-9882-532DB8F5D92A}" dt="2020-04-22T23:38:47.654" v="192"/>
          <ac:spMkLst>
            <pc:docMk/>
            <pc:sldMk cId="750821896" sldId="298"/>
            <ac:spMk id="3" creationId="{7A5F8F33-2F27-4923-811C-56D29A25EE68}"/>
          </ac:spMkLst>
        </pc:spChg>
        <pc:picChg chg="add mod">
          <ac:chgData name="Janae Winston" userId="1298c6bf0f04470d" providerId="LiveId" clId="{CC4EF71C-3B6C-4F4A-9882-532DB8F5D92A}" dt="2020-04-23T04:38:33.570" v="920" actId="14100"/>
          <ac:picMkLst>
            <pc:docMk/>
            <pc:sldMk cId="750821896" sldId="298"/>
            <ac:picMk id="4" creationId="{46A19F70-7C86-4609-AB12-D99D594CFF88}"/>
          </ac:picMkLst>
        </pc:picChg>
        <pc:picChg chg="add mod">
          <ac:chgData name="Janae Winston" userId="1298c6bf0f04470d" providerId="LiveId" clId="{CC4EF71C-3B6C-4F4A-9882-532DB8F5D92A}" dt="2020-04-23T04:38:36.835" v="921" actId="14100"/>
          <ac:picMkLst>
            <pc:docMk/>
            <pc:sldMk cId="750821896" sldId="298"/>
            <ac:picMk id="44034" creationId="{4C90E66E-6E9B-45CB-8CD6-425624C6383D}"/>
          </ac:picMkLst>
        </pc:picChg>
      </pc:sldChg>
      <pc:sldChg chg="addSp delSp modSp add">
        <pc:chgData name="Janae Winston" userId="1298c6bf0f04470d" providerId="LiveId" clId="{CC4EF71C-3B6C-4F4A-9882-532DB8F5D92A}" dt="2020-04-23T04:38:26.228" v="919" actId="1076"/>
        <pc:sldMkLst>
          <pc:docMk/>
          <pc:sldMk cId="1426810222" sldId="299"/>
        </pc:sldMkLst>
        <pc:spChg chg="del">
          <ac:chgData name="Janae Winston" userId="1298c6bf0f04470d" providerId="LiveId" clId="{CC4EF71C-3B6C-4F4A-9882-532DB8F5D92A}" dt="2020-04-22T23:44:46.471" v="201"/>
          <ac:spMkLst>
            <pc:docMk/>
            <pc:sldMk cId="1426810222" sldId="299"/>
            <ac:spMk id="3" creationId="{C5A93D94-6945-43B3-992F-63A2473178C5}"/>
          </ac:spMkLst>
        </pc:spChg>
        <pc:picChg chg="add mod">
          <ac:chgData name="Janae Winston" userId="1298c6bf0f04470d" providerId="LiveId" clId="{CC4EF71C-3B6C-4F4A-9882-532DB8F5D92A}" dt="2020-04-23T04:38:26.228" v="919" actId="1076"/>
          <ac:picMkLst>
            <pc:docMk/>
            <pc:sldMk cId="1426810222" sldId="299"/>
            <ac:picMk id="5" creationId="{E3CAC2E9-3EFA-4C42-9A0A-F1D3C28549D7}"/>
          </ac:picMkLst>
        </pc:picChg>
        <pc:picChg chg="add mod">
          <ac:chgData name="Janae Winston" userId="1298c6bf0f04470d" providerId="LiveId" clId="{CC4EF71C-3B6C-4F4A-9882-532DB8F5D92A}" dt="2020-04-23T04:38:13.372" v="916" actId="14100"/>
          <ac:picMkLst>
            <pc:docMk/>
            <pc:sldMk cId="1426810222" sldId="299"/>
            <ac:picMk id="45058" creationId="{ECB1F1D4-3380-4E26-8F31-EBB4012331AB}"/>
          </ac:picMkLst>
        </pc:picChg>
      </pc:sldChg>
      <pc:sldChg chg="addSp modSp add">
        <pc:chgData name="Janae Winston" userId="1298c6bf0f04470d" providerId="LiveId" clId="{CC4EF71C-3B6C-4F4A-9882-532DB8F5D92A}" dt="2020-04-23T04:38:08.148" v="915" actId="1076"/>
        <pc:sldMkLst>
          <pc:docMk/>
          <pc:sldMk cId="2659432815" sldId="300"/>
        </pc:sldMkLst>
        <pc:picChg chg="add mod">
          <ac:chgData name="Janae Winston" userId="1298c6bf0f04470d" providerId="LiveId" clId="{CC4EF71C-3B6C-4F4A-9882-532DB8F5D92A}" dt="2020-04-23T04:38:05.742" v="914" actId="167"/>
          <ac:picMkLst>
            <pc:docMk/>
            <pc:sldMk cId="2659432815" sldId="300"/>
            <ac:picMk id="5" creationId="{3750DE40-5CF6-4575-8C35-5ADE900530C0}"/>
          </ac:picMkLst>
        </pc:picChg>
        <pc:picChg chg="add mod">
          <ac:chgData name="Janae Winston" userId="1298c6bf0f04470d" providerId="LiveId" clId="{CC4EF71C-3B6C-4F4A-9882-532DB8F5D92A}" dt="2020-04-23T04:38:08.148" v="915" actId="1076"/>
          <ac:picMkLst>
            <pc:docMk/>
            <pc:sldMk cId="2659432815" sldId="300"/>
            <ac:picMk id="46082" creationId="{54E96037-81F9-4220-82AD-A83D9A53E553}"/>
          </ac:picMkLst>
        </pc:picChg>
      </pc:sldChg>
      <pc:sldChg chg="addSp modSp add">
        <pc:chgData name="Janae Winston" userId="1298c6bf0f04470d" providerId="LiveId" clId="{CC4EF71C-3B6C-4F4A-9882-532DB8F5D92A}" dt="2020-04-23T04:37:32.612" v="908" actId="167"/>
        <pc:sldMkLst>
          <pc:docMk/>
          <pc:sldMk cId="1819412418" sldId="301"/>
        </pc:sldMkLst>
        <pc:picChg chg="add mod">
          <ac:chgData name="Janae Winston" userId="1298c6bf0f04470d" providerId="LiveId" clId="{CC4EF71C-3B6C-4F4A-9882-532DB8F5D92A}" dt="2020-04-23T04:37:32.612" v="908" actId="167"/>
          <ac:picMkLst>
            <pc:docMk/>
            <pc:sldMk cId="1819412418" sldId="301"/>
            <ac:picMk id="5" creationId="{2F7DDA8B-1350-400B-81B5-859D0FA73A1C}"/>
          </ac:picMkLst>
        </pc:picChg>
        <pc:picChg chg="add mod">
          <ac:chgData name="Janae Winston" userId="1298c6bf0f04470d" providerId="LiveId" clId="{CC4EF71C-3B6C-4F4A-9882-532DB8F5D92A}" dt="2020-04-23T04:37:22.678" v="905" actId="14100"/>
          <ac:picMkLst>
            <pc:docMk/>
            <pc:sldMk cId="1819412418" sldId="301"/>
            <ac:picMk id="47106" creationId="{D610D8E6-B647-4CC5-B6AA-731F1EADDDC9}"/>
          </ac:picMkLst>
        </pc:picChg>
      </pc:sldChg>
      <pc:sldChg chg="addSp modSp add">
        <pc:chgData name="Janae Winston" userId="1298c6bf0f04470d" providerId="LiveId" clId="{CC4EF71C-3B6C-4F4A-9882-532DB8F5D92A}" dt="2020-04-23T04:37:16.272" v="904" actId="1076"/>
        <pc:sldMkLst>
          <pc:docMk/>
          <pc:sldMk cId="3511142228" sldId="302"/>
        </pc:sldMkLst>
        <pc:picChg chg="add mod">
          <ac:chgData name="Janae Winston" userId="1298c6bf0f04470d" providerId="LiveId" clId="{CC4EF71C-3B6C-4F4A-9882-532DB8F5D92A}" dt="2020-04-23T04:37:16.272" v="904" actId="1076"/>
          <ac:picMkLst>
            <pc:docMk/>
            <pc:sldMk cId="3511142228" sldId="302"/>
            <ac:picMk id="4" creationId="{724FDF35-F0E5-4FE3-A5AD-85D7B693C53A}"/>
          </ac:picMkLst>
        </pc:picChg>
        <pc:picChg chg="add mod">
          <ac:chgData name="Janae Winston" userId="1298c6bf0f04470d" providerId="LiveId" clId="{CC4EF71C-3B6C-4F4A-9882-532DB8F5D92A}" dt="2020-04-23T04:37:09.398" v="902" actId="14100"/>
          <ac:picMkLst>
            <pc:docMk/>
            <pc:sldMk cId="3511142228" sldId="302"/>
            <ac:picMk id="5" creationId="{7F31B609-2337-4A59-9A1F-9A8A30621B93}"/>
          </ac:picMkLst>
        </pc:picChg>
      </pc:sldChg>
      <pc:sldChg chg="addSp delSp modSp add">
        <pc:chgData name="Janae Winston" userId="1298c6bf0f04470d" providerId="LiveId" clId="{CC4EF71C-3B6C-4F4A-9882-532DB8F5D92A}" dt="2020-04-23T04:34:46.877" v="900" actId="14100"/>
        <pc:sldMkLst>
          <pc:docMk/>
          <pc:sldMk cId="3902393782" sldId="303"/>
        </pc:sldMkLst>
        <pc:spChg chg="del">
          <ac:chgData name="Janae Winston" userId="1298c6bf0f04470d" providerId="LiveId" clId="{CC4EF71C-3B6C-4F4A-9882-532DB8F5D92A}" dt="2020-04-22T23:51:41.704" v="232"/>
          <ac:spMkLst>
            <pc:docMk/>
            <pc:sldMk cId="3902393782" sldId="303"/>
            <ac:spMk id="3" creationId="{327C4284-A318-477C-B332-AAD03709CFDB}"/>
          </ac:spMkLst>
        </pc:spChg>
        <pc:picChg chg="add mod">
          <ac:chgData name="Janae Winston" userId="1298c6bf0f04470d" providerId="LiveId" clId="{CC4EF71C-3B6C-4F4A-9882-532DB8F5D92A}" dt="2020-04-23T04:34:42.322" v="899" actId="14100"/>
          <ac:picMkLst>
            <pc:docMk/>
            <pc:sldMk cId="3902393782" sldId="303"/>
            <ac:picMk id="48130" creationId="{64E6E605-44E0-4E2A-A8C3-A63C22AB7379}"/>
          </ac:picMkLst>
        </pc:picChg>
        <pc:picChg chg="add mod">
          <ac:chgData name="Janae Winston" userId="1298c6bf0f04470d" providerId="LiveId" clId="{CC4EF71C-3B6C-4F4A-9882-532DB8F5D92A}" dt="2020-04-23T04:34:46.877" v="900" actId="14100"/>
          <ac:picMkLst>
            <pc:docMk/>
            <pc:sldMk cId="3902393782" sldId="303"/>
            <ac:picMk id="48132" creationId="{FDB3E8F9-655A-4F64-8011-6E1B7DC3BA58}"/>
          </ac:picMkLst>
        </pc:picChg>
      </pc:sldChg>
      <pc:sldChg chg="addSp modSp add">
        <pc:chgData name="Janae Winston" userId="1298c6bf0f04470d" providerId="LiveId" clId="{CC4EF71C-3B6C-4F4A-9882-532DB8F5D92A}" dt="2020-04-23T04:34:35.160" v="898" actId="167"/>
        <pc:sldMkLst>
          <pc:docMk/>
          <pc:sldMk cId="2638931242" sldId="304"/>
        </pc:sldMkLst>
        <pc:picChg chg="add mod">
          <ac:chgData name="Janae Winston" userId="1298c6bf0f04470d" providerId="LiveId" clId="{CC4EF71C-3B6C-4F4A-9882-532DB8F5D92A}" dt="2020-04-23T04:34:35.160" v="898" actId="167"/>
          <ac:picMkLst>
            <pc:docMk/>
            <pc:sldMk cId="2638931242" sldId="304"/>
            <ac:picMk id="5" creationId="{16227B39-8930-4226-9CDB-7DA315956208}"/>
          </ac:picMkLst>
        </pc:picChg>
        <pc:picChg chg="add mod">
          <ac:chgData name="Janae Winston" userId="1298c6bf0f04470d" providerId="LiveId" clId="{CC4EF71C-3B6C-4F4A-9882-532DB8F5D92A}" dt="2020-04-23T04:34:27.129" v="896" actId="14100"/>
          <ac:picMkLst>
            <pc:docMk/>
            <pc:sldMk cId="2638931242" sldId="304"/>
            <ac:picMk id="50178" creationId="{17B61AB6-5A82-4038-A825-3487E42DA6BC}"/>
          </ac:picMkLst>
        </pc:picChg>
      </pc:sldChg>
      <pc:sldChg chg="addSp delSp modSp add">
        <pc:chgData name="Janae Winston" userId="1298c6bf0f04470d" providerId="LiveId" clId="{CC4EF71C-3B6C-4F4A-9882-532DB8F5D92A}" dt="2020-04-23T04:34:18.044" v="895" actId="1076"/>
        <pc:sldMkLst>
          <pc:docMk/>
          <pc:sldMk cId="4225553260" sldId="305"/>
        </pc:sldMkLst>
        <pc:spChg chg="del">
          <ac:chgData name="Janae Winston" userId="1298c6bf0f04470d" providerId="LiveId" clId="{CC4EF71C-3B6C-4F4A-9882-532DB8F5D92A}" dt="2020-04-22T23:58:20.751" v="259"/>
          <ac:spMkLst>
            <pc:docMk/>
            <pc:sldMk cId="4225553260" sldId="305"/>
            <ac:spMk id="3" creationId="{E3114775-9FAD-4299-B6C5-F2F5517CE3ED}"/>
          </ac:spMkLst>
        </pc:spChg>
        <pc:picChg chg="add mod">
          <ac:chgData name="Janae Winston" userId="1298c6bf0f04470d" providerId="LiveId" clId="{CC4EF71C-3B6C-4F4A-9882-532DB8F5D92A}" dt="2020-04-23T04:34:11.640" v="893" actId="1076"/>
          <ac:picMkLst>
            <pc:docMk/>
            <pc:sldMk cId="4225553260" sldId="305"/>
            <ac:picMk id="4" creationId="{04E471B7-73AB-4990-AFC0-A216F3452F4C}"/>
          </ac:picMkLst>
        </pc:picChg>
        <pc:picChg chg="add del mod">
          <ac:chgData name="Janae Winston" userId="1298c6bf0f04470d" providerId="LiveId" clId="{CC4EF71C-3B6C-4F4A-9882-532DB8F5D92A}" dt="2020-04-22T23:58:17.980" v="258" actId="478"/>
          <ac:picMkLst>
            <pc:docMk/>
            <pc:sldMk cId="4225553260" sldId="305"/>
            <ac:picMk id="5" creationId="{1E549CB7-901D-43CF-8961-646643F4CD08}"/>
          </ac:picMkLst>
        </pc:picChg>
        <pc:picChg chg="add mod">
          <ac:chgData name="Janae Winston" userId="1298c6bf0f04470d" providerId="LiveId" clId="{CC4EF71C-3B6C-4F4A-9882-532DB8F5D92A}" dt="2020-04-23T04:34:18.044" v="895" actId="1076"/>
          <ac:picMkLst>
            <pc:docMk/>
            <pc:sldMk cId="4225553260" sldId="305"/>
            <ac:picMk id="6" creationId="{336BEDDB-A33A-43A7-9339-CA77C6E19233}"/>
          </ac:picMkLst>
        </pc:picChg>
      </pc:sldChg>
      <pc:sldChg chg="addSp modSp add">
        <pc:chgData name="Janae Winston" userId="1298c6bf0f04470d" providerId="LiveId" clId="{CC4EF71C-3B6C-4F4A-9882-532DB8F5D92A}" dt="2020-04-23T04:33:46.968" v="887" actId="1076"/>
        <pc:sldMkLst>
          <pc:docMk/>
          <pc:sldMk cId="3694688354" sldId="306"/>
        </pc:sldMkLst>
        <pc:picChg chg="add mod">
          <ac:chgData name="Janae Winston" userId="1298c6bf0f04470d" providerId="LiveId" clId="{CC4EF71C-3B6C-4F4A-9882-532DB8F5D92A}" dt="2020-04-23T04:33:38.948" v="885" actId="1076"/>
          <ac:picMkLst>
            <pc:docMk/>
            <pc:sldMk cId="3694688354" sldId="306"/>
            <ac:picMk id="4" creationId="{BFD29E0E-A400-419C-811E-134515A82762}"/>
          </ac:picMkLst>
        </pc:picChg>
        <pc:picChg chg="add mod">
          <ac:chgData name="Janae Winston" userId="1298c6bf0f04470d" providerId="LiveId" clId="{CC4EF71C-3B6C-4F4A-9882-532DB8F5D92A}" dt="2020-04-23T04:33:46.968" v="887" actId="1076"/>
          <ac:picMkLst>
            <pc:docMk/>
            <pc:sldMk cId="3694688354" sldId="306"/>
            <ac:picMk id="51202" creationId="{1E3E4DF4-DC48-45E0-97A8-245EA51858B6}"/>
          </ac:picMkLst>
        </pc:picChg>
      </pc:sldChg>
      <pc:sldChg chg="addSp modSp add">
        <pc:chgData name="Janae Winston" userId="1298c6bf0f04470d" providerId="LiveId" clId="{CC4EF71C-3B6C-4F4A-9882-532DB8F5D92A}" dt="2020-04-23T04:34:03.744" v="891" actId="1076"/>
        <pc:sldMkLst>
          <pc:docMk/>
          <pc:sldMk cId="3553351664" sldId="307"/>
        </pc:sldMkLst>
        <pc:picChg chg="add mod">
          <ac:chgData name="Janae Winston" userId="1298c6bf0f04470d" providerId="LiveId" clId="{CC4EF71C-3B6C-4F4A-9882-532DB8F5D92A}" dt="2020-04-23T04:34:03.744" v="891" actId="1076"/>
          <ac:picMkLst>
            <pc:docMk/>
            <pc:sldMk cId="3553351664" sldId="307"/>
            <ac:picMk id="4" creationId="{AEC42241-6083-46D2-8F6B-9CCD600A9F4D}"/>
          </ac:picMkLst>
        </pc:picChg>
        <pc:picChg chg="add mod">
          <ac:chgData name="Janae Winston" userId="1298c6bf0f04470d" providerId="LiveId" clId="{CC4EF71C-3B6C-4F4A-9882-532DB8F5D92A}" dt="2020-04-23T04:33:57.933" v="889" actId="1076"/>
          <ac:picMkLst>
            <pc:docMk/>
            <pc:sldMk cId="3553351664" sldId="307"/>
            <ac:picMk id="5" creationId="{BED2C0D3-D85B-424D-89FA-1C7E0A6FE456}"/>
          </ac:picMkLst>
        </pc:picChg>
      </pc:sldChg>
      <pc:sldChg chg="addSp modSp add">
        <pc:chgData name="Janae Winston" userId="1298c6bf0f04470d" providerId="LiveId" clId="{CC4EF71C-3B6C-4F4A-9882-532DB8F5D92A}" dt="2020-04-23T04:33:25.898" v="882" actId="1076"/>
        <pc:sldMkLst>
          <pc:docMk/>
          <pc:sldMk cId="1240390924" sldId="308"/>
        </pc:sldMkLst>
        <pc:picChg chg="add mod">
          <ac:chgData name="Janae Winston" userId="1298c6bf0f04470d" providerId="LiveId" clId="{CC4EF71C-3B6C-4F4A-9882-532DB8F5D92A}" dt="2020-04-23T04:33:25.898" v="882" actId="1076"/>
          <ac:picMkLst>
            <pc:docMk/>
            <pc:sldMk cId="1240390924" sldId="308"/>
            <ac:picMk id="4" creationId="{3B686489-879F-4AFF-A39D-7DA8FABBEBDB}"/>
          </ac:picMkLst>
        </pc:picChg>
        <pc:picChg chg="add mod">
          <ac:chgData name="Janae Winston" userId="1298c6bf0f04470d" providerId="LiveId" clId="{CC4EF71C-3B6C-4F4A-9882-532DB8F5D92A}" dt="2020-04-23T04:33:22.261" v="881" actId="14100"/>
          <ac:picMkLst>
            <pc:docMk/>
            <pc:sldMk cId="1240390924" sldId="308"/>
            <ac:picMk id="5" creationId="{5B396B54-3E3F-4B38-A8ED-5B724218BBA4}"/>
          </ac:picMkLst>
        </pc:picChg>
      </pc:sldChg>
      <pc:sldChg chg="add del">
        <pc:chgData name="Janae Winston" userId="1298c6bf0f04470d" providerId="LiveId" clId="{CC4EF71C-3B6C-4F4A-9882-532DB8F5D92A}" dt="2020-04-22T23:58:42.661" v="266"/>
        <pc:sldMkLst>
          <pc:docMk/>
          <pc:sldMk cId="2860276011" sldId="308"/>
        </pc:sldMkLst>
      </pc:sldChg>
      <pc:sldChg chg="addSp modSp add">
        <pc:chgData name="Janae Winston" userId="1298c6bf0f04470d" providerId="LiveId" clId="{CC4EF71C-3B6C-4F4A-9882-532DB8F5D92A}" dt="2020-04-23T04:33:07.632" v="879" actId="1076"/>
        <pc:sldMkLst>
          <pc:docMk/>
          <pc:sldMk cId="1594048652" sldId="309"/>
        </pc:sldMkLst>
        <pc:picChg chg="add mod">
          <ac:chgData name="Janae Winston" userId="1298c6bf0f04470d" providerId="LiveId" clId="{CC4EF71C-3B6C-4F4A-9882-532DB8F5D92A}" dt="2020-04-23T04:33:07.632" v="879" actId="1076"/>
          <ac:picMkLst>
            <pc:docMk/>
            <pc:sldMk cId="1594048652" sldId="309"/>
            <ac:picMk id="5" creationId="{5287EC3D-F832-436C-B981-6B70D138A214}"/>
          </ac:picMkLst>
        </pc:picChg>
        <pc:picChg chg="add mod">
          <ac:chgData name="Janae Winston" userId="1298c6bf0f04470d" providerId="LiveId" clId="{CC4EF71C-3B6C-4F4A-9882-532DB8F5D92A}" dt="2020-04-23T04:32:59.485" v="877" actId="1076"/>
          <ac:picMkLst>
            <pc:docMk/>
            <pc:sldMk cId="1594048652" sldId="309"/>
            <ac:picMk id="53250" creationId="{F43F5C33-C54F-4D9E-B8F6-85C88971B205}"/>
          </ac:picMkLst>
        </pc:picChg>
      </pc:sldChg>
      <pc:sldChg chg="addSp modSp add">
        <pc:chgData name="Janae Winston" userId="1298c6bf0f04470d" providerId="LiveId" clId="{CC4EF71C-3B6C-4F4A-9882-532DB8F5D92A}" dt="2020-04-23T04:32:50.413" v="875" actId="14100"/>
        <pc:sldMkLst>
          <pc:docMk/>
          <pc:sldMk cId="4103708487" sldId="310"/>
        </pc:sldMkLst>
        <pc:picChg chg="add mod">
          <ac:chgData name="Janae Winston" userId="1298c6bf0f04470d" providerId="LiveId" clId="{CC4EF71C-3B6C-4F4A-9882-532DB8F5D92A}" dt="2020-04-23T04:32:23.408" v="872" actId="14100"/>
          <ac:picMkLst>
            <pc:docMk/>
            <pc:sldMk cId="4103708487" sldId="310"/>
            <ac:picMk id="4" creationId="{D36A5B5E-BF40-40FE-93D1-A0D3050300EC}"/>
          </ac:picMkLst>
        </pc:picChg>
        <pc:picChg chg="add mod">
          <ac:chgData name="Janae Winston" userId="1298c6bf0f04470d" providerId="LiveId" clId="{CC4EF71C-3B6C-4F4A-9882-532DB8F5D92A}" dt="2020-04-23T04:32:50.413" v="875" actId="14100"/>
          <ac:picMkLst>
            <pc:docMk/>
            <pc:sldMk cId="4103708487" sldId="310"/>
            <ac:picMk id="56322" creationId="{3AF9A91E-8284-4260-AF46-65C7F20C4DBA}"/>
          </ac:picMkLst>
        </pc:picChg>
      </pc:sldChg>
      <pc:sldChg chg="addSp delSp modSp add">
        <pc:chgData name="Janae Winston" userId="1298c6bf0f04470d" providerId="LiveId" clId="{CC4EF71C-3B6C-4F4A-9882-532DB8F5D92A}" dt="2020-04-23T04:32:11.651" v="871" actId="14100"/>
        <pc:sldMkLst>
          <pc:docMk/>
          <pc:sldMk cId="2466615343" sldId="311"/>
        </pc:sldMkLst>
        <pc:spChg chg="del">
          <ac:chgData name="Janae Winston" userId="1298c6bf0f04470d" providerId="LiveId" clId="{CC4EF71C-3B6C-4F4A-9882-532DB8F5D92A}" dt="2020-04-23T00:03:18.775" v="293"/>
          <ac:spMkLst>
            <pc:docMk/>
            <pc:sldMk cId="2466615343" sldId="311"/>
            <ac:spMk id="3" creationId="{1DF10588-79C8-4B44-9AC4-BB9EF44BAEF7}"/>
          </ac:spMkLst>
        </pc:spChg>
        <pc:picChg chg="add mod">
          <ac:chgData name="Janae Winston" userId="1298c6bf0f04470d" providerId="LiveId" clId="{CC4EF71C-3B6C-4F4A-9882-532DB8F5D92A}" dt="2020-04-23T04:31:59.424" v="868" actId="1076"/>
          <ac:picMkLst>
            <pc:docMk/>
            <pc:sldMk cId="2466615343" sldId="311"/>
            <ac:picMk id="5" creationId="{7F4C60F7-94B0-49BD-8D71-1F0E0EF1FC33}"/>
          </ac:picMkLst>
        </pc:picChg>
        <pc:picChg chg="add mod">
          <ac:chgData name="Janae Winston" userId="1298c6bf0f04470d" providerId="LiveId" clId="{CC4EF71C-3B6C-4F4A-9882-532DB8F5D92A}" dt="2020-04-23T04:32:06.245" v="870" actId="1076"/>
          <ac:picMkLst>
            <pc:docMk/>
            <pc:sldMk cId="2466615343" sldId="311"/>
            <ac:picMk id="6" creationId="{92659E96-E818-4AA2-9E86-F0F44B422859}"/>
          </ac:picMkLst>
        </pc:picChg>
        <pc:picChg chg="add mod">
          <ac:chgData name="Janae Winston" userId="1298c6bf0f04470d" providerId="LiveId" clId="{CC4EF71C-3B6C-4F4A-9882-532DB8F5D92A}" dt="2020-04-23T04:32:11.651" v="871" actId="14100"/>
          <ac:picMkLst>
            <pc:docMk/>
            <pc:sldMk cId="2466615343" sldId="311"/>
            <ac:picMk id="57346" creationId="{0072295D-E2A1-47E8-A02A-9C49958514EE}"/>
          </ac:picMkLst>
        </pc:picChg>
      </pc:sldChg>
      <pc:sldChg chg="addSp modSp add">
        <pc:chgData name="Janae Winston" userId="1298c6bf0f04470d" providerId="LiveId" clId="{CC4EF71C-3B6C-4F4A-9882-532DB8F5D92A}" dt="2020-04-23T04:31:46.392" v="865" actId="1076"/>
        <pc:sldMkLst>
          <pc:docMk/>
          <pc:sldMk cId="695138479" sldId="312"/>
        </pc:sldMkLst>
        <pc:picChg chg="add mod">
          <ac:chgData name="Janae Winston" userId="1298c6bf0f04470d" providerId="LiveId" clId="{CC4EF71C-3B6C-4F4A-9882-532DB8F5D92A}" dt="2020-04-23T04:31:38.628" v="863" actId="1076"/>
          <ac:picMkLst>
            <pc:docMk/>
            <pc:sldMk cId="695138479" sldId="312"/>
            <ac:picMk id="58370" creationId="{B2094620-B4C6-4563-929B-B1A22776779E}"/>
          </ac:picMkLst>
        </pc:picChg>
        <pc:picChg chg="add mod">
          <ac:chgData name="Janae Winston" userId="1298c6bf0f04470d" providerId="LiveId" clId="{CC4EF71C-3B6C-4F4A-9882-532DB8F5D92A}" dt="2020-04-23T04:31:42.115" v="864" actId="1076"/>
          <ac:picMkLst>
            <pc:docMk/>
            <pc:sldMk cId="695138479" sldId="312"/>
            <ac:picMk id="58372" creationId="{212087B9-13AD-4967-8501-D17067DD3BEC}"/>
          </ac:picMkLst>
        </pc:picChg>
        <pc:picChg chg="add mod">
          <ac:chgData name="Janae Winston" userId="1298c6bf0f04470d" providerId="LiveId" clId="{CC4EF71C-3B6C-4F4A-9882-532DB8F5D92A}" dt="2020-04-23T04:31:46.392" v="865" actId="1076"/>
          <ac:picMkLst>
            <pc:docMk/>
            <pc:sldMk cId="695138479" sldId="312"/>
            <ac:picMk id="58374" creationId="{50CC5C22-A964-42E5-81C9-EFDF84A147DF}"/>
          </ac:picMkLst>
        </pc:picChg>
      </pc:sldChg>
      <pc:sldChg chg="addSp delSp modSp add">
        <pc:chgData name="Janae Winston" userId="1298c6bf0f04470d" providerId="LiveId" clId="{CC4EF71C-3B6C-4F4A-9882-532DB8F5D92A}" dt="2020-04-23T04:31:18.910" v="859" actId="1076"/>
        <pc:sldMkLst>
          <pc:docMk/>
          <pc:sldMk cId="3463393013" sldId="313"/>
        </pc:sldMkLst>
        <pc:spChg chg="del">
          <ac:chgData name="Janae Winston" userId="1298c6bf0f04470d" providerId="LiveId" clId="{CC4EF71C-3B6C-4F4A-9882-532DB8F5D92A}" dt="2020-04-23T00:08:16.362" v="309"/>
          <ac:spMkLst>
            <pc:docMk/>
            <pc:sldMk cId="3463393013" sldId="313"/>
            <ac:spMk id="3" creationId="{B677A406-3CB5-495D-B2A3-CD90C95A169D}"/>
          </ac:spMkLst>
        </pc:spChg>
        <pc:picChg chg="add mod">
          <ac:chgData name="Janae Winston" userId="1298c6bf0f04470d" providerId="LiveId" clId="{CC4EF71C-3B6C-4F4A-9882-532DB8F5D92A}" dt="2020-04-23T04:31:10.577" v="857" actId="14100"/>
          <ac:picMkLst>
            <pc:docMk/>
            <pc:sldMk cId="3463393013" sldId="313"/>
            <ac:picMk id="4" creationId="{03300B7F-7661-4ABE-BD4F-E2F7688CF24C}"/>
          </ac:picMkLst>
        </pc:picChg>
        <pc:picChg chg="add mod">
          <ac:chgData name="Janae Winston" userId="1298c6bf0f04470d" providerId="LiveId" clId="{CC4EF71C-3B6C-4F4A-9882-532DB8F5D92A}" dt="2020-04-23T04:31:18.910" v="859" actId="1076"/>
          <ac:picMkLst>
            <pc:docMk/>
            <pc:sldMk cId="3463393013" sldId="313"/>
            <ac:picMk id="59394" creationId="{8A3D803B-CB27-4D20-BA72-66C5289E1E21}"/>
          </ac:picMkLst>
        </pc:picChg>
      </pc:sldChg>
      <pc:sldChg chg="addSp modSp add">
        <pc:chgData name="Janae Winston" userId="1298c6bf0f04470d" providerId="LiveId" clId="{CC4EF71C-3B6C-4F4A-9882-532DB8F5D92A}" dt="2020-04-23T04:31:03.077" v="856" actId="1076"/>
        <pc:sldMkLst>
          <pc:docMk/>
          <pc:sldMk cId="198101094" sldId="314"/>
        </pc:sldMkLst>
        <pc:picChg chg="add mod">
          <ac:chgData name="Janae Winston" userId="1298c6bf0f04470d" providerId="LiveId" clId="{CC4EF71C-3B6C-4F4A-9882-532DB8F5D92A}" dt="2020-04-23T04:31:03.077" v="856" actId="1076"/>
          <ac:picMkLst>
            <pc:docMk/>
            <pc:sldMk cId="198101094" sldId="314"/>
            <ac:picMk id="6" creationId="{642C0762-1DA5-4CD6-939D-F484270CA30A}"/>
          </ac:picMkLst>
        </pc:picChg>
        <pc:picChg chg="add mod">
          <ac:chgData name="Janae Winston" userId="1298c6bf0f04470d" providerId="LiveId" clId="{CC4EF71C-3B6C-4F4A-9882-532DB8F5D92A}" dt="2020-04-23T04:30:42.380" v="854" actId="167"/>
          <ac:picMkLst>
            <pc:docMk/>
            <pc:sldMk cId="198101094" sldId="314"/>
            <ac:picMk id="60418" creationId="{875ADA46-4760-4043-A142-D71C68023D3F}"/>
          </ac:picMkLst>
        </pc:picChg>
        <pc:picChg chg="add mod">
          <ac:chgData name="Janae Winston" userId="1298c6bf0f04470d" providerId="LiveId" clId="{CC4EF71C-3B6C-4F4A-9882-532DB8F5D92A}" dt="2020-04-23T04:30:51.353" v="855" actId="1076"/>
          <ac:picMkLst>
            <pc:docMk/>
            <pc:sldMk cId="198101094" sldId="314"/>
            <ac:picMk id="60420" creationId="{1F6253A8-99D1-4953-A9C6-6A181B3105D3}"/>
          </ac:picMkLst>
        </pc:picChg>
      </pc:sldChg>
      <pc:sldChg chg="addSp delSp modSp add">
        <pc:chgData name="Janae Winston" userId="1298c6bf0f04470d" providerId="LiveId" clId="{CC4EF71C-3B6C-4F4A-9882-532DB8F5D92A}" dt="2020-04-23T04:30:12.251" v="848" actId="1076"/>
        <pc:sldMkLst>
          <pc:docMk/>
          <pc:sldMk cId="1987872004" sldId="315"/>
        </pc:sldMkLst>
        <pc:spChg chg="del">
          <ac:chgData name="Janae Winston" userId="1298c6bf0f04470d" providerId="LiveId" clId="{CC4EF71C-3B6C-4F4A-9882-532DB8F5D92A}" dt="2020-04-23T00:12:15.585" v="326"/>
          <ac:spMkLst>
            <pc:docMk/>
            <pc:sldMk cId="1987872004" sldId="315"/>
            <ac:spMk id="3" creationId="{AEFF4394-D18E-4F8E-BA7A-FCD71541F609}"/>
          </ac:spMkLst>
        </pc:spChg>
        <pc:picChg chg="add mod">
          <ac:chgData name="Janae Winston" userId="1298c6bf0f04470d" providerId="LiveId" clId="{CC4EF71C-3B6C-4F4A-9882-532DB8F5D92A}" dt="2020-04-23T04:30:04.474" v="846" actId="1076"/>
          <ac:picMkLst>
            <pc:docMk/>
            <pc:sldMk cId="1987872004" sldId="315"/>
            <ac:picMk id="61442" creationId="{7AF34A0A-ADB2-42FE-9DEC-85CEBA044D32}"/>
          </ac:picMkLst>
        </pc:picChg>
        <pc:picChg chg="add mod">
          <ac:chgData name="Janae Winston" userId="1298c6bf0f04470d" providerId="LiveId" clId="{CC4EF71C-3B6C-4F4A-9882-532DB8F5D92A}" dt="2020-04-23T04:30:12.251" v="848" actId="1076"/>
          <ac:picMkLst>
            <pc:docMk/>
            <pc:sldMk cId="1987872004" sldId="315"/>
            <ac:picMk id="61444" creationId="{4792ACC9-45F0-47AE-BA1D-08DEFDE00150}"/>
          </ac:picMkLst>
        </pc:picChg>
      </pc:sldChg>
      <pc:sldChg chg="addSp delSp modSp add">
        <pc:chgData name="Janae Winston" userId="1298c6bf0f04470d" providerId="LiveId" clId="{CC4EF71C-3B6C-4F4A-9882-532DB8F5D92A}" dt="2020-04-23T04:29:57.599" v="844" actId="1076"/>
        <pc:sldMkLst>
          <pc:docMk/>
          <pc:sldMk cId="488753374" sldId="316"/>
        </pc:sldMkLst>
        <pc:spChg chg="del">
          <ac:chgData name="Janae Winston" userId="1298c6bf0f04470d" providerId="LiveId" clId="{CC4EF71C-3B6C-4F4A-9882-532DB8F5D92A}" dt="2020-04-23T00:16:58.082" v="335"/>
          <ac:spMkLst>
            <pc:docMk/>
            <pc:sldMk cId="488753374" sldId="316"/>
            <ac:spMk id="3" creationId="{A582714C-4946-446B-B95F-734DD19E1C19}"/>
          </ac:spMkLst>
        </pc:spChg>
        <pc:picChg chg="add mod">
          <ac:chgData name="Janae Winston" userId="1298c6bf0f04470d" providerId="LiveId" clId="{CC4EF71C-3B6C-4F4A-9882-532DB8F5D92A}" dt="2020-04-23T04:29:48.038" v="842" actId="1076"/>
          <ac:picMkLst>
            <pc:docMk/>
            <pc:sldMk cId="488753374" sldId="316"/>
            <ac:picMk id="62466" creationId="{1AF94225-CD2E-4962-A81C-6A71B32C8B66}"/>
          </ac:picMkLst>
        </pc:picChg>
        <pc:picChg chg="add mod">
          <ac:chgData name="Janae Winston" userId="1298c6bf0f04470d" providerId="LiveId" clId="{CC4EF71C-3B6C-4F4A-9882-532DB8F5D92A}" dt="2020-04-23T04:29:57.599" v="844" actId="1076"/>
          <ac:picMkLst>
            <pc:docMk/>
            <pc:sldMk cId="488753374" sldId="316"/>
            <ac:picMk id="62468" creationId="{8C282E5F-5C90-4B9C-B5FE-4ACFA97F1B75}"/>
          </ac:picMkLst>
        </pc:picChg>
      </pc:sldChg>
      <pc:sldChg chg="addSp delSp modSp add">
        <pc:chgData name="Janae Winston" userId="1298c6bf0f04470d" providerId="LiveId" clId="{CC4EF71C-3B6C-4F4A-9882-532DB8F5D92A}" dt="2020-04-23T04:29:39.132" v="840" actId="1076"/>
        <pc:sldMkLst>
          <pc:docMk/>
          <pc:sldMk cId="3606044099" sldId="317"/>
        </pc:sldMkLst>
        <pc:spChg chg="del">
          <ac:chgData name="Janae Winston" userId="1298c6bf0f04470d" providerId="LiveId" clId="{CC4EF71C-3B6C-4F4A-9882-532DB8F5D92A}" dt="2020-04-23T00:18:36.118" v="344"/>
          <ac:spMkLst>
            <pc:docMk/>
            <pc:sldMk cId="3606044099" sldId="317"/>
            <ac:spMk id="3" creationId="{F64C8EBF-4F4C-46DD-A29D-4EF7D3D103C6}"/>
          </ac:spMkLst>
        </pc:spChg>
        <pc:picChg chg="add mod">
          <ac:chgData name="Janae Winston" userId="1298c6bf0f04470d" providerId="LiveId" clId="{CC4EF71C-3B6C-4F4A-9882-532DB8F5D92A}" dt="2020-04-23T04:29:39.132" v="840" actId="1076"/>
          <ac:picMkLst>
            <pc:docMk/>
            <pc:sldMk cId="3606044099" sldId="317"/>
            <ac:picMk id="63490" creationId="{C33FC4D2-C03F-4815-8074-5D6901983421}"/>
          </ac:picMkLst>
        </pc:picChg>
        <pc:picChg chg="add mod">
          <ac:chgData name="Janae Winston" userId="1298c6bf0f04470d" providerId="LiveId" clId="{CC4EF71C-3B6C-4F4A-9882-532DB8F5D92A}" dt="2020-04-23T04:29:36.219" v="839" actId="14100"/>
          <ac:picMkLst>
            <pc:docMk/>
            <pc:sldMk cId="3606044099" sldId="317"/>
            <ac:picMk id="63492" creationId="{24D4C578-0272-46E6-96A2-6327D7576CA2}"/>
          </ac:picMkLst>
        </pc:picChg>
      </pc:sldChg>
      <pc:sldChg chg="addSp modSp add">
        <pc:chgData name="Janae Winston" userId="1298c6bf0f04470d" providerId="LiveId" clId="{CC4EF71C-3B6C-4F4A-9882-532DB8F5D92A}" dt="2020-04-23T04:29:08" v="834" actId="1076"/>
        <pc:sldMkLst>
          <pc:docMk/>
          <pc:sldMk cId="1330858652" sldId="318"/>
        </pc:sldMkLst>
        <pc:picChg chg="add mod">
          <ac:chgData name="Janae Winston" userId="1298c6bf0f04470d" providerId="LiveId" clId="{CC4EF71C-3B6C-4F4A-9882-532DB8F5D92A}" dt="2020-04-23T04:29:08" v="834" actId="1076"/>
          <ac:picMkLst>
            <pc:docMk/>
            <pc:sldMk cId="1330858652" sldId="318"/>
            <ac:picMk id="4" creationId="{35CEEC72-4A69-40C8-B2C1-763A67BACCCB}"/>
          </ac:picMkLst>
        </pc:picChg>
        <pc:picChg chg="add mod">
          <ac:chgData name="Janae Winston" userId="1298c6bf0f04470d" providerId="LiveId" clId="{CC4EF71C-3B6C-4F4A-9882-532DB8F5D92A}" dt="2020-04-23T04:29:06.082" v="833" actId="1076"/>
          <ac:picMkLst>
            <pc:docMk/>
            <pc:sldMk cId="1330858652" sldId="318"/>
            <ac:picMk id="5" creationId="{926EC367-6B9B-4612-9197-4368D3BA3799}"/>
          </ac:picMkLst>
        </pc:picChg>
      </pc:sldChg>
      <pc:sldChg chg="addSp delSp modSp add">
        <pc:chgData name="Janae Winston" userId="1298c6bf0f04470d" providerId="LiveId" clId="{CC4EF71C-3B6C-4F4A-9882-532DB8F5D92A}" dt="2020-04-23T04:28:48.342" v="830" actId="1076"/>
        <pc:sldMkLst>
          <pc:docMk/>
          <pc:sldMk cId="3838863219" sldId="319"/>
        </pc:sldMkLst>
        <pc:spChg chg="del">
          <ac:chgData name="Janae Winston" userId="1298c6bf0f04470d" providerId="LiveId" clId="{CC4EF71C-3B6C-4F4A-9882-532DB8F5D92A}" dt="2020-04-23T00:22:10.203" v="356"/>
          <ac:spMkLst>
            <pc:docMk/>
            <pc:sldMk cId="3838863219" sldId="319"/>
            <ac:spMk id="3" creationId="{AB0CE363-2B3A-478C-981D-65F629E0D99D}"/>
          </ac:spMkLst>
        </pc:spChg>
        <pc:picChg chg="add mod">
          <ac:chgData name="Janae Winston" userId="1298c6bf0f04470d" providerId="LiveId" clId="{CC4EF71C-3B6C-4F4A-9882-532DB8F5D92A}" dt="2020-04-23T04:28:22.804" v="824" actId="1076"/>
          <ac:picMkLst>
            <pc:docMk/>
            <pc:sldMk cId="3838863219" sldId="319"/>
            <ac:picMk id="64514" creationId="{B7F39C1C-B57C-4110-8280-CFBD4EDF2C4D}"/>
          </ac:picMkLst>
        </pc:picChg>
        <pc:picChg chg="add mod">
          <ac:chgData name="Janae Winston" userId="1298c6bf0f04470d" providerId="LiveId" clId="{CC4EF71C-3B6C-4F4A-9882-532DB8F5D92A}" dt="2020-04-23T04:28:48.342" v="830" actId="1076"/>
          <ac:picMkLst>
            <pc:docMk/>
            <pc:sldMk cId="3838863219" sldId="319"/>
            <ac:picMk id="64516" creationId="{94D92774-24B6-4713-8E6D-3FD1D2C39857}"/>
          </ac:picMkLst>
        </pc:picChg>
      </pc:sldChg>
      <pc:sldChg chg="addSp delSp modSp add">
        <pc:chgData name="Janae Winston" userId="1298c6bf0f04470d" providerId="LiveId" clId="{CC4EF71C-3B6C-4F4A-9882-532DB8F5D92A}" dt="2020-04-23T04:28:13.672" v="822" actId="1076"/>
        <pc:sldMkLst>
          <pc:docMk/>
          <pc:sldMk cId="1598285674" sldId="320"/>
        </pc:sldMkLst>
        <pc:spChg chg="del">
          <ac:chgData name="Janae Winston" userId="1298c6bf0f04470d" providerId="LiveId" clId="{CC4EF71C-3B6C-4F4A-9882-532DB8F5D92A}" dt="2020-04-23T00:23:35.343" v="362"/>
          <ac:spMkLst>
            <pc:docMk/>
            <pc:sldMk cId="1598285674" sldId="320"/>
            <ac:spMk id="3" creationId="{F3091EDE-32AD-40CF-9EE7-28493FFB9F64}"/>
          </ac:spMkLst>
        </pc:spChg>
        <pc:picChg chg="add mod">
          <ac:chgData name="Janae Winston" userId="1298c6bf0f04470d" providerId="LiveId" clId="{CC4EF71C-3B6C-4F4A-9882-532DB8F5D92A}" dt="2020-04-23T04:28:13.672" v="822" actId="1076"/>
          <ac:picMkLst>
            <pc:docMk/>
            <pc:sldMk cId="1598285674" sldId="320"/>
            <ac:picMk id="5" creationId="{8BC97C88-A672-40F7-8D2E-34C510A157DD}"/>
          </ac:picMkLst>
        </pc:picChg>
        <pc:picChg chg="add mod">
          <ac:chgData name="Janae Winston" userId="1298c6bf0f04470d" providerId="LiveId" clId="{CC4EF71C-3B6C-4F4A-9882-532DB8F5D92A}" dt="2020-04-23T04:28:10.002" v="821" actId="1076"/>
          <ac:picMkLst>
            <pc:docMk/>
            <pc:sldMk cId="1598285674" sldId="320"/>
            <ac:picMk id="6" creationId="{0803CF55-2D1B-4756-9A38-68753A98CD52}"/>
          </ac:picMkLst>
        </pc:picChg>
        <pc:picChg chg="add mod">
          <ac:chgData name="Janae Winston" userId="1298c6bf0f04470d" providerId="LiveId" clId="{CC4EF71C-3B6C-4F4A-9882-532DB8F5D92A}" dt="2020-04-23T04:27:49.956" v="816" actId="14100"/>
          <ac:picMkLst>
            <pc:docMk/>
            <pc:sldMk cId="1598285674" sldId="320"/>
            <ac:picMk id="66562" creationId="{33EFBDF5-5E55-440C-83B3-7854938A1098}"/>
          </ac:picMkLst>
        </pc:picChg>
      </pc:sldChg>
      <pc:sldChg chg="addSp delSp modSp add">
        <pc:chgData name="Janae Winston" userId="1298c6bf0f04470d" providerId="LiveId" clId="{CC4EF71C-3B6C-4F4A-9882-532DB8F5D92A}" dt="2020-04-23T04:27:40.197" v="815" actId="1076"/>
        <pc:sldMkLst>
          <pc:docMk/>
          <pc:sldMk cId="916547372" sldId="321"/>
        </pc:sldMkLst>
        <pc:spChg chg="del">
          <ac:chgData name="Janae Winston" userId="1298c6bf0f04470d" providerId="LiveId" clId="{CC4EF71C-3B6C-4F4A-9882-532DB8F5D92A}" dt="2020-04-23T00:26:33.127" v="376"/>
          <ac:spMkLst>
            <pc:docMk/>
            <pc:sldMk cId="916547372" sldId="321"/>
            <ac:spMk id="3" creationId="{1275EC0E-53EB-4890-927A-A2E73641ED56}"/>
          </ac:spMkLst>
        </pc:spChg>
        <pc:picChg chg="add mod">
          <ac:chgData name="Janae Winston" userId="1298c6bf0f04470d" providerId="LiveId" clId="{CC4EF71C-3B6C-4F4A-9882-532DB8F5D92A}" dt="2020-04-23T04:27:33.348" v="813" actId="1076"/>
          <ac:picMkLst>
            <pc:docMk/>
            <pc:sldMk cId="916547372" sldId="321"/>
            <ac:picMk id="67586" creationId="{69A3809B-B422-458F-AEDB-8278C8374953}"/>
          </ac:picMkLst>
        </pc:picChg>
        <pc:picChg chg="add mod">
          <ac:chgData name="Janae Winston" userId="1298c6bf0f04470d" providerId="LiveId" clId="{CC4EF71C-3B6C-4F4A-9882-532DB8F5D92A}" dt="2020-04-23T04:27:40.197" v="815" actId="1076"/>
          <ac:picMkLst>
            <pc:docMk/>
            <pc:sldMk cId="916547372" sldId="321"/>
            <ac:picMk id="67588" creationId="{85B20B96-A698-4A3D-A751-0DF338C45AAA}"/>
          </ac:picMkLst>
        </pc:picChg>
      </pc:sldChg>
      <pc:sldChg chg="addSp delSp modSp add">
        <pc:chgData name="Janae Winston" userId="1298c6bf0f04470d" providerId="LiveId" clId="{CC4EF71C-3B6C-4F4A-9882-532DB8F5D92A}" dt="2020-04-23T04:27:16.370" v="811" actId="1076"/>
        <pc:sldMkLst>
          <pc:docMk/>
          <pc:sldMk cId="787218094" sldId="322"/>
        </pc:sldMkLst>
        <pc:spChg chg="del">
          <ac:chgData name="Janae Winston" userId="1298c6bf0f04470d" providerId="LiveId" clId="{CC4EF71C-3B6C-4F4A-9882-532DB8F5D92A}" dt="2020-04-23T00:28:52.002" v="387"/>
          <ac:spMkLst>
            <pc:docMk/>
            <pc:sldMk cId="787218094" sldId="322"/>
            <ac:spMk id="3" creationId="{D196B242-251A-4CFC-B10C-3800AA2A9D84}"/>
          </ac:spMkLst>
        </pc:spChg>
        <pc:picChg chg="add mod">
          <ac:chgData name="Janae Winston" userId="1298c6bf0f04470d" providerId="LiveId" clId="{CC4EF71C-3B6C-4F4A-9882-532DB8F5D92A}" dt="2020-04-23T04:27:09.615" v="809" actId="14100"/>
          <ac:picMkLst>
            <pc:docMk/>
            <pc:sldMk cId="787218094" sldId="322"/>
            <ac:picMk id="68610" creationId="{7C2523A7-21F9-4A1E-BD82-9C1085C62AD8}"/>
          </ac:picMkLst>
        </pc:picChg>
        <pc:picChg chg="add mod">
          <ac:chgData name="Janae Winston" userId="1298c6bf0f04470d" providerId="LiveId" clId="{CC4EF71C-3B6C-4F4A-9882-532DB8F5D92A}" dt="2020-04-23T04:27:16.370" v="811" actId="1076"/>
          <ac:picMkLst>
            <pc:docMk/>
            <pc:sldMk cId="787218094" sldId="322"/>
            <ac:picMk id="68612" creationId="{BF446B03-C402-4067-AA2B-A83EB2FD4F08}"/>
          </ac:picMkLst>
        </pc:picChg>
      </pc:sldChg>
      <pc:sldChg chg="addSp delSp modSp add">
        <pc:chgData name="Janae Winston" userId="1298c6bf0f04470d" providerId="LiveId" clId="{CC4EF71C-3B6C-4F4A-9882-532DB8F5D92A}" dt="2020-04-23T04:26:56.126" v="807" actId="1076"/>
        <pc:sldMkLst>
          <pc:docMk/>
          <pc:sldMk cId="2375563798" sldId="323"/>
        </pc:sldMkLst>
        <pc:spChg chg="del">
          <ac:chgData name="Janae Winston" userId="1298c6bf0f04470d" providerId="LiveId" clId="{CC4EF71C-3B6C-4F4A-9882-532DB8F5D92A}" dt="2020-04-23T00:30:31.302" v="390"/>
          <ac:spMkLst>
            <pc:docMk/>
            <pc:sldMk cId="2375563798" sldId="323"/>
            <ac:spMk id="3" creationId="{B9BE33D1-A2B7-4360-B532-88769A303D46}"/>
          </ac:spMkLst>
        </pc:spChg>
        <pc:picChg chg="add mod">
          <ac:chgData name="Janae Winston" userId="1298c6bf0f04470d" providerId="LiveId" clId="{CC4EF71C-3B6C-4F4A-9882-532DB8F5D92A}" dt="2020-04-23T04:26:48.149" v="805" actId="1076"/>
          <ac:picMkLst>
            <pc:docMk/>
            <pc:sldMk cId="2375563798" sldId="323"/>
            <ac:picMk id="69634" creationId="{49499092-497C-4853-A5A7-1842C8BF3D89}"/>
          </ac:picMkLst>
        </pc:picChg>
        <pc:picChg chg="add mod">
          <ac:chgData name="Janae Winston" userId="1298c6bf0f04470d" providerId="LiveId" clId="{CC4EF71C-3B6C-4F4A-9882-532DB8F5D92A}" dt="2020-04-23T04:26:56.126" v="807" actId="1076"/>
          <ac:picMkLst>
            <pc:docMk/>
            <pc:sldMk cId="2375563798" sldId="323"/>
            <ac:picMk id="69636" creationId="{B6792232-C8E7-4414-B6B4-722A06E5E87B}"/>
          </ac:picMkLst>
        </pc:picChg>
      </pc:sldChg>
      <pc:sldChg chg="addSp delSp modSp add">
        <pc:chgData name="Janae Winston" userId="1298c6bf0f04470d" providerId="LiveId" clId="{CC4EF71C-3B6C-4F4A-9882-532DB8F5D92A}" dt="2020-04-23T04:26:30.400" v="803" actId="1076"/>
        <pc:sldMkLst>
          <pc:docMk/>
          <pc:sldMk cId="2720108672" sldId="324"/>
        </pc:sldMkLst>
        <pc:spChg chg="del">
          <ac:chgData name="Janae Winston" userId="1298c6bf0f04470d" providerId="LiveId" clId="{CC4EF71C-3B6C-4F4A-9882-532DB8F5D92A}" dt="2020-04-23T00:32:14.302" v="400"/>
          <ac:spMkLst>
            <pc:docMk/>
            <pc:sldMk cId="2720108672" sldId="324"/>
            <ac:spMk id="3" creationId="{C150A4CC-1B3B-4CF2-886F-39B5AF76DFB5}"/>
          </ac:spMkLst>
        </pc:spChg>
        <pc:picChg chg="add mod">
          <ac:chgData name="Janae Winston" userId="1298c6bf0f04470d" providerId="LiveId" clId="{CC4EF71C-3B6C-4F4A-9882-532DB8F5D92A}" dt="2020-04-23T04:26:27.093" v="802" actId="14100"/>
          <ac:picMkLst>
            <pc:docMk/>
            <pc:sldMk cId="2720108672" sldId="324"/>
            <ac:picMk id="4" creationId="{E5C22B37-149C-4434-BB19-F4C31317821A}"/>
          </ac:picMkLst>
        </pc:picChg>
        <pc:picChg chg="add mod">
          <ac:chgData name="Janae Winston" userId="1298c6bf0f04470d" providerId="LiveId" clId="{CC4EF71C-3B6C-4F4A-9882-532DB8F5D92A}" dt="2020-04-23T04:26:30.400" v="803" actId="1076"/>
          <ac:picMkLst>
            <pc:docMk/>
            <pc:sldMk cId="2720108672" sldId="324"/>
            <ac:picMk id="70658" creationId="{5B6BF07E-9066-4EED-9FDC-5D262006D5F7}"/>
          </ac:picMkLst>
        </pc:picChg>
      </pc:sldChg>
      <pc:sldChg chg="addSp delSp modSp add">
        <pc:chgData name="Janae Winston" userId="1298c6bf0f04470d" providerId="LiveId" clId="{CC4EF71C-3B6C-4F4A-9882-532DB8F5D92A}" dt="2020-04-23T04:26:06.679" v="797" actId="1076"/>
        <pc:sldMkLst>
          <pc:docMk/>
          <pc:sldMk cId="979592962" sldId="325"/>
        </pc:sldMkLst>
        <pc:spChg chg="del">
          <ac:chgData name="Janae Winston" userId="1298c6bf0f04470d" providerId="LiveId" clId="{CC4EF71C-3B6C-4F4A-9882-532DB8F5D92A}" dt="2020-04-23T00:33:03.161" v="405"/>
          <ac:spMkLst>
            <pc:docMk/>
            <pc:sldMk cId="979592962" sldId="325"/>
            <ac:spMk id="3" creationId="{E84C01AF-8CDA-424F-B5B2-4D91DA9A5E31}"/>
          </ac:spMkLst>
        </pc:spChg>
        <pc:picChg chg="add mod">
          <ac:chgData name="Janae Winston" userId="1298c6bf0f04470d" providerId="LiveId" clId="{CC4EF71C-3B6C-4F4A-9882-532DB8F5D92A}" dt="2020-04-23T04:25:59.511" v="795" actId="14100"/>
          <ac:picMkLst>
            <pc:docMk/>
            <pc:sldMk cId="979592962" sldId="325"/>
            <ac:picMk id="5" creationId="{3BDFB395-EC6D-4B1A-AC27-FE32A56E87B8}"/>
          </ac:picMkLst>
        </pc:picChg>
        <pc:picChg chg="add mod">
          <ac:chgData name="Janae Winston" userId="1298c6bf0f04470d" providerId="LiveId" clId="{CC4EF71C-3B6C-4F4A-9882-532DB8F5D92A}" dt="2020-04-23T04:26:06.679" v="797" actId="1076"/>
          <ac:picMkLst>
            <pc:docMk/>
            <pc:sldMk cId="979592962" sldId="325"/>
            <ac:picMk id="71682" creationId="{B22626BE-95E9-4732-85B3-12BB80A35741}"/>
          </ac:picMkLst>
        </pc:picChg>
      </pc:sldChg>
      <pc:sldChg chg="addSp modSp add">
        <pc:chgData name="Janae Winston" userId="1298c6bf0f04470d" providerId="LiveId" clId="{CC4EF71C-3B6C-4F4A-9882-532DB8F5D92A}" dt="2020-04-23T04:25:21.394" v="789" actId="1076"/>
        <pc:sldMkLst>
          <pc:docMk/>
          <pc:sldMk cId="220492115" sldId="326"/>
        </pc:sldMkLst>
        <pc:picChg chg="add mod">
          <ac:chgData name="Janae Winston" userId="1298c6bf0f04470d" providerId="LiveId" clId="{CC4EF71C-3B6C-4F4A-9882-532DB8F5D92A}" dt="2020-04-23T04:25:21.394" v="789" actId="1076"/>
          <ac:picMkLst>
            <pc:docMk/>
            <pc:sldMk cId="220492115" sldId="326"/>
            <ac:picMk id="72706" creationId="{9E21C10C-8BA8-44FA-A694-5B6EA0C787CC}"/>
          </ac:picMkLst>
        </pc:picChg>
        <pc:picChg chg="add mod">
          <ac:chgData name="Janae Winston" userId="1298c6bf0f04470d" providerId="LiveId" clId="{CC4EF71C-3B6C-4F4A-9882-532DB8F5D92A}" dt="2020-04-23T04:25:17.771" v="788" actId="14100"/>
          <ac:picMkLst>
            <pc:docMk/>
            <pc:sldMk cId="220492115" sldId="326"/>
            <ac:picMk id="72708" creationId="{E36342AC-5194-4352-B837-00DEA8C89F58}"/>
          </ac:picMkLst>
        </pc:picChg>
      </pc:sldChg>
      <pc:sldChg chg="addSp modSp add">
        <pc:chgData name="Janae Winston" userId="1298c6bf0f04470d" providerId="LiveId" clId="{CC4EF71C-3B6C-4F4A-9882-532DB8F5D92A}" dt="2020-04-23T04:25:06.059" v="786" actId="1076"/>
        <pc:sldMkLst>
          <pc:docMk/>
          <pc:sldMk cId="817335029" sldId="327"/>
        </pc:sldMkLst>
        <pc:picChg chg="add mod">
          <ac:chgData name="Janae Winston" userId="1298c6bf0f04470d" providerId="LiveId" clId="{CC4EF71C-3B6C-4F4A-9882-532DB8F5D92A}" dt="2020-04-23T04:25:06.059" v="786" actId="1076"/>
          <ac:picMkLst>
            <pc:docMk/>
            <pc:sldMk cId="817335029" sldId="327"/>
            <ac:picMk id="5" creationId="{3CF9C58D-DE03-4CB1-BA36-99D650DD1D1D}"/>
          </ac:picMkLst>
        </pc:picChg>
        <pc:picChg chg="add mod">
          <ac:chgData name="Janae Winston" userId="1298c6bf0f04470d" providerId="LiveId" clId="{CC4EF71C-3B6C-4F4A-9882-532DB8F5D92A}" dt="2020-04-23T04:24:58.345" v="784" actId="1076"/>
          <ac:picMkLst>
            <pc:docMk/>
            <pc:sldMk cId="817335029" sldId="327"/>
            <ac:picMk id="73730" creationId="{12ACF810-B330-4D71-9CAD-68B73AD488EA}"/>
          </ac:picMkLst>
        </pc:picChg>
      </pc:sldChg>
      <pc:sldChg chg="addSp delSp modSp add">
        <pc:chgData name="Janae Winston" userId="1298c6bf0f04470d" providerId="LiveId" clId="{CC4EF71C-3B6C-4F4A-9882-532DB8F5D92A}" dt="2020-04-23T04:24:46.030" v="782" actId="1076"/>
        <pc:sldMkLst>
          <pc:docMk/>
          <pc:sldMk cId="2873632963" sldId="328"/>
        </pc:sldMkLst>
        <pc:spChg chg="del">
          <ac:chgData name="Janae Winston" userId="1298c6bf0f04470d" providerId="LiveId" clId="{CC4EF71C-3B6C-4F4A-9882-532DB8F5D92A}" dt="2020-04-23T00:36:54.047" v="426"/>
          <ac:spMkLst>
            <pc:docMk/>
            <pc:sldMk cId="2873632963" sldId="328"/>
            <ac:spMk id="3" creationId="{DBD5E068-F851-49F4-9FE2-55B76CD06B34}"/>
          </ac:spMkLst>
        </pc:spChg>
        <pc:picChg chg="add mod">
          <ac:chgData name="Janae Winston" userId="1298c6bf0f04470d" providerId="LiveId" clId="{CC4EF71C-3B6C-4F4A-9882-532DB8F5D92A}" dt="2020-04-23T04:24:46.030" v="782" actId="1076"/>
          <ac:picMkLst>
            <pc:docMk/>
            <pc:sldMk cId="2873632963" sldId="328"/>
            <ac:picMk id="4" creationId="{0A3C4738-67A1-496B-A2C1-2654ED00F5CB}"/>
          </ac:picMkLst>
        </pc:picChg>
        <pc:picChg chg="add mod">
          <ac:chgData name="Janae Winston" userId="1298c6bf0f04470d" providerId="LiveId" clId="{CC4EF71C-3B6C-4F4A-9882-532DB8F5D92A}" dt="2020-04-23T04:24:37.568" v="780" actId="1076"/>
          <ac:picMkLst>
            <pc:docMk/>
            <pc:sldMk cId="2873632963" sldId="328"/>
            <ac:picMk id="74754" creationId="{2296A623-6607-40D2-BCCC-09754FF86B2E}"/>
          </ac:picMkLst>
        </pc:picChg>
        <pc:picChg chg="add mod">
          <ac:chgData name="Janae Winston" userId="1298c6bf0f04470d" providerId="LiveId" clId="{CC4EF71C-3B6C-4F4A-9882-532DB8F5D92A}" dt="2020-04-23T04:24:41.536" v="781" actId="1076"/>
          <ac:picMkLst>
            <pc:docMk/>
            <pc:sldMk cId="2873632963" sldId="328"/>
            <ac:picMk id="74756" creationId="{05959884-F4E5-4A7F-AA07-0940F3BB28F7}"/>
          </ac:picMkLst>
        </pc:picChg>
      </pc:sldChg>
      <pc:sldChg chg="addSp delSp modSp add">
        <pc:chgData name="Janae Winston" userId="1298c6bf0f04470d" providerId="LiveId" clId="{CC4EF71C-3B6C-4F4A-9882-532DB8F5D92A}" dt="2020-04-23T04:24:15.477" v="775" actId="14100"/>
        <pc:sldMkLst>
          <pc:docMk/>
          <pc:sldMk cId="3493823384" sldId="329"/>
        </pc:sldMkLst>
        <pc:spChg chg="del">
          <ac:chgData name="Janae Winston" userId="1298c6bf0f04470d" providerId="LiveId" clId="{CC4EF71C-3B6C-4F4A-9882-532DB8F5D92A}" dt="2020-04-23T00:43:23.041" v="432"/>
          <ac:spMkLst>
            <pc:docMk/>
            <pc:sldMk cId="3493823384" sldId="329"/>
            <ac:spMk id="3" creationId="{A421D9B6-5FF0-4996-80A5-65345E690032}"/>
          </ac:spMkLst>
        </pc:spChg>
        <pc:picChg chg="add mod">
          <ac:chgData name="Janae Winston" userId="1298c6bf0f04470d" providerId="LiveId" clId="{CC4EF71C-3B6C-4F4A-9882-532DB8F5D92A}" dt="2020-04-23T04:23:49.368" v="769" actId="14100"/>
          <ac:picMkLst>
            <pc:docMk/>
            <pc:sldMk cId="3493823384" sldId="329"/>
            <ac:picMk id="75778" creationId="{0541B624-29DC-43BC-A9A7-96B021291EAB}"/>
          </ac:picMkLst>
        </pc:picChg>
        <pc:picChg chg="add mod">
          <ac:chgData name="Janae Winston" userId="1298c6bf0f04470d" providerId="LiveId" clId="{CC4EF71C-3B6C-4F4A-9882-532DB8F5D92A}" dt="2020-04-23T04:24:04.561" v="773" actId="1076"/>
          <ac:picMkLst>
            <pc:docMk/>
            <pc:sldMk cId="3493823384" sldId="329"/>
            <ac:picMk id="75780" creationId="{385710A2-F1C7-4ABF-AE28-3878E6A6DDA0}"/>
          </ac:picMkLst>
        </pc:picChg>
        <pc:picChg chg="add mod">
          <ac:chgData name="Janae Winston" userId="1298c6bf0f04470d" providerId="LiveId" clId="{CC4EF71C-3B6C-4F4A-9882-532DB8F5D92A}" dt="2020-04-23T04:24:15.477" v="775" actId="14100"/>
          <ac:picMkLst>
            <pc:docMk/>
            <pc:sldMk cId="3493823384" sldId="329"/>
            <ac:picMk id="75782" creationId="{CED8C958-B984-4BC6-BA1B-B16BDC583224}"/>
          </ac:picMkLst>
        </pc:picChg>
      </pc:sldChg>
      <pc:sldChg chg="addSp delSp modSp add">
        <pc:chgData name="Janae Winston" userId="1298c6bf0f04470d" providerId="LiveId" clId="{CC4EF71C-3B6C-4F4A-9882-532DB8F5D92A}" dt="2020-04-23T04:23:39.239" v="768" actId="1076"/>
        <pc:sldMkLst>
          <pc:docMk/>
          <pc:sldMk cId="1723607804" sldId="330"/>
        </pc:sldMkLst>
        <pc:spChg chg="del">
          <ac:chgData name="Janae Winston" userId="1298c6bf0f04470d" providerId="LiveId" clId="{CC4EF71C-3B6C-4F4A-9882-532DB8F5D92A}" dt="2020-04-23T00:45:59.464" v="439"/>
          <ac:spMkLst>
            <pc:docMk/>
            <pc:sldMk cId="1723607804" sldId="330"/>
            <ac:spMk id="3" creationId="{7F031898-0F36-4DB4-AA06-72A861A1E978}"/>
          </ac:spMkLst>
        </pc:spChg>
        <pc:spChg chg="add del mod">
          <ac:chgData name="Janae Winston" userId="1298c6bf0f04470d" providerId="LiveId" clId="{CC4EF71C-3B6C-4F4A-9882-532DB8F5D92A}" dt="2020-04-23T00:49:30.146" v="447"/>
          <ac:spMkLst>
            <pc:docMk/>
            <pc:sldMk cId="1723607804" sldId="330"/>
            <ac:spMk id="4" creationId="{3CDC7C57-D66B-4B0A-BFB6-8F6F72F82C40}"/>
          </ac:spMkLst>
        </pc:spChg>
        <pc:picChg chg="add mod">
          <ac:chgData name="Janae Winston" userId="1298c6bf0f04470d" providerId="LiveId" clId="{CC4EF71C-3B6C-4F4A-9882-532DB8F5D92A}" dt="2020-04-23T03:14:07.535" v="638" actId="571"/>
          <ac:picMkLst>
            <pc:docMk/>
            <pc:sldMk cId="1723607804" sldId="330"/>
            <ac:picMk id="6" creationId="{C5926C27-F911-4F6D-8C13-8F8F97E803D4}"/>
          </ac:picMkLst>
        </pc:picChg>
        <pc:picChg chg="add mod">
          <ac:chgData name="Janae Winston" userId="1298c6bf0f04470d" providerId="LiveId" clId="{CC4EF71C-3B6C-4F4A-9882-532DB8F5D92A}" dt="2020-04-23T04:23:24" v="764" actId="14100"/>
          <ac:picMkLst>
            <pc:docMk/>
            <pc:sldMk cId="1723607804" sldId="330"/>
            <ac:picMk id="76802" creationId="{CDC764DE-9549-4E35-AC2B-4569D47E7790}"/>
          </ac:picMkLst>
        </pc:picChg>
        <pc:picChg chg="add del mod">
          <ac:chgData name="Janae Winston" userId="1298c6bf0f04470d" providerId="LiveId" clId="{CC4EF71C-3B6C-4F4A-9882-532DB8F5D92A}" dt="2020-04-23T00:48:43.781" v="446" actId="21"/>
          <ac:picMkLst>
            <pc:docMk/>
            <pc:sldMk cId="1723607804" sldId="330"/>
            <ac:picMk id="76804" creationId="{378A2BA6-2B93-42F0-AD19-27BA41DCA373}"/>
          </ac:picMkLst>
        </pc:picChg>
        <pc:picChg chg="add mod">
          <ac:chgData name="Janae Winston" userId="1298c6bf0f04470d" providerId="LiveId" clId="{CC4EF71C-3B6C-4F4A-9882-532DB8F5D92A}" dt="2020-04-23T04:23:39.239" v="768" actId="1076"/>
          <ac:picMkLst>
            <pc:docMk/>
            <pc:sldMk cId="1723607804" sldId="330"/>
            <ac:picMk id="76806" creationId="{0EBFD093-2D41-4A0A-8526-C9FABF84A1ED}"/>
          </ac:picMkLst>
        </pc:picChg>
        <pc:picChg chg="add mod">
          <ac:chgData name="Janae Winston" userId="1298c6bf0f04470d" providerId="LiveId" clId="{CC4EF71C-3B6C-4F4A-9882-532DB8F5D92A}" dt="2020-04-23T04:23:34.396" v="767" actId="1076"/>
          <ac:picMkLst>
            <pc:docMk/>
            <pc:sldMk cId="1723607804" sldId="330"/>
            <ac:picMk id="76808" creationId="{DAD3580E-7A12-453B-A72C-D2CA93A4C1B4}"/>
          </ac:picMkLst>
        </pc:picChg>
      </pc:sldChg>
      <pc:sldChg chg="addSp delSp modSp add">
        <pc:chgData name="Janae Winston" userId="1298c6bf0f04470d" providerId="LiveId" clId="{CC4EF71C-3B6C-4F4A-9882-532DB8F5D92A}" dt="2020-04-23T04:22:59.423" v="757" actId="1076"/>
        <pc:sldMkLst>
          <pc:docMk/>
          <pc:sldMk cId="2779711426" sldId="331"/>
        </pc:sldMkLst>
        <pc:spChg chg="del">
          <ac:chgData name="Janae Winston" userId="1298c6bf0f04470d" providerId="LiveId" clId="{CC4EF71C-3B6C-4F4A-9882-532DB8F5D92A}" dt="2020-04-23T00:50:57.420" v="453"/>
          <ac:spMkLst>
            <pc:docMk/>
            <pc:sldMk cId="2779711426" sldId="331"/>
            <ac:spMk id="3" creationId="{F9D7A182-F2D0-4F01-961A-E9C78A63B3AD}"/>
          </ac:spMkLst>
        </pc:spChg>
        <pc:picChg chg="add mod">
          <ac:chgData name="Janae Winston" userId="1298c6bf0f04470d" providerId="LiveId" clId="{CC4EF71C-3B6C-4F4A-9882-532DB8F5D92A}" dt="2020-04-23T04:22:45.518" v="753" actId="1076"/>
          <ac:picMkLst>
            <pc:docMk/>
            <pc:sldMk cId="2779711426" sldId="331"/>
            <ac:picMk id="77826" creationId="{2B82CBD5-B7CA-4A31-BD41-BE7627566553}"/>
          </ac:picMkLst>
        </pc:picChg>
        <pc:picChg chg="add mod">
          <ac:chgData name="Janae Winston" userId="1298c6bf0f04470d" providerId="LiveId" clId="{CC4EF71C-3B6C-4F4A-9882-532DB8F5D92A}" dt="2020-04-23T04:22:59.423" v="757" actId="1076"/>
          <ac:picMkLst>
            <pc:docMk/>
            <pc:sldMk cId="2779711426" sldId="331"/>
            <ac:picMk id="77828" creationId="{BCBC7E04-D716-4E2D-A7F4-4B74E4ADC7C7}"/>
          </ac:picMkLst>
        </pc:picChg>
      </pc:sldChg>
      <pc:sldChg chg="addSp delSp modSp add">
        <pc:chgData name="Janae Winston" userId="1298c6bf0f04470d" providerId="LiveId" clId="{CC4EF71C-3B6C-4F4A-9882-532DB8F5D92A}" dt="2020-04-23T04:22:31.789" v="751" actId="1076"/>
        <pc:sldMkLst>
          <pc:docMk/>
          <pc:sldMk cId="1275572142" sldId="332"/>
        </pc:sldMkLst>
        <pc:spChg chg="del">
          <ac:chgData name="Janae Winston" userId="1298c6bf0f04470d" providerId="LiveId" clId="{CC4EF71C-3B6C-4F4A-9882-532DB8F5D92A}" dt="2020-04-23T00:54:19.202" v="461"/>
          <ac:spMkLst>
            <pc:docMk/>
            <pc:sldMk cId="1275572142" sldId="332"/>
            <ac:spMk id="3" creationId="{D9A86764-20A9-43A8-BD53-C6BCE063789C}"/>
          </ac:spMkLst>
        </pc:spChg>
        <pc:picChg chg="add mod">
          <ac:chgData name="Janae Winston" userId="1298c6bf0f04470d" providerId="LiveId" clId="{CC4EF71C-3B6C-4F4A-9882-532DB8F5D92A}" dt="2020-04-23T04:22:26.229" v="749" actId="1076"/>
          <ac:picMkLst>
            <pc:docMk/>
            <pc:sldMk cId="1275572142" sldId="332"/>
            <ac:picMk id="78850" creationId="{B032B377-AD39-41BE-83D0-7D9F2F70B2D5}"/>
          </ac:picMkLst>
        </pc:picChg>
        <pc:picChg chg="add mod">
          <ac:chgData name="Janae Winston" userId="1298c6bf0f04470d" providerId="LiveId" clId="{CC4EF71C-3B6C-4F4A-9882-532DB8F5D92A}" dt="2020-04-23T04:22:28.454" v="750" actId="1076"/>
          <ac:picMkLst>
            <pc:docMk/>
            <pc:sldMk cId="1275572142" sldId="332"/>
            <ac:picMk id="78852" creationId="{2D09DE1E-ECBD-42DB-8081-0E520AD46D82}"/>
          </ac:picMkLst>
        </pc:picChg>
        <pc:picChg chg="add mod">
          <ac:chgData name="Janae Winston" userId="1298c6bf0f04470d" providerId="LiveId" clId="{CC4EF71C-3B6C-4F4A-9882-532DB8F5D92A}" dt="2020-04-23T04:22:31.789" v="751" actId="1076"/>
          <ac:picMkLst>
            <pc:docMk/>
            <pc:sldMk cId="1275572142" sldId="332"/>
            <ac:picMk id="78854" creationId="{AF9D0DA0-4036-41D7-B909-3E5103817980}"/>
          </ac:picMkLst>
        </pc:picChg>
      </pc:sldChg>
      <pc:sldChg chg="addSp delSp modSp add">
        <pc:chgData name="Janae Winston" userId="1298c6bf0f04470d" providerId="LiveId" clId="{CC4EF71C-3B6C-4F4A-9882-532DB8F5D92A}" dt="2020-04-23T04:22:08.314" v="745" actId="1076"/>
        <pc:sldMkLst>
          <pc:docMk/>
          <pc:sldMk cId="1624438948" sldId="333"/>
        </pc:sldMkLst>
        <pc:spChg chg="del">
          <ac:chgData name="Janae Winston" userId="1298c6bf0f04470d" providerId="LiveId" clId="{CC4EF71C-3B6C-4F4A-9882-532DB8F5D92A}" dt="2020-04-23T00:55:08.711" v="465"/>
          <ac:spMkLst>
            <pc:docMk/>
            <pc:sldMk cId="1624438948" sldId="333"/>
            <ac:spMk id="3" creationId="{ADCDA5EB-6A0B-4F8D-900C-C888D0F8C590}"/>
          </ac:spMkLst>
        </pc:spChg>
        <pc:picChg chg="add mod">
          <ac:chgData name="Janae Winston" userId="1298c6bf0f04470d" providerId="LiveId" clId="{CC4EF71C-3B6C-4F4A-9882-532DB8F5D92A}" dt="2020-04-23T04:22:05.274" v="744" actId="1076"/>
          <ac:picMkLst>
            <pc:docMk/>
            <pc:sldMk cId="1624438948" sldId="333"/>
            <ac:picMk id="5" creationId="{AB406AEA-9D2B-4804-9D26-70979BC1EDF1}"/>
          </ac:picMkLst>
        </pc:picChg>
        <pc:picChg chg="add mod">
          <ac:chgData name="Janae Winston" userId="1298c6bf0f04470d" providerId="LiveId" clId="{CC4EF71C-3B6C-4F4A-9882-532DB8F5D92A}" dt="2020-04-23T04:22:03.060" v="743" actId="14100"/>
          <ac:picMkLst>
            <pc:docMk/>
            <pc:sldMk cId="1624438948" sldId="333"/>
            <ac:picMk id="6" creationId="{ED316834-D567-4C4E-9EF0-F8ACC80B59D2}"/>
          </ac:picMkLst>
        </pc:picChg>
        <pc:picChg chg="add mod">
          <ac:chgData name="Janae Winston" userId="1298c6bf0f04470d" providerId="LiveId" clId="{CC4EF71C-3B6C-4F4A-9882-532DB8F5D92A}" dt="2020-04-23T04:22:08.314" v="745" actId="1076"/>
          <ac:picMkLst>
            <pc:docMk/>
            <pc:sldMk cId="1624438948" sldId="333"/>
            <ac:picMk id="79874" creationId="{08E2D0D1-3292-42EB-BF09-F4758452386B}"/>
          </ac:picMkLst>
        </pc:picChg>
      </pc:sldChg>
      <pc:sldChg chg="addSp delSp modSp add">
        <pc:chgData name="Janae Winston" userId="1298c6bf0f04470d" providerId="LiveId" clId="{CC4EF71C-3B6C-4F4A-9882-532DB8F5D92A}" dt="2020-04-23T04:21:44.864" v="740" actId="1076"/>
        <pc:sldMkLst>
          <pc:docMk/>
          <pc:sldMk cId="2912867136" sldId="334"/>
        </pc:sldMkLst>
        <pc:spChg chg="del">
          <ac:chgData name="Janae Winston" userId="1298c6bf0f04470d" providerId="LiveId" clId="{CC4EF71C-3B6C-4F4A-9882-532DB8F5D92A}" dt="2020-04-23T01:02:59.607" v="473"/>
          <ac:spMkLst>
            <pc:docMk/>
            <pc:sldMk cId="2912867136" sldId="334"/>
            <ac:spMk id="3" creationId="{C96A5824-2407-4B06-8ED6-65C09A38437D}"/>
          </ac:spMkLst>
        </pc:spChg>
        <pc:picChg chg="add mod">
          <ac:chgData name="Janae Winston" userId="1298c6bf0f04470d" providerId="LiveId" clId="{CC4EF71C-3B6C-4F4A-9882-532DB8F5D92A}" dt="2020-04-23T04:21:31.709" v="736" actId="14100"/>
          <ac:picMkLst>
            <pc:docMk/>
            <pc:sldMk cId="2912867136" sldId="334"/>
            <ac:picMk id="4" creationId="{5320B40E-48CD-4EED-9D17-4886B2436E43}"/>
          </ac:picMkLst>
        </pc:picChg>
        <pc:picChg chg="add mod">
          <ac:chgData name="Janae Winston" userId="1298c6bf0f04470d" providerId="LiveId" clId="{CC4EF71C-3B6C-4F4A-9882-532DB8F5D92A}" dt="2020-04-23T04:21:38.338" v="738" actId="1076"/>
          <ac:picMkLst>
            <pc:docMk/>
            <pc:sldMk cId="2912867136" sldId="334"/>
            <ac:picMk id="5" creationId="{47970450-10E1-4482-A13C-2E78AEF47598}"/>
          </ac:picMkLst>
        </pc:picChg>
        <pc:picChg chg="add mod">
          <ac:chgData name="Janae Winston" userId="1298c6bf0f04470d" providerId="LiveId" clId="{CC4EF71C-3B6C-4F4A-9882-532DB8F5D92A}" dt="2020-04-23T04:21:44.864" v="740" actId="1076"/>
          <ac:picMkLst>
            <pc:docMk/>
            <pc:sldMk cId="2912867136" sldId="334"/>
            <ac:picMk id="6" creationId="{512BB9FE-C788-4D1A-ADDC-0E4CF366236D}"/>
          </ac:picMkLst>
        </pc:picChg>
      </pc:sldChg>
      <pc:sldChg chg="addSp delSp modSp add">
        <pc:chgData name="Janae Winston" userId="1298c6bf0f04470d" providerId="LiveId" clId="{CC4EF71C-3B6C-4F4A-9882-532DB8F5D92A}" dt="2020-04-23T04:21:22.210" v="735" actId="1076"/>
        <pc:sldMkLst>
          <pc:docMk/>
          <pc:sldMk cId="629317972" sldId="335"/>
        </pc:sldMkLst>
        <pc:spChg chg="del">
          <ac:chgData name="Janae Winston" userId="1298c6bf0f04470d" providerId="LiveId" clId="{CC4EF71C-3B6C-4F4A-9882-532DB8F5D92A}" dt="2020-04-23T01:05:14.001" v="483"/>
          <ac:spMkLst>
            <pc:docMk/>
            <pc:sldMk cId="629317972" sldId="335"/>
            <ac:spMk id="3" creationId="{9A0DF1DB-CBB6-4F3F-AC79-57FCCED0B038}"/>
          </ac:spMkLst>
        </pc:spChg>
        <pc:picChg chg="add mod">
          <ac:chgData name="Janae Winston" userId="1298c6bf0f04470d" providerId="LiveId" clId="{CC4EF71C-3B6C-4F4A-9882-532DB8F5D92A}" dt="2020-04-23T04:21:13.339" v="733" actId="14100"/>
          <ac:picMkLst>
            <pc:docMk/>
            <pc:sldMk cId="629317972" sldId="335"/>
            <ac:picMk id="4" creationId="{229B2A5C-A657-4327-B66A-AF8B688D43A5}"/>
          </ac:picMkLst>
        </pc:picChg>
        <pc:picChg chg="add mod">
          <ac:chgData name="Janae Winston" userId="1298c6bf0f04470d" providerId="LiveId" clId="{CC4EF71C-3B6C-4F4A-9882-532DB8F5D92A}" dt="2020-04-23T04:21:22.210" v="735" actId="1076"/>
          <ac:picMkLst>
            <pc:docMk/>
            <pc:sldMk cId="629317972" sldId="335"/>
            <ac:picMk id="80898" creationId="{C696D492-BAA5-4A90-91A0-54EF0B116524}"/>
          </ac:picMkLst>
        </pc:picChg>
      </pc:sldChg>
      <pc:sldChg chg="addSp delSp modSp add">
        <pc:chgData name="Janae Winston" userId="1298c6bf0f04470d" providerId="LiveId" clId="{CC4EF71C-3B6C-4F4A-9882-532DB8F5D92A}" dt="2020-04-23T04:21:00.921" v="732" actId="167"/>
        <pc:sldMkLst>
          <pc:docMk/>
          <pc:sldMk cId="3190739394" sldId="336"/>
        </pc:sldMkLst>
        <pc:spChg chg="del">
          <ac:chgData name="Janae Winston" userId="1298c6bf0f04470d" providerId="LiveId" clId="{CC4EF71C-3B6C-4F4A-9882-532DB8F5D92A}" dt="2020-04-23T01:06:02.582" v="491"/>
          <ac:spMkLst>
            <pc:docMk/>
            <pc:sldMk cId="3190739394" sldId="336"/>
            <ac:spMk id="3" creationId="{D51B56E3-11D7-4037-AF1F-D2D2A7E2B1D2}"/>
          </ac:spMkLst>
        </pc:spChg>
        <pc:picChg chg="add mod">
          <ac:chgData name="Janae Winston" userId="1298c6bf0f04470d" providerId="LiveId" clId="{CC4EF71C-3B6C-4F4A-9882-532DB8F5D92A}" dt="2020-04-23T04:21:00.921" v="732" actId="167"/>
          <ac:picMkLst>
            <pc:docMk/>
            <pc:sldMk cId="3190739394" sldId="336"/>
            <ac:picMk id="5" creationId="{77E891F0-F620-4F54-8F72-443895F160AA}"/>
          </ac:picMkLst>
        </pc:picChg>
        <pc:picChg chg="add mod">
          <ac:chgData name="Janae Winston" userId="1298c6bf0f04470d" providerId="LiveId" clId="{CC4EF71C-3B6C-4F4A-9882-532DB8F5D92A}" dt="2020-04-23T04:20:57.069" v="731" actId="1076"/>
          <ac:picMkLst>
            <pc:docMk/>
            <pc:sldMk cId="3190739394" sldId="336"/>
            <ac:picMk id="82946" creationId="{A69E2420-C76C-43B1-A763-16CE36E8BC84}"/>
          </ac:picMkLst>
        </pc:picChg>
      </pc:sldChg>
      <pc:sldChg chg="addSp delSp modSp add">
        <pc:chgData name="Janae Winston" userId="1298c6bf0f04470d" providerId="LiveId" clId="{CC4EF71C-3B6C-4F4A-9882-532DB8F5D92A}" dt="2020-04-23T04:20:38.872" v="727" actId="1076"/>
        <pc:sldMkLst>
          <pc:docMk/>
          <pc:sldMk cId="1549896025" sldId="337"/>
        </pc:sldMkLst>
        <pc:spChg chg="del">
          <ac:chgData name="Janae Winston" userId="1298c6bf0f04470d" providerId="LiveId" clId="{CC4EF71C-3B6C-4F4A-9882-532DB8F5D92A}" dt="2020-04-23T01:07:48.233" v="499"/>
          <ac:spMkLst>
            <pc:docMk/>
            <pc:sldMk cId="1549896025" sldId="337"/>
            <ac:spMk id="3" creationId="{6F241CAD-8441-4E66-BFFC-AF3AF5CB08D1}"/>
          </ac:spMkLst>
        </pc:spChg>
        <pc:picChg chg="add mod">
          <ac:chgData name="Janae Winston" userId="1298c6bf0f04470d" providerId="LiveId" clId="{CC4EF71C-3B6C-4F4A-9882-532DB8F5D92A}" dt="2020-04-23T04:20:38.872" v="727" actId="1076"/>
          <ac:picMkLst>
            <pc:docMk/>
            <pc:sldMk cId="1549896025" sldId="337"/>
            <ac:picMk id="83970" creationId="{009BD79B-2762-416E-B71F-D22CAD46B2FB}"/>
          </ac:picMkLst>
        </pc:picChg>
        <pc:picChg chg="add mod">
          <ac:chgData name="Janae Winston" userId="1298c6bf0f04470d" providerId="LiveId" clId="{CC4EF71C-3B6C-4F4A-9882-532DB8F5D92A}" dt="2020-04-23T04:20:31.360" v="726" actId="1076"/>
          <ac:picMkLst>
            <pc:docMk/>
            <pc:sldMk cId="1549896025" sldId="337"/>
            <ac:picMk id="83972" creationId="{73435075-A9EF-47AE-9144-9F45A1CFA6C2}"/>
          </ac:picMkLst>
        </pc:picChg>
      </pc:sldChg>
      <pc:sldChg chg="addSp delSp modSp add">
        <pc:chgData name="Janae Winston" userId="1298c6bf0f04470d" providerId="LiveId" clId="{CC4EF71C-3B6C-4F4A-9882-532DB8F5D92A}" dt="2020-04-23T04:20:17.533" v="723" actId="1076"/>
        <pc:sldMkLst>
          <pc:docMk/>
          <pc:sldMk cId="831579827" sldId="338"/>
        </pc:sldMkLst>
        <pc:spChg chg="del">
          <ac:chgData name="Janae Winston" userId="1298c6bf0f04470d" providerId="LiveId" clId="{CC4EF71C-3B6C-4F4A-9882-532DB8F5D92A}" dt="2020-04-23T01:10:01.328" v="504"/>
          <ac:spMkLst>
            <pc:docMk/>
            <pc:sldMk cId="831579827" sldId="338"/>
            <ac:spMk id="3" creationId="{8EE2B088-4515-4C7C-92A1-11EDF6EA138A}"/>
          </ac:spMkLst>
        </pc:spChg>
        <pc:spChg chg="add del mod">
          <ac:chgData name="Janae Winston" userId="1298c6bf0f04470d" providerId="LiveId" clId="{CC4EF71C-3B6C-4F4A-9882-532DB8F5D92A}" dt="2020-04-23T01:10:15.386" v="506"/>
          <ac:spMkLst>
            <pc:docMk/>
            <pc:sldMk cId="831579827" sldId="338"/>
            <ac:spMk id="4" creationId="{5B3E4441-8554-4962-ACE1-8DF309D3142A}"/>
          </ac:spMkLst>
        </pc:spChg>
        <pc:picChg chg="add mod">
          <ac:chgData name="Janae Winston" userId="1298c6bf0f04470d" providerId="LiveId" clId="{CC4EF71C-3B6C-4F4A-9882-532DB8F5D92A}" dt="2020-04-23T04:20:13.240" v="722" actId="1076"/>
          <ac:picMkLst>
            <pc:docMk/>
            <pc:sldMk cId="831579827" sldId="338"/>
            <ac:picMk id="84994" creationId="{4794468F-2C89-40AD-8339-345ED55871A0}"/>
          </ac:picMkLst>
        </pc:picChg>
        <pc:picChg chg="add del">
          <ac:chgData name="Janae Winston" userId="1298c6bf0f04470d" providerId="LiveId" clId="{CC4EF71C-3B6C-4F4A-9882-532DB8F5D92A}" dt="2020-04-23T01:10:04.458" v="505" actId="478"/>
          <ac:picMkLst>
            <pc:docMk/>
            <pc:sldMk cId="831579827" sldId="338"/>
            <ac:picMk id="84996" creationId="{651FB37F-EA60-4FB1-B151-E671D64601B7}"/>
          </ac:picMkLst>
        </pc:picChg>
        <pc:picChg chg="add mod">
          <ac:chgData name="Janae Winston" userId="1298c6bf0f04470d" providerId="LiveId" clId="{CC4EF71C-3B6C-4F4A-9882-532DB8F5D92A}" dt="2020-04-23T04:20:17.533" v="723" actId="1076"/>
          <ac:picMkLst>
            <pc:docMk/>
            <pc:sldMk cId="831579827" sldId="338"/>
            <ac:picMk id="84998" creationId="{D866A67D-57AB-48FD-8921-475A8B816C7B}"/>
          </ac:picMkLst>
        </pc:picChg>
      </pc:sldChg>
      <pc:sldChg chg="addSp delSp modSp add">
        <pc:chgData name="Janae Winston" userId="1298c6bf0f04470d" providerId="LiveId" clId="{CC4EF71C-3B6C-4F4A-9882-532DB8F5D92A}" dt="2020-04-23T04:19:40.804" v="715" actId="1076"/>
        <pc:sldMkLst>
          <pc:docMk/>
          <pc:sldMk cId="289225185" sldId="339"/>
        </pc:sldMkLst>
        <pc:spChg chg="del">
          <ac:chgData name="Janae Winston" userId="1298c6bf0f04470d" providerId="LiveId" clId="{CC4EF71C-3B6C-4F4A-9882-532DB8F5D92A}" dt="2020-04-23T01:11:22.965" v="511"/>
          <ac:spMkLst>
            <pc:docMk/>
            <pc:sldMk cId="289225185" sldId="339"/>
            <ac:spMk id="3" creationId="{D0BBBAD4-03CF-41B9-9E78-55606D69991B}"/>
          </ac:spMkLst>
        </pc:spChg>
        <pc:picChg chg="add mod">
          <ac:chgData name="Janae Winston" userId="1298c6bf0f04470d" providerId="LiveId" clId="{CC4EF71C-3B6C-4F4A-9882-532DB8F5D92A}" dt="2020-04-23T04:19:40.804" v="715" actId="1076"/>
          <ac:picMkLst>
            <pc:docMk/>
            <pc:sldMk cId="289225185" sldId="339"/>
            <ac:picMk id="5" creationId="{85AE57A5-42D4-4890-9822-DF1E902219A4}"/>
          </ac:picMkLst>
        </pc:picChg>
        <pc:picChg chg="add mod">
          <ac:chgData name="Janae Winston" userId="1298c6bf0f04470d" providerId="LiveId" clId="{CC4EF71C-3B6C-4F4A-9882-532DB8F5D92A}" dt="2020-04-23T04:19:38.697" v="714" actId="1076"/>
          <ac:picMkLst>
            <pc:docMk/>
            <pc:sldMk cId="289225185" sldId="339"/>
            <ac:picMk id="86018" creationId="{5ECF4B07-6FD2-4899-8B32-9C357653CACC}"/>
          </ac:picMkLst>
        </pc:picChg>
      </pc:sldChg>
      <pc:sldChg chg="addSp delSp modSp add">
        <pc:chgData name="Janae Winston" userId="1298c6bf0f04470d" providerId="LiveId" clId="{CC4EF71C-3B6C-4F4A-9882-532DB8F5D92A}" dt="2020-04-23T04:19:23.661" v="711" actId="1076"/>
        <pc:sldMkLst>
          <pc:docMk/>
          <pc:sldMk cId="2243394911" sldId="340"/>
        </pc:sldMkLst>
        <pc:spChg chg="del">
          <ac:chgData name="Janae Winston" userId="1298c6bf0f04470d" providerId="LiveId" clId="{CC4EF71C-3B6C-4F4A-9882-532DB8F5D92A}" dt="2020-04-23T01:15:46.737" v="524"/>
          <ac:spMkLst>
            <pc:docMk/>
            <pc:sldMk cId="2243394911" sldId="340"/>
            <ac:spMk id="3" creationId="{2AAC3E15-4494-451F-89A2-F45B554EDB55}"/>
          </ac:spMkLst>
        </pc:spChg>
        <pc:spChg chg="add del mod">
          <ac:chgData name="Janae Winston" userId="1298c6bf0f04470d" providerId="LiveId" clId="{CC4EF71C-3B6C-4F4A-9882-532DB8F5D92A}" dt="2020-04-23T01:16:19.953" v="529"/>
          <ac:spMkLst>
            <pc:docMk/>
            <pc:sldMk cId="2243394911" sldId="340"/>
            <ac:spMk id="4" creationId="{9AF66C7B-0B22-4033-BEBE-98C7884FE1E1}"/>
          </ac:spMkLst>
        </pc:spChg>
        <pc:picChg chg="add mod">
          <ac:chgData name="Janae Winston" userId="1298c6bf0f04470d" providerId="LiveId" clId="{CC4EF71C-3B6C-4F4A-9882-532DB8F5D92A}" dt="2020-04-23T04:19:16.586" v="709" actId="1076"/>
          <ac:picMkLst>
            <pc:docMk/>
            <pc:sldMk cId="2243394911" sldId="340"/>
            <ac:picMk id="87042" creationId="{73EC9481-68ED-41F9-A099-2DE65DDB985C}"/>
          </ac:picMkLst>
        </pc:picChg>
        <pc:picChg chg="add del mod">
          <ac:chgData name="Janae Winston" userId="1298c6bf0f04470d" providerId="LiveId" clId="{CC4EF71C-3B6C-4F4A-9882-532DB8F5D92A}" dt="2020-04-23T01:16:04.797" v="528" actId="478"/>
          <ac:picMkLst>
            <pc:docMk/>
            <pc:sldMk cId="2243394911" sldId="340"/>
            <ac:picMk id="87044" creationId="{34EF5713-24E2-4EAB-9C59-BB7C6DAAE96F}"/>
          </ac:picMkLst>
        </pc:picChg>
        <pc:picChg chg="add mod">
          <ac:chgData name="Janae Winston" userId="1298c6bf0f04470d" providerId="LiveId" clId="{CC4EF71C-3B6C-4F4A-9882-532DB8F5D92A}" dt="2020-04-23T04:19:23.661" v="711" actId="1076"/>
          <ac:picMkLst>
            <pc:docMk/>
            <pc:sldMk cId="2243394911" sldId="340"/>
            <ac:picMk id="87046" creationId="{CAFED795-793E-4185-AA4B-3E6D6CAA84AE}"/>
          </ac:picMkLst>
        </pc:picChg>
      </pc:sldChg>
      <pc:sldChg chg="addSp delSp modSp add">
        <pc:chgData name="Janae Winston" userId="1298c6bf0f04470d" providerId="LiveId" clId="{CC4EF71C-3B6C-4F4A-9882-532DB8F5D92A}" dt="2020-04-23T04:18:53.405" v="704" actId="1076"/>
        <pc:sldMkLst>
          <pc:docMk/>
          <pc:sldMk cId="933489232" sldId="341"/>
        </pc:sldMkLst>
        <pc:spChg chg="del">
          <ac:chgData name="Janae Winston" userId="1298c6bf0f04470d" providerId="LiveId" clId="{CC4EF71C-3B6C-4F4A-9882-532DB8F5D92A}" dt="2020-04-23T01:17:45.168" v="536"/>
          <ac:spMkLst>
            <pc:docMk/>
            <pc:sldMk cId="933489232" sldId="341"/>
            <ac:spMk id="3" creationId="{4ACAF056-0B63-4974-B889-061DE52AF488}"/>
          </ac:spMkLst>
        </pc:spChg>
        <pc:picChg chg="add mod">
          <ac:chgData name="Janae Winston" userId="1298c6bf0f04470d" providerId="LiveId" clId="{CC4EF71C-3B6C-4F4A-9882-532DB8F5D92A}" dt="2020-04-23T04:18:53.405" v="704" actId="1076"/>
          <ac:picMkLst>
            <pc:docMk/>
            <pc:sldMk cId="933489232" sldId="341"/>
            <ac:picMk id="4" creationId="{3F4DC1ED-725A-4B4E-9167-D49AFC2865C9}"/>
          </ac:picMkLst>
        </pc:picChg>
        <pc:picChg chg="add mod">
          <ac:chgData name="Janae Winston" userId="1298c6bf0f04470d" providerId="LiveId" clId="{CC4EF71C-3B6C-4F4A-9882-532DB8F5D92A}" dt="2020-04-23T04:18:42.874" v="701" actId="1076"/>
          <ac:picMkLst>
            <pc:docMk/>
            <pc:sldMk cId="933489232" sldId="341"/>
            <ac:picMk id="88066" creationId="{AB17B538-8D8B-4BB9-9696-69ACED258036}"/>
          </ac:picMkLst>
        </pc:picChg>
      </pc:sldChg>
      <pc:sldChg chg="addSp modSp add">
        <pc:chgData name="Janae Winston" userId="1298c6bf0f04470d" providerId="LiveId" clId="{CC4EF71C-3B6C-4F4A-9882-532DB8F5D92A}" dt="2020-04-23T04:18:28.772" v="699" actId="167"/>
        <pc:sldMkLst>
          <pc:docMk/>
          <pc:sldMk cId="635925662" sldId="342"/>
        </pc:sldMkLst>
        <pc:picChg chg="add mod">
          <ac:chgData name="Janae Winston" userId="1298c6bf0f04470d" providerId="LiveId" clId="{CC4EF71C-3B6C-4F4A-9882-532DB8F5D92A}" dt="2020-04-23T04:18:20.070" v="696" actId="14100"/>
          <ac:picMkLst>
            <pc:docMk/>
            <pc:sldMk cId="635925662" sldId="342"/>
            <ac:picMk id="4" creationId="{C0290907-13F9-48D3-88A4-7CAE73B1A412}"/>
          </ac:picMkLst>
        </pc:picChg>
        <pc:picChg chg="add mod">
          <ac:chgData name="Janae Winston" userId="1298c6bf0f04470d" providerId="LiveId" clId="{CC4EF71C-3B6C-4F4A-9882-532DB8F5D92A}" dt="2020-04-23T04:18:28.772" v="699" actId="167"/>
          <ac:picMkLst>
            <pc:docMk/>
            <pc:sldMk cId="635925662" sldId="342"/>
            <ac:picMk id="5" creationId="{CF1B6C09-7EE4-4A59-A1B0-F5F953992C3D}"/>
          </ac:picMkLst>
        </pc:picChg>
      </pc:sldChg>
      <pc:sldChg chg="addSp delSp modSp add">
        <pc:chgData name="Janae Winston" userId="1298c6bf0f04470d" providerId="LiveId" clId="{CC4EF71C-3B6C-4F4A-9882-532DB8F5D92A}" dt="2020-04-23T04:18:02.506" v="693" actId="1076"/>
        <pc:sldMkLst>
          <pc:docMk/>
          <pc:sldMk cId="4278880058" sldId="343"/>
        </pc:sldMkLst>
        <pc:spChg chg="del">
          <ac:chgData name="Janae Winston" userId="1298c6bf0f04470d" providerId="LiveId" clId="{CC4EF71C-3B6C-4F4A-9882-532DB8F5D92A}" dt="2020-04-23T01:20:32.661" v="549"/>
          <ac:spMkLst>
            <pc:docMk/>
            <pc:sldMk cId="4278880058" sldId="343"/>
            <ac:spMk id="3" creationId="{BC10F43C-8486-425E-91B7-14ADAE1310E2}"/>
          </ac:spMkLst>
        </pc:spChg>
        <pc:picChg chg="add mod">
          <ac:chgData name="Janae Winston" userId="1298c6bf0f04470d" providerId="LiveId" clId="{CC4EF71C-3B6C-4F4A-9882-532DB8F5D92A}" dt="2020-04-23T04:18:02.506" v="693" actId="1076"/>
          <ac:picMkLst>
            <pc:docMk/>
            <pc:sldMk cId="4278880058" sldId="343"/>
            <ac:picMk id="89090" creationId="{ED720BD7-5432-4670-8493-281EB7473AC4}"/>
          </ac:picMkLst>
        </pc:picChg>
        <pc:picChg chg="add mod">
          <ac:chgData name="Janae Winston" userId="1298c6bf0f04470d" providerId="LiveId" clId="{CC4EF71C-3B6C-4F4A-9882-532DB8F5D92A}" dt="2020-04-23T04:17:59.574" v="692" actId="1076"/>
          <ac:picMkLst>
            <pc:docMk/>
            <pc:sldMk cId="4278880058" sldId="343"/>
            <ac:picMk id="89092" creationId="{65EE604E-F50F-4346-9F29-2CEF491A5BF9}"/>
          </ac:picMkLst>
        </pc:picChg>
      </pc:sldChg>
      <pc:sldChg chg="addSp delSp modSp add">
        <pc:chgData name="Janae Winston" userId="1298c6bf0f04470d" providerId="LiveId" clId="{CC4EF71C-3B6C-4F4A-9882-532DB8F5D92A}" dt="2020-04-23T04:16:47.378" v="687" actId="1076"/>
        <pc:sldMkLst>
          <pc:docMk/>
          <pc:sldMk cId="3104154126" sldId="344"/>
        </pc:sldMkLst>
        <pc:spChg chg="del">
          <ac:chgData name="Janae Winston" userId="1298c6bf0f04470d" providerId="LiveId" clId="{CC4EF71C-3B6C-4F4A-9882-532DB8F5D92A}" dt="2020-04-23T01:21:22.647" v="552"/>
          <ac:spMkLst>
            <pc:docMk/>
            <pc:sldMk cId="3104154126" sldId="344"/>
            <ac:spMk id="3" creationId="{5337D55D-3CE6-48EB-A6D5-BB8F62767A52}"/>
          </ac:spMkLst>
        </pc:spChg>
        <pc:picChg chg="add mod">
          <ac:chgData name="Janae Winston" userId="1298c6bf0f04470d" providerId="LiveId" clId="{CC4EF71C-3B6C-4F4A-9882-532DB8F5D92A}" dt="2020-04-23T04:16:14.737" v="680" actId="14100"/>
          <ac:picMkLst>
            <pc:docMk/>
            <pc:sldMk cId="3104154126" sldId="344"/>
            <ac:picMk id="4" creationId="{3874B33F-A460-42B5-A380-85258E14ED61}"/>
          </ac:picMkLst>
        </pc:picChg>
        <pc:picChg chg="add mod">
          <ac:chgData name="Janae Winston" userId="1298c6bf0f04470d" providerId="LiveId" clId="{CC4EF71C-3B6C-4F4A-9882-532DB8F5D92A}" dt="2020-04-23T04:16:47.378" v="687" actId="1076"/>
          <ac:picMkLst>
            <pc:docMk/>
            <pc:sldMk cId="3104154126" sldId="344"/>
            <ac:picMk id="5" creationId="{6F9E71CD-1C78-4B63-99C0-EED35731ED44}"/>
          </ac:picMkLst>
        </pc:picChg>
        <pc:picChg chg="add mod">
          <ac:chgData name="Janae Winston" userId="1298c6bf0f04470d" providerId="LiveId" clId="{CC4EF71C-3B6C-4F4A-9882-532DB8F5D92A}" dt="2020-04-23T04:16:22.504" v="682" actId="14100"/>
          <ac:picMkLst>
            <pc:docMk/>
            <pc:sldMk cId="3104154126" sldId="344"/>
            <ac:picMk id="6" creationId="{5F596CE6-5CA5-4068-ADF4-BBB487AD7E1F}"/>
          </ac:picMkLst>
        </pc:picChg>
      </pc:sldChg>
      <pc:sldChg chg="addSp delSp modSp add">
        <pc:chgData name="Janae Winston" userId="1298c6bf0f04470d" providerId="LiveId" clId="{CC4EF71C-3B6C-4F4A-9882-532DB8F5D92A}" dt="2020-04-23T04:16:08.168" v="679" actId="14100"/>
        <pc:sldMkLst>
          <pc:docMk/>
          <pc:sldMk cId="909765239" sldId="345"/>
        </pc:sldMkLst>
        <pc:spChg chg="del">
          <ac:chgData name="Janae Winston" userId="1298c6bf0f04470d" providerId="LiveId" clId="{CC4EF71C-3B6C-4F4A-9882-532DB8F5D92A}" dt="2020-04-23T01:23:32.546" v="566"/>
          <ac:spMkLst>
            <pc:docMk/>
            <pc:sldMk cId="909765239" sldId="345"/>
            <ac:spMk id="3" creationId="{44C719D0-4331-452E-AA73-469954F8E13A}"/>
          </ac:spMkLst>
        </pc:spChg>
        <pc:picChg chg="add mod">
          <ac:chgData name="Janae Winston" userId="1298c6bf0f04470d" providerId="LiveId" clId="{CC4EF71C-3B6C-4F4A-9882-532DB8F5D92A}" dt="2020-04-23T04:16:04.692" v="678" actId="14100"/>
          <ac:picMkLst>
            <pc:docMk/>
            <pc:sldMk cId="909765239" sldId="345"/>
            <ac:picMk id="91138" creationId="{13D98AD5-D54D-4027-BE1D-31E24D9B26B0}"/>
          </ac:picMkLst>
        </pc:picChg>
        <pc:picChg chg="add mod">
          <ac:chgData name="Janae Winston" userId="1298c6bf0f04470d" providerId="LiveId" clId="{CC4EF71C-3B6C-4F4A-9882-532DB8F5D92A}" dt="2020-04-23T04:16:08.168" v="679" actId="14100"/>
          <ac:picMkLst>
            <pc:docMk/>
            <pc:sldMk cId="909765239" sldId="345"/>
            <ac:picMk id="91140" creationId="{0BA5F7AC-E427-4B69-A559-641BF4939AFF}"/>
          </ac:picMkLst>
        </pc:picChg>
      </pc:sldChg>
      <pc:sldChg chg="addSp modSp add">
        <pc:chgData name="Janae Winston" userId="1298c6bf0f04470d" providerId="LiveId" clId="{CC4EF71C-3B6C-4F4A-9882-532DB8F5D92A}" dt="2020-04-23T04:15:55.094" v="677" actId="14100"/>
        <pc:sldMkLst>
          <pc:docMk/>
          <pc:sldMk cId="3710533710" sldId="346"/>
        </pc:sldMkLst>
        <pc:picChg chg="add mod">
          <ac:chgData name="Janae Winston" userId="1298c6bf0f04470d" providerId="LiveId" clId="{CC4EF71C-3B6C-4F4A-9882-532DB8F5D92A}" dt="2020-04-23T04:15:55.094" v="677" actId="14100"/>
          <ac:picMkLst>
            <pc:docMk/>
            <pc:sldMk cId="3710533710" sldId="346"/>
            <ac:picMk id="5" creationId="{5DB9C741-14BE-459C-93FE-30E6D6A6BBDE}"/>
          </ac:picMkLst>
        </pc:picChg>
        <pc:picChg chg="add mod">
          <ac:chgData name="Janae Winston" userId="1298c6bf0f04470d" providerId="LiveId" clId="{CC4EF71C-3B6C-4F4A-9882-532DB8F5D92A}" dt="2020-04-23T04:15:50.512" v="676" actId="14100"/>
          <ac:picMkLst>
            <pc:docMk/>
            <pc:sldMk cId="3710533710" sldId="346"/>
            <ac:picMk id="93186" creationId="{AF1E783E-3174-408F-A833-4574514DFBFF}"/>
          </ac:picMkLst>
        </pc:picChg>
      </pc:sldChg>
      <pc:sldChg chg="addSp delSp modSp add">
        <pc:chgData name="Janae Winston" userId="1298c6bf0f04470d" providerId="LiveId" clId="{CC4EF71C-3B6C-4F4A-9882-532DB8F5D92A}" dt="2020-04-23T04:15:43.812" v="675" actId="14100"/>
        <pc:sldMkLst>
          <pc:docMk/>
          <pc:sldMk cId="3267237514" sldId="347"/>
        </pc:sldMkLst>
        <pc:spChg chg="del">
          <ac:chgData name="Janae Winston" userId="1298c6bf0f04470d" providerId="LiveId" clId="{CC4EF71C-3B6C-4F4A-9882-532DB8F5D92A}" dt="2020-04-23T01:26:04.816" v="579"/>
          <ac:spMkLst>
            <pc:docMk/>
            <pc:sldMk cId="3267237514" sldId="347"/>
            <ac:spMk id="3" creationId="{E26E8C20-001E-48E1-8393-407F8285C436}"/>
          </ac:spMkLst>
        </pc:spChg>
        <pc:picChg chg="add mod">
          <ac:chgData name="Janae Winston" userId="1298c6bf0f04470d" providerId="LiveId" clId="{CC4EF71C-3B6C-4F4A-9882-532DB8F5D92A}" dt="2020-04-23T04:15:34.903" v="672" actId="14100"/>
          <ac:picMkLst>
            <pc:docMk/>
            <pc:sldMk cId="3267237514" sldId="347"/>
            <ac:picMk id="94210" creationId="{8A16EA40-0185-4127-A227-53804BCB04F1}"/>
          </ac:picMkLst>
        </pc:picChg>
        <pc:picChg chg="add mod">
          <ac:chgData name="Janae Winston" userId="1298c6bf0f04470d" providerId="LiveId" clId="{CC4EF71C-3B6C-4F4A-9882-532DB8F5D92A}" dt="2020-04-23T04:15:43.812" v="675" actId="14100"/>
          <ac:picMkLst>
            <pc:docMk/>
            <pc:sldMk cId="3267237514" sldId="347"/>
            <ac:picMk id="94212" creationId="{DB12924E-1250-4D6E-B12E-1A54BA27CBD6}"/>
          </ac:picMkLst>
        </pc:picChg>
      </pc:sldChg>
      <pc:sldChg chg="addSp modSp add">
        <pc:chgData name="Janae Winston" userId="1298c6bf0f04470d" providerId="LiveId" clId="{CC4EF71C-3B6C-4F4A-9882-532DB8F5D92A}" dt="2020-04-23T04:15:28.017" v="671" actId="14100"/>
        <pc:sldMkLst>
          <pc:docMk/>
          <pc:sldMk cId="1333665783" sldId="348"/>
        </pc:sldMkLst>
        <pc:picChg chg="add mod">
          <ac:chgData name="Janae Winston" userId="1298c6bf0f04470d" providerId="LiveId" clId="{CC4EF71C-3B6C-4F4A-9882-532DB8F5D92A}" dt="2020-04-23T04:14:59.761" v="667" actId="14100"/>
          <ac:picMkLst>
            <pc:docMk/>
            <pc:sldMk cId="1333665783" sldId="348"/>
            <ac:picMk id="4" creationId="{80F02369-2047-422A-A8C7-2BD97E34B150}"/>
          </ac:picMkLst>
        </pc:picChg>
        <pc:picChg chg="add mod">
          <ac:chgData name="Janae Winston" userId="1298c6bf0f04470d" providerId="LiveId" clId="{CC4EF71C-3B6C-4F4A-9882-532DB8F5D92A}" dt="2020-04-23T04:15:28.017" v="671" actId="14100"/>
          <ac:picMkLst>
            <pc:docMk/>
            <pc:sldMk cId="1333665783" sldId="348"/>
            <ac:picMk id="5" creationId="{DD826E08-DFE9-4410-9210-8439CB2657B7}"/>
          </ac:picMkLst>
        </pc:picChg>
      </pc:sldChg>
      <pc:sldChg chg="addSp delSp modSp add">
        <pc:chgData name="Janae Winston" userId="1298c6bf0f04470d" providerId="LiveId" clId="{CC4EF71C-3B6C-4F4A-9882-532DB8F5D92A}" dt="2020-04-23T04:13:51.778" v="656" actId="14100"/>
        <pc:sldMkLst>
          <pc:docMk/>
          <pc:sldMk cId="2465157376" sldId="349"/>
        </pc:sldMkLst>
        <pc:spChg chg="del">
          <ac:chgData name="Janae Winston" userId="1298c6bf0f04470d" providerId="LiveId" clId="{CC4EF71C-3B6C-4F4A-9882-532DB8F5D92A}" dt="2020-04-23T01:29:13.846" v="594"/>
          <ac:spMkLst>
            <pc:docMk/>
            <pc:sldMk cId="2465157376" sldId="349"/>
            <ac:spMk id="3" creationId="{CAC51928-7D4F-4880-992E-464B67E37E2D}"/>
          </ac:spMkLst>
        </pc:spChg>
        <pc:picChg chg="add mod">
          <ac:chgData name="Janae Winston" userId="1298c6bf0f04470d" providerId="LiveId" clId="{CC4EF71C-3B6C-4F4A-9882-532DB8F5D92A}" dt="2020-04-23T04:13:51.778" v="656" actId="14100"/>
          <ac:picMkLst>
            <pc:docMk/>
            <pc:sldMk cId="2465157376" sldId="349"/>
            <ac:picMk id="4" creationId="{13093810-D12D-4E64-BB73-B0B386CABB78}"/>
          </ac:picMkLst>
        </pc:picChg>
        <pc:picChg chg="add mod">
          <ac:chgData name="Janae Winston" userId="1298c6bf0f04470d" providerId="LiveId" clId="{CC4EF71C-3B6C-4F4A-9882-532DB8F5D92A}" dt="2020-04-23T04:13:47.543" v="655" actId="14100"/>
          <ac:picMkLst>
            <pc:docMk/>
            <pc:sldMk cId="2465157376" sldId="349"/>
            <ac:picMk id="95234" creationId="{81BE493D-8C22-4F1A-A59E-6CE075AAEF08}"/>
          </ac:picMkLst>
        </pc:picChg>
      </pc:sldChg>
      <pc:sldChg chg="add del">
        <pc:chgData name="Janae Winston" userId="1298c6bf0f04470d" providerId="LiveId" clId="{CC4EF71C-3B6C-4F4A-9882-532DB8F5D92A}" dt="2020-04-23T01:37:48.069" v="601"/>
        <pc:sldMkLst>
          <pc:docMk/>
          <pc:sldMk cId="3467593574" sldId="350"/>
        </pc:sldMkLst>
      </pc:sldChg>
      <pc:sldChg chg="addSp delSp modSp add">
        <pc:chgData name="Janae Winston" userId="1298c6bf0f04470d" providerId="LiveId" clId="{CC4EF71C-3B6C-4F4A-9882-532DB8F5D92A}" dt="2020-04-23T04:14:05.506" v="658" actId="14100"/>
        <pc:sldMkLst>
          <pc:docMk/>
          <pc:sldMk cId="4001168156" sldId="350"/>
        </pc:sldMkLst>
        <pc:spChg chg="del">
          <ac:chgData name="Janae Winston" userId="1298c6bf0f04470d" providerId="LiveId" clId="{CC4EF71C-3B6C-4F4A-9882-532DB8F5D92A}" dt="2020-04-23T01:38:25.418" v="605"/>
          <ac:spMkLst>
            <pc:docMk/>
            <pc:sldMk cId="4001168156" sldId="350"/>
            <ac:spMk id="3" creationId="{717674F0-8A44-4BD7-884B-F9221D55FBCA}"/>
          </ac:spMkLst>
        </pc:spChg>
        <pc:picChg chg="add mod">
          <ac:chgData name="Janae Winston" userId="1298c6bf0f04470d" providerId="LiveId" clId="{CC4EF71C-3B6C-4F4A-9882-532DB8F5D92A}" dt="2020-04-23T04:14:05.506" v="658" actId="14100"/>
          <ac:picMkLst>
            <pc:docMk/>
            <pc:sldMk cId="4001168156" sldId="350"/>
            <ac:picMk id="97282" creationId="{7956024F-F68A-4F03-A6B6-E6EEC8DEA1C2}"/>
          </ac:picMkLst>
        </pc:picChg>
        <pc:picChg chg="add mod">
          <ac:chgData name="Janae Winston" userId="1298c6bf0f04470d" providerId="LiveId" clId="{CC4EF71C-3B6C-4F4A-9882-532DB8F5D92A}" dt="2020-04-23T04:14:01.630" v="657" actId="14100"/>
          <ac:picMkLst>
            <pc:docMk/>
            <pc:sldMk cId="4001168156" sldId="350"/>
            <ac:picMk id="97284" creationId="{673CEA6B-7F9E-4C46-92B6-A4FD27C3DBF9}"/>
          </ac:picMkLst>
        </pc:picChg>
      </pc:sldChg>
      <pc:sldChg chg="addSp modSp add">
        <pc:chgData name="Janae Winston" userId="1298c6bf0f04470d" providerId="LiveId" clId="{CC4EF71C-3B6C-4F4A-9882-532DB8F5D92A}" dt="2020-04-23T04:14:50.468" v="666" actId="14100"/>
        <pc:sldMkLst>
          <pc:docMk/>
          <pc:sldMk cId="3405322740" sldId="351"/>
        </pc:sldMkLst>
        <pc:picChg chg="add mod">
          <ac:chgData name="Janae Winston" userId="1298c6bf0f04470d" providerId="LiveId" clId="{CC4EF71C-3B6C-4F4A-9882-532DB8F5D92A}" dt="2020-04-23T04:14:46.419" v="665" actId="14100"/>
          <ac:picMkLst>
            <pc:docMk/>
            <pc:sldMk cId="3405322740" sldId="351"/>
            <ac:picMk id="98306" creationId="{A14E27AB-9FD2-4581-973F-542F633DA931}"/>
          </ac:picMkLst>
        </pc:picChg>
        <pc:picChg chg="add mod">
          <ac:chgData name="Janae Winston" userId="1298c6bf0f04470d" providerId="LiveId" clId="{CC4EF71C-3B6C-4F4A-9882-532DB8F5D92A}" dt="2020-04-23T04:14:50.468" v="666" actId="14100"/>
          <ac:picMkLst>
            <pc:docMk/>
            <pc:sldMk cId="3405322740" sldId="351"/>
            <ac:picMk id="98308" creationId="{F95BD012-E4FF-47E7-9DA2-08D27929F5F6}"/>
          </ac:picMkLst>
        </pc:picChg>
      </pc:sldChg>
      <pc:sldChg chg="addSp delSp modSp add">
        <pc:chgData name="Janae Winston" userId="1298c6bf0f04470d" providerId="LiveId" clId="{CC4EF71C-3B6C-4F4A-9882-532DB8F5D92A}" dt="2020-04-23T04:14:38.108" v="664" actId="14100"/>
        <pc:sldMkLst>
          <pc:docMk/>
          <pc:sldMk cId="749212009" sldId="352"/>
        </pc:sldMkLst>
        <pc:spChg chg="del">
          <ac:chgData name="Janae Winston" userId="1298c6bf0f04470d" providerId="LiveId" clId="{CC4EF71C-3B6C-4F4A-9882-532DB8F5D92A}" dt="2020-04-23T01:42:28.644" v="621"/>
          <ac:spMkLst>
            <pc:docMk/>
            <pc:sldMk cId="749212009" sldId="352"/>
            <ac:spMk id="3" creationId="{9895C932-EA6C-410A-9EFE-00547B44B8AE}"/>
          </ac:spMkLst>
        </pc:spChg>
        <pc:picChg chg="add mod">
          <ac:chgData name="Janae Winston" userId="1298c6bf0f04470d" providerId="LiveId" clId="{CC4EF71C-3B6C-4F4A-9882-532DB8F5D92A}" dt="2020-04-23T04:14:34.086" v="663" actId="14100"/>
          <ac:picMkLst>
            <pc:docMk/>
            <pc:sldMk cId="749212009" sldId="352"/>
            <ac:picMk id="99330" creationId="{2BC2E5E3-158A-4CC2-A2E3-558EF631DACC}"/>
          </ac:picMkLst>
        </pc:picChg>
        <pc:picChg chg="add mod">
          <ac:chgData name="Janae Winston" userId="1298c6bf0f04470d" providerId="LiveId" clId="{CC4EF71C-3B6C-4F4A-9882-532DB8F5D92A}" dt="2020-04-23T04:14:38.108" v="664" actId="14100"/>
          <ac:picMkLst>
            <pc:docMk/>
            <pc:sldMk cId="749212009" sldId="352"/>
            <ac:picMk id="99332" creationId="{B26FC6AB-61AE-4B5A-ACB5-5CB5DB59525F}"/>
          </ac:picMkLst>
        </pc:picChg>
      </pc:sldChg>
      <pc:sldChg chg="addSp delSp modSp add">
        <pc:chgData name="Janae Winston" userId="1298c6bf0f04470d" providerId="LiveId" clId="{CC4EF71C-3B6C-4F4A-9882-532DB8F5D92A}" dt="2020-04-23T04:12:42.391" v="645" actId="1076"/>
        <pc:sldMkLst>
          <pc:docMk/>
          <pc:sldMk cId="1425458654" sldId="353"/>
        </pc:sldMkLst>
        <pc:spChg chg="del">
          <ac:chgData name="Janae Winston" userId="1298c6bf0f04470d" providerId="LiveId" clId="{CC4EF71C-3B6C-4F4A-9882-532DB8F5D92A}" dt="2020-04-23T01:45:51.928" v="629"/>
          <ac:spMkLst>
            <pc:docMk/>
            <pc:sldMk cId="1425458654" sldId="353"/>
            <ac:spMk id="3" creationId="{193B65E7-B4DB-4DFB-A2AB-D7BA28DC0493}"/>
          </ac:spMkLst>
        </pc:spChg>
        <pc:picChg chg="add mod">
          <ac:chgData name="Janae Winston" userId="1298c6bf0f04470d" providerId="LiveId" clId="{CC4EF71C-3B6C-4F4A-9882-532DB8F5D92A}" dt="2020-04-23T04:12:36.239" v="643" actId="14100"/>
          <ac:picMkLst>
            <pc:docMk/>
            <pc:sldMk cId="1425458654" sldId="353"/>
            <ac:picMk id="100354" creationId="{CEB55E27-ED32-43A4-B1A2-459CBD87BB84}"/>
          </ac:picMkLst>
        </pc:picChg>
        <pc:picChg chg="add mod">
          <ac:chgData name="Janae Winston" userId="1298c6bf0f04470d" providerId="LiveId" clId="{CC4EF71C-3B6C-4F4A-9882-532DB8F5D92A}" dt="2020-04-23T04:12:42.391" v="645" actId="1076"/>
          <ac:picMkLst>
            <pc:docMk/>
            <pc:sldMk cId="1425458654" sldId="353"/>
            <ac:picMk id="100356" creationId="{65EDBCEF-3604-413F-AFC3-F866D0D9EBF3}"/>
          </ac:picMkLst>
        </pc:picChg>
      </pc:sldChg>
      <pc:sldChg chg="addSp delSp modSp add">
        <pc:chgData name="Janae Winston" userId="1298c6bf0f04470d" providerId="LiveId" clId="{CC4EF71C-3B6C-4F4A-9882-532DB8F5D92A}" dt="2020-04-23T04:14:26.589" v="662" actId="14100"/>
        <pc:sldMkLst>
          <pc:docMk/>
          <pc:sldMk cId="2764626273" sldId="354"/>
        </pc:sldMkLst>
        <pc:spChg chg="del">
          <ac:chgData name="Janae Winston" userId="1298c6bf0f04470d" providerId="LiveId" clId="{CC4EF71C-3B6C-4F4A-9882-532DB8F5D92A}" dt="2020-04-23T03:13:14.433" v="635"/>
          <ac:spMkLst>
            <pc:docMk/>
            <pc:sldMk cId="2764626273" sldId="354"/>
            <ac:spMk id="3" creationId="{CB384B5C-35BF-405E-898E-D36F261A0114}"/>
          </ac:spMkLst>
        </pc:spChg>
        <pc:picChg chg="add mod">
          <ac:chgData name="Janae Winston" userId="1298c6bf0f04470d" providerId="LiveId" clId="{CC4EF71C-3B6C-4F4A-9882-532DB8F5D92A}" dt="2020-04-23T04:14:26.589" v="662" actId="14100"/>
          <ac:picMkLst>
            <pc:docMk/>
            <pc:sldMk cId="2764626273" sldId="354"/>
            <ac:picMk id="5" creationId="{3DB09E72-1DFF-4C88-87C3-BB4356C052AB}"/>
          </ac:picMkLst>
        </pc:picChg>
        <pc:picChg chg="add mod">
          <ac:chgData name="Janae Winston" userId="1298c6bf0f04470d" providerId="LiveId" clId="{CC4EF71C-3B6C-4F4A-9882-532DB8F5D92A}" dt="2020-04-23T04:14:15.490" v="659" actId="14100"/>
          <ac:picMkLst>
            <pc:docMk/>
            <pc:sldMk cId="2764626273" sldId="354"/>
            <ac:picMk id="1026" creationId="{612C9D3E-CABB-42EA-AB21-CF126D30E5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94FC8-8FCE-45F0-B6DC-569AE787A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74816-1015-4D37-AF54-07ADE6F4B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DD3B6-56D9-46AA-AD60-D32CE17CD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9515-4244-4C9E-BDCC-931A70BDF0B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2AA50-5BC7-4AFC-921C-A2E124DF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97073-E592-4128-9390-8238F587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0090-7E9F-4AE0-8A97-0120F79D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6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E869-3EA6-4337-9BE2-25C5F533E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0D4C-F4C2-48B8-BD36-098687FEE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D95BA-DADA-45A2-AD57-4CB86F1C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9515-4244-4C9E-BDCC-931A70BDF0B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F98FE-DCF4-46AC-9FEB-273F4621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2F797-6191-44A6-8DE8-11C2CF68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0090-7E9F-4AE0-8A97-0120F79D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5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294FEF-94FD-44BE-BF00-EAFDE4DE7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3E2B4-0C1D-434E-AD7E-71267FFED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E3C8F-AEC9-416A-B8BB-CEE0F7EB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9515-4244-4C9E-BDCC-931A70BDF0B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A1754-7C39-4049-B1A4-29826267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48B59-13DB-41CC-B515-823BD837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0090-7E9F-4AE0-8A97-0120F79D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7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F6CC1-F9B9-4BED-834B-B3F64D805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E291D-D8B2-4366-AB84-C26A15B7E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72A80-7682-4FDF-B922-B73371BD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9515-4244-4C9E-BDCC-931A70BDF0B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302-2FBA-4FDA-BAB9-465E9906B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066DA-CAE1-4848-AAC6-7D154815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0090-7E9F-4AE0-8A97-0120F79D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F1737-6AA6-43F9-9E3F-7B3C3C812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49BBA-8BC0-46BD-8FC7-7205E1378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99643-F38B-4040-B98C-8B352FE5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9515-4244-4C9E-BDCC-931A70BDF0B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079A3-F5CC-476A-9636-FE3BA60A1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157A3-5F86-4F41-A3CC-3F5ED9B4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0090-7E9F-4AE0-8A97-0120F79D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6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653B-5B44-40B3-A995-D8BC77DA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AB20D-8D2A-4BEB-8F4F-7C57C3B12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C92E1-721F-49F9-ADC6-CE880B1EE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A77E9-4950-46AC-9D5B-CF5C3B18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9515-4244-4C9E-BDCC-931A70BDF0B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73E44-2A69-4599-864B-7026CA1C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D7FF2-73AF-4A5E-9183-1EA398EA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0090-7E9F-4AE0-8A97-0120F79D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4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9ABD-8030-43A6-8404-35A8BB6C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5A694-5412-4646-9536-A2726597A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1F456-3767-49F3-B0CC-03EC4EF78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E0AF8-F88A-48E9-9EB1-E0681E6AD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2FCC1-CE30-4A71-ACD7-33988D9A2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6216E6-3ACA-486A-B66C-70C660565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9515-4244-4C9E-BDCC-931A70BDF0B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A708A2-847A-43AA-82C2-6C0B5D1A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2CC7ED-235B-4FA5-9F72-CAB7E176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0090-7E9F-4AE0-8A97-0120F79D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4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787C-DBB6-4EDE-8755-18CA3A0B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8D80F0-2744-4B7A-BDD9-6DFD6F98D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9515-4244-4C9E-BDCC-931A70BDF0B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4D42E-89E4-4970-B395-926710156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A1AD8-0629-408D-85B0-6D104539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0090-7E9F-4AE0-8A97-0120F79D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5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CB3240-DC68-4EED-A316-C00E155D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9515-4244-4C9E-BDCC-931A70BDF0B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B004BC-469B-4712-BF76-B14C714F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FFDA3-915E-4F8B-8F69-1C42C9C4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0090-7E9F-4AE0-8A97-0120F79D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9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B55B-47FF-451A-827F-317284BD1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0E1F6-6326-4967-BEF5-9CB2AA2DD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13592-273A-4858-AB5B-FE1FCD2FB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CD187-80A1-4CC6-827F-ACE31B52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9515-4244-4C9E-BDCC-931A70BDF0B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3B299-80AB-4D39-8347-79EA0B51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EB864-561D-430D-8B8B-05AE3878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0090-7E9F-4AE0-8A97-0120F79D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2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8AA2-BE05-4DB2-95A3-F22A51E41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50F963-A539-4305-A1F8-3285000A4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056EB-AEB1-4AE1-A3FC-2E32A18BF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59841-EE63-4D78-AABE-BFED69B5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9515-4244-4C9E-BDCC-931A70BDF0B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74FBE-1A26-4109-8B59-50611C58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C2F47-09C0-41AA-AFFC-5E5E012E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0090-7E9F-4AE0-8A97-0120F79D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6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787167-D637-43B4-9092-980BB2B87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A49-8DAD-4494-969B-FE03E70EB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72C41-3C04-478A-A09B-22C66D7B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79515-4244-4C9E-BDCC-931A70BDF0B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06D28-24DD-4A81-8E55-30D637AC5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24597-CFCF-44BA-8095-EFBE9A7FE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E0090-7E9F-4AE0-8A97-0120F79DD7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A6FD16-7028-4DC4-B91D-9AB329862AC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161" y="-1"/>
            <a:ext cx="2296633" cy="22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5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EB464-421F-4F86-842B-A2A9309B6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+mn-lt"/>
              </a:rPr>
              <a:t>Guess the Food</a:t>
            </a:r>
          </a:p>
        </p:txBody>
      </p:sp>
      <p:pic>
        <p:nvPicPr>
          <p:cNvPr id="1028" name="Picture 4" descr="17 Food emojis that give us life | Food24">
            <a:extLst>
              <a:ext uri="{FF2B5EF4-FFF2-40B4-BE49-F238E27FC236}">
                <a16:creationId xmlns:a16="http://schemas.microsoft.com/office/drawing/2014/main" id="{DBDF39D1-BD4F-40F3-9042-9BE3621AD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911" y="1863801"/>
            <a:ext cx="9156177" cy="44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3B2189C-AEFB-47F1-9B65-7A27648B9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Autofit/>
          </a:bodyPr>
          <a:lstStyle/>
          <a:p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9444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F0E55-7DF3-4801-8FAF-A7D18FD7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Amazon.com : Moore Medical Cotton Balls Medium Sterile - Box of ...">
            <a:extLst>
              <a:ext uri="{FF2B5EF4-FFF2-40B4-BE49-F238E27FC236}">
                <a16:creationId xmlns:a16="http://schemas.microsoft.com/office/drawing/2014/main" id="{46DC0A38-5A5F-4F51-98BE-6D65A953C0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317" y="0"/>
            <a:ext cx="6036203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🍬 Candy Emoji">
            <a:extLst>
              <a:ext uri="{FF2B5EF4-FFF2-40B4-BE49-F238E27FC236}">
                <a16:creationId xmlns:a16="http://schemas.microsoft.com/office/drawing/2014/main" id="{AA378770-F74A-4948-90B3-A9D10A0D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73526"/>
            <a:ext cx="5310947" cy="531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81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9B136-B2D8-4549-91C0-2EC0A6FE6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🔴 Red Circle Emoji">
            <a:extLst>
              <a:ext uri="{FF2B5EF4-FFF2-40B4-BE49-F238E27FC236}">
                <a16:creationId xmlns:a16="http://schemas.microsoft.com/office/drawing/2014/main" id="{612C9D3E-CABB-42EA-AB21-CF126D30E5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8" y="1417983"/>
            <a:ext cx="3694630" cy="369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merican Robin Identification, All About Birds, Cornell Lab of ...">
            <a:extLst>
              <a:ext uri="{FF2B5EF4-FFF2-40B4-BE49-F238E27FC236}">
                <a16:creationId xmlns:a16="http://schemas.microsoft.com/office/drawing/2014/main" id="{3DB09E72-1DFF-4C88-87C3-BB4356C05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89" y="1549021"/>
            <a:ext cx="6088586" cy="356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2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C1E6-4FB4-47EF-8A62-3BC2CACD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🧅 Onion Emoji">
            <a:extLst>
              <a:ext uri="{FF2B5EF4-FFF2-40B4-BE49-F238E27FC236}">
                <a16:creationId xmlns:a16="http://schemas.microsoft.com/office/drawing/2014/main" id="{FDB0FE7F-6B16-42B4-A02D-C2912F6DAB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7" t="25858" r="33121" b="27628"/>
          <a:stretch/>
        </p:blipFill>
        <p:spPr bwMode="auto">
          <a:xfrm>
            <a:off x="1391477" y="1166191"/>
            <a:ext cx="4850297" cy="493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💍 Ring Emoji">
            <a:extLst>
              <a:ext uri="{FF2B5EF4-FFF2-40B4-BE49-F238E27FC236}">
                <a16:creationId xmlns:a16="http://schemas.microsoft.com/office/drawing/2014/main" id="{0B4C5453-26C2-49B2-88CF-01393D036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0" t="6309" r="33826" b="4993"/>
          <a:stretch/>
        </p:blipFill>
        <p:spPr bwMode="auto">
          <a:xfrm>
            <a:off x="6997147" y="986591"/>
            <a:ext cx="3670854" cy="55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11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6DBE-79B0-4606-BBF9-7692106C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🌽 Maize Emoji Meaning with Pictures: from A to Z">
            <a:extLst>
              <a:ext uri="{FF2B5EF4-FFF2-40B4-BE49-F238E27FC236}">
                <a16:creationId xmlns:a16="http://schemas.microsoft.com/office/drawing/2014/main" id="{CC4C359A-BCC8-429F-BB8B-B0A5510198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9" y="265043"/>
            <a:ext cx="5412652" cy="541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og Face Emoji (U+1F436)">
            <a:extLst>
              <a:ext uri="{FF2B5EF4-FFF2-40B4-BE49-F238E27FC236}">
                <a16:creationId xmlns:a16="http://schemas.microsoft.com/office/drawing/2014/main" id="{2B4385A9-F2EF-45B8-A3CB-EA732182B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52" y="457890"/>
            <a:ext cx="5312570" cy="53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21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99EE5-0406-49B2-8752-2E33802EE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Plastic Ornament Water Drop Emoji - Build A-Head">
            <a:extLst>
              <a:ext uri="{FF2B5EF4-FFF2-40B4-BE49-F238E27FC236}">
                <a16:creationId xmlns:a16="http://schemas.microsoft.com/office/drawing/2014/main" id="{10BB65AA-D3AD-4CA0-B7AF-825512D233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8" y="1232452"/>
            <a:ext cx="4978642" cy="49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Melon Emoji (U+1F348)">
            <a:extLst>
              <a:ext uri="{FF2B5EF4-FFF2-40B4-BE49-F238E27FC236}">
                <a16:creationId xmlns:a16="http://schemas.microsoft.com/office/drawing/2014/main" id="{30AAF292-6900-4D6B-A9BB-327089A81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1073426"/>
            <a:ext cx="4856680" cy="485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1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169B3-823C-4CCF-8450-C4599507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🧀 Cheese Wedge Emoji">
            <a:extLst>
              <a:ext uri="{FF2B5EF4-FFF2-40B4-BE49-F238E27FC236}">
                <a16:creationId xmlns:a16="http://schemas.microsoft.com/office/drawing/2014/main" id="{CA19E11E-E824-4457-AB23-2856943EDF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68" y="365125"/>
            <a:ext cx="8870967" cy="585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🎂 Birthday Cake Emoji">
            <a:extLst>
              <a:ext uri="{FF2B5EF4-FFF2-40B4-BE49-F238E27FC236}">
                <a16:creationId xmlns:a16="http://schemas.microsoft.com/office/drawing/2014/main" id="{923CB6FA-F4C6-4070-B052-63442426C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20" y="547131"/>
            <a:ext cx="6895175" cy="54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82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0FBEB-1909-4C4E-95ED-435CE6DC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Emoji Request - GoldBarsEmoji">
            <a:extLst>
              <a:ext uri="{FF2B5EF4-FFF2-40B4-BE49-F238E27FC236}">
                <a16:creationId xmlns:a16="http://schemas.microsoft.com/office/drawing/2014/main" id="{2C9CF49F-AA4A-45AD-8001-7A0868826D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143773"/>
            <a:ext cx="6048789" cy="604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Tropical Fish Emoji [Free Download IOS Emojis] | Tropical fish ...">
            <a:extLst>
              <a:ext uri="{FF2B5EF4-FFF2-40B4-BE49-F238E27FC236}">
                <a16:creationId xmlns:a16="http://schemas.microsoft.com/office/drawing/2014/main" id="{55C58C62-C862-42F3-81C9-266D5339A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24" y="764208"/>
            <a:ext cx="5445933" cy="48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786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75973-E10F-4D30-BCF7-D2D38646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rystal Ball Emoji (U+1F52E)">
            <a:extLst>
              <a:ext uri="{FF2B5EF4-FFF2-40B4-BE49-F238E27FC236}">
                <a16:creationId xmlns:a16="http://schemas.microsoft.com/office/drawing/2014/main" id="{970700F6-D1EC-4469-9A6D-C10B623AD1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9" y="676897"/>
            <a:ext cx="5128591" cy="51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ookie Emoji Images, Stock Photos &amp; Vectors | Shutterstock">
            <a:extLst>
              <a:ext uri="{FF2B5EF4-FFF2-40B4-BE49-F238E27FC236}">
                <a16:creationId xmlns:a16="http://schemas.microsoft.com/office/drawing/2014/main" id="{8A12C772-6275-407E-B9C5-7D31ACC44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1" t="1773" r="16927" b="19939"/>
          <a:stretch/>
        </p:blipFill>
        <p:spPr bwMode="auto">
          <a:xfrm>
            <a:off x="5844208" y="365125"/>
            <a:ext cx="5685183" cy="550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7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D9A-913C-4E8F-A6E1-1C84A33A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ownload Moon Emoji Image in PNG | Emoji Island">
            <a:extLst>
              <a:ext uri="{FF2B5EF4-FFF2-40B4-BE49-F238E27FC236}">
                <a16:creationId xmlns:a16="http://schemas.microsoft.com/office/drawing/2014/main" id="{BB6CCCA7-BC16-456F-BC5E-7582711D68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3" y="394231"/>
            <a:ext cx="5192240" cy="516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Pie Emoji (U+1F967)">
            <a:extLst>
              <a:ext uri="{FF2B5EF4-FFF2-40B4-BE49-F238E27FC236}">
                <a16:creationId xmlns:a16="http://schemas.microsoft.com/office/drawing/2014/main" id="{A2BDA9F3-C94E-41DD-AF55-10FEFEE2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439" y="636199"/>
            <a:ext cx="4927195" cy="492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98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9AF93-86C5-414F-A5E2-20440A0F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💥 Boom Emoji Meaning with Pictures: from A to Z">
            <a:extLst>
              <a:ext uri="{FF2B5EF4-FFF2-40B4-BE49-F238E27FC236}">
                <a16:creationId xmlns:a16="http://schemas.microsoft.com/office/drawing/2014/main" id="{8C0E2774-AF85-4043-9EB2-77DC6905D6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91331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🌽 Maize Emoji Meaning with Pictures: from A to Z">
            <a:extLst>
              <a:ext uri="{FF2B5EF4-FFF2-40B4-BE49-F238E27FC236}">
                <a16:creationId xmlns:a16="http://schemas.microsoft.com/office/drawing/2014/main" id="{B6FF5864-F343-4813-929D-41F0A49EE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2" y="365125"/>
            <a:ext cx="5498306" cy="549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75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8AC7-E0C3-448B-BC3A-8E6FDD1B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🍌 Banana Emoji">
            <a:extLst>
              <a:ext uri="{FF2B5EF4-FFF2-40B4-BE49-F238E27FC236}">
                <a16:creationId xmlns:a16="http://schemas.microsoft.com/office/drawing/2014/main" id="{B695F9DE-5EBB-4F1D-A871-E76ED13B2D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2" t="8587" r="30916"/>
          <a:stretch/>
        </p:blipFill>
        <p:spPr bwMode="auto">
          <a:xfrm>
            <a:off x="1033669" y="365125"/>
            <a:ext cx="4956313" cy="697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Broken Heart Emoji (U+1F494)">
            <a:extLst>
              <a:ext uri="{FF2B5EF4-FFF2-40B4-BE49-F238E27FC236}">
                <a16:creationId xmlns:a16="http://schemas.microsoft.com/office/drawing/2014/main" id="{209F30BB-B7A1-4BF6-AC50-E28A252AB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20" y="583096"/>
            <a:ext cx="5407715" cy="54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6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EBC1-7794-4D46-9DDF-D46F011E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>
            <a:normAutofit/>
          </a:bodyPr>
          <a:lstStyle/>
          <a:p>
            <a:r>
              <a:rPr lang="en-US" dirty="0"/>
              <a:t>See how many slides of pictures you can decode to reveal the food item, drink, or restaurant it is!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5FD56-3161-4203-B9D1-F51E1486E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Answers are in separate PowerPoint titled “Guess the Food Answers”</a:t>
            </a:r>
          </a:p>
        </p:txBody>
      </p:sp>
    </p:spTree>
    <p:extLst>
      <p:ext uri="{BB962C8B-B14F-4D97-AF65-F5344CB8AC3E}">
        <p14:creationId xmlns:p14="http://schemas.microsoft.com/office/powerpoint/2010/main" val="90899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4C6D9-17F7-416E-AEB7-7E39211B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Amazon.com: Metal Jacks &amp; Ball Set by joisso: Toys &amp; Games">
            <a:extLst>
              <a:ext uri="{FF2B5EF4-FFF2-40B4-BE49-F238E27FC236}">
                <a16:creationId xmlns:a16="http://schemas.microsoft.com/office/drawing/2014/main" id="{8D206E31-F534-4F6F-A0FD-DD505932D4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82" y="1002474"/>
            <a:ext cx="6181718" cy="455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d Apple Emoji (U+1F34E)">
            <a:extLst>
              <a:ext uri="{FF2B5EF4-FFF2-40B4-BE49-F238E27FC236}">
                <a16:creationId xmlns:a16="http://schemas.microsoft.com/office/drawing/2014/main" id="{A5825A26-B2CA-4E8A-A9D0-93F47951E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773319"/>
            <a:ext cx="4668285" cy="466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023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ECCE-4E01-4179-980D-EE33C9E0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🌽 Maize Emoji Meaning with Pictures: from A to Z">
            <a:extLst>
              <a:ext uri="{FF2B5EF4-FFF2-40B4-BE49-F238E27FC236}">
                <a16:creationId xmlns:a16="http://schemas.microsoft.com/office/drawing/2014/main" id="{CA4D836A-9708-4B60-83F7-A9855F3581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61" y="1409286"/>
            <a:ext cx="4258089" cy="425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Snowflake Emoji - Home | Facebook">
            <a:extLst>
              <a:ext uri="{FF2B5EF4-FFF2-40B4-BE49-F238E27FC236}">
                <a16:creationId xmlns:a16="http://schemas.microsoft.com/office/drawing/2014/main" id="{088FCC15-BE77-44AE-A15F-4FB103C86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6" t="20080" r="23412" b="23721"/>
          <a:stretch/>
        </p:blipFill>
        <p:spPr bwMode="auto">
          <a:xfrm>
            <a:off x="5145310" y="2293143"/>
            <a:ext cx="2978273" cy="29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Snowflake Emoji - Home | Facebook">
            <a:extLst>
              <a:ext uri="{FF2B5EF4-FFF2-40B4-BE49-F238E27FC236}">
                <a16:creationId xmlns:a16="http://schemas.microsoft.com/office/drawing/2014/main" id="{D3D98CBC-8013-47D3-B35C-7B74875EA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3" t="21693" r="22398" b="22260"/>
          <a:stretch/>
        </p:blipFill>
        <p:spPr bwMode="auto">
          <a:xfrm>
            <a:off x="8316719" y="2358542"/>
            <a:ext cx="2875723" cy="291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009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🧀 Cheese Wedge Emoji">
            <a:extLst>
              <a:ext uri="{FF2B5EF4-FFF2-40B4-BE49-F238E27FC236}">
                <a16:creationId xmlns:a16="http://schemas.microsoft.com/office/drawing/2014/main" id="{77E891F0-F620-4F54-8F72-443895F160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109" y="1575392"/>
            <a:ext cx="7785133" cy="40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E7783-B566-4A52-8D16-9601B77A9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6" name="Picture 2" descr="Sticks And Stones Stock Photo, Picture And Royalty Free Image ...">
            <a:extLst>
              <a:ext uri="{FF2B5EF4-FFF2-40B4-BE49-F238E27FC236}">
                <a16:creationId xmlns:a16="http://schemas.microsoft.com/office/drawing/2014/main" id="{A69E2420-C76C-43B1-A763-16CE36E8B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402" y="1575392"/>
            <a:ext cx="6115861" cy="40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739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3EA3-87C9-4716-8A90-A6BA5D11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Download Dark Moon Emoji Image in PNG | Emoji Island">
            <a:extLst>
              <a:ext uri="{FF2B5EF4-FFF2-40B4-BE49-F238E27FC236}">
                <a16:creationId xmlns:a16="http://schemas.microsoft.com/office/drawing/2014/main" id="{20129161-E2F9-4A4C-86A8-B608E72209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666751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hocolate Bar Emoji (U+1F36B)">
            <a:extLst>
              <a:ext uri="{FF2B5EF4-FFF2-40B4-BE49-F238E27FC236}">
                <a16:creationId xmlns:a16="http://schemas.microsoft.com/office/drawing/2014/main" id="{A2A9EDC4-ED73-4C4A-8BBD-C76B5A8DE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17" y="666751"/>
            <a:ext cx="4857749" cy="48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76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8F7B-B727-4A37-AFFB-819B824FE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ie Emoji (U+1F967)">
            <a:extLst>
              <a:ext uri="{FF2B5EF4-FFF2-40B4-BE49-F238E27FC236}">
                <a16:creationId xmlns:a16="http://schemas.microsoft.com/office/drawing/2014/main" id="{11147586-2746-4BF9-9E09-D59857FD43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45" y="423033"/>
            <a:ext cx="52832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d Apple Emoji (U+1F34E)">
            <a:extLst>
              <a:ext uri="{FF2B5EF4-FFF2-40B4-BE49-F238E27FC236}">
                <a16:creationId xmlns:a16="http://schemas.microsoft.com/office/drawing/2014/main" id="{33A74F71-5FD5-4F30-9146-E8B61544A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423033"/>
            <a:ext cx="5225292" cy="522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045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4CEA-0420-4CBE-B353-D1F1DD270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🌽 Maize Emoji Meaning with Pictures: from A to Z">
            <a:extLst>
              <a:ext uri="{FF2B5EF4-FFF2-40B4-BE49-F238E27FC236}">
                <a16:creationId xmlns:a16="http://schemas.microsoft.com/office/drawing/2014/main" id="{A98BD682-CF46-437F-A1F5-0817330E22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542" y="365125"/>
            <a:ext cx="5316257" cy="531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🍬 Candy Emoji">
            <a:extLst>
              <a:ext uri="{FF2B5EF4-FFF2-40B4-BE49-F238E27FC236}">
                <a16:creationId xmlns:a16="http://schemas.microsoft.com/office/drawing/2014/main" id="{3EBD9E09-8BE2-498A-B9F2-A785A33B9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2" y="605522"/>
            <a:ext cx="5468546" cy="546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54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9740-4995-4558-A78F-5CD6B020D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 descr="🧃 Beverage Box Emoji">
            <a:extLst>
              <a:ext uri="{FF2B5EF4-FFF2-40B4-BE49-F238E27FC236}">
                <a16:creationId xmlns:a16="http://schemas.microsoft.com/office/drawing/2014/main" id="{90BE99F6-8087-47C2-A064-339B1BF017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105" y="727167"/>
            <a:ext cx="4950590" cy="495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d Apple Emoji (U+1F34E)">
            <a:extLst>
              <a:ext uri="{FF2B5EF4-FFF2-40B4-BE49-F238E27FC236}">
                <a16:creationId xmlns:a16="http://schemas.microsoft.com/office/drawing/2014/main" id="{132A5D76-2350-40BB-952C-6F04B4441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4" y="594644"/>
            <a:ext cx="4879105" cy="48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42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23ED-6DD2-440B-A860-7674897F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🥛 Glass of Milk Emoji">
            <a:extLst>
              <a:ext uri="{FF2B5EF4-FFF2-40B4-BE49-F238E27FC236}">
                <a16:creationId xmlns:a16="http://schemas.microsoft.com/office/drawing/2014/main" id="{272EE3BB-9FC6-4C64-B99D-BED844B551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3" t="21234" r="37103" b="22524"/>
          <a:stretch/>
        </p:blipFill>
        <p:spPr bwMode="auto">
          <a:xfrm>
            <a:off x="4545495" y="1861698"/>
            <a:ext cx="3101010" cy="403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ocolate Bar Emoji (U+1F36B)">
            <a:extLst>
              <a:ext uri="{FF2B5EF4-FFF2-40B4-BE49-F238E27FC236}">
                <a16:creationId xmlns:a16="http://schemas.microsoft.com/office/drawing/2014/main" id="{BF4EE763-E911-4979-A30E-89E79C13C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9" y="1861698"/>
            <a:ext cx="4024606" cy="402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andshake Emoji [Download iPhone Emojis] | Hand emoji, Emoji ...">
            <a:extLst>
              <a:ext uri="{FF2B5EF4-FFF2-40B4-BE49-F238E27FC236}">
                <a16:creationId xmlns:a16="http://schemas.microsoft.com/office/drawing/2014/main" id="{45D42CFA-E7C7-4497-B831-C6DFC6F74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807" y="2642365"/>
            <a:ext cx="4298193" cy="295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51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4C9B-B055-4CC5-A734-AFEEF4FA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Red Velvet Fruit Emoji - Kpop - T-Shirt | TeePublic">
            <a:extLst>
              <a:ext uri="{FF2B5EF4-FFF2-40B4-BE49-F238E27FC236}">
                <a16:creationId xmlns:a16="http://schemas.microsoft.com/office/drawing/2014/main" id="{E43C07C0-7964-4971-AB06-9DE6C31E29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4" b="42840"/>
          <a:stretch/>
        </p:blipFill>
        <p:spPr bwMode="auto">
          <a:xfrm>
            <a:off x="0" y="1874687"/>
            <a:ext cx="7490710" cy="371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🥗 Green Salad Emoji">
            <a:extLst>
              <a:ext uri="{FF2B5EF4-FFF2-40B4-BE49-F238E27FC236}">
                <a16:creationId xmlns:a16="http://schemas.microsoft.com/office/drawing/2014/main" id="{E5215DBD-5C49-49D0-8FFA-F44C3FC67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10" y="1333875"/>
            <a:ext cx="4251421" cy="425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794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7AC6-9963-4C19-A7BE-A03587F5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🎂 Birthday Cake Emoji">
            <a:extLst>
              <a:ext uri="{FF2B5EF4-FFF2-40B4-BE49-F238E27FC236}">
                <a16:creationId xmlns:a16="http://schemas.microsoft.com/office/drawing/2014/main" id="{D808AE99-DE8F-42AA-9924-63D0D34C3F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38" y="1408221"/>
            <a:ext cx="7698204" cy="404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Empty cup stock image. Image of porcelain, elegance, crockery ...">
            <a:extLst>
              <a:ext uri="{FF2B5EF4-FFF2-40B4-BE49-F238E27FC236}">
                <a16:creationId xmlns:a16="http://schemas.microsoft.com/office/drawing/2014/main" id="{BBFDE100-5417-4D66-A4C5-F9D1EE3F4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" y="969676"/>
            <a:ext cx="6687403" cy="552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6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0E683-E0EF-4620-965E-A5D709D7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Hot Emoji [Free Download All Emojis] | Emoji Island">
            <a:extLst>
              <a:ext uri="{FF2B5EF4-FFF2-40B4-BE49-F238E27FC236}">
                <a16:creationId xmlns:a16="http://schemas.microsoft.com/office/drawing/2014/main" id="{506969D9-1D39-4293-A0BF-7C4311E0B7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1" y="871331"/>
            <a:ext cx="5141843" cy="530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wnload Dog Emoji Icon | Emoji Island">
            <a:extLst>
              <a:ext uri="{FF2B5EF4-FFF2-40B4-BE49-F238E27FC236}">
                <a16:creationId xmlns:a16="http://schemas.microsoft.com/office/drawing/2014/main" id="{D0BB3E50-72FC-4113-A2E2-443DAC414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52" y="633758"/>
            <a:ext cx="5859117" cy="585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37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🧀 Cheese Wedge Emoji">
            <a:extLst>
              <a:ext uri="{FF2B5EF4-FFF2-40B4-BE49-F238E27FC236}">
                <a16:creationId xmlns:a16="http://schemas.microsoft.com/office/drawing/2014/main" id="{6531FA60-7377-4C3B-846B-6395E8136D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305" y="1690688"/>
            <a:ext cx="8969415" cy="47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Google has learned the proper way to make a cheeseburger in ...">
            <a:extLst>
              <a:ext uri="{FF2B5EF4-FFF2-40B4-BE49-F238E27FC236}">
                <a16:creationId xmlns:a16="http://schemas.microsoft.com/office/drawing/2014/main" id="{E4AF7EF4-8854-4641-8266-58E869C24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4" t="23546" r="25471" b="30579"/>
          <a:stretch/>
        </p:blipFill>
        <p:spPr bwMode="auto">
          <a:xfrm>
            <a:off x="6469038" y="2050907"/>
            <a:ext cx="4189863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15532D-0F9A-48B2-8CC6-0B7D60F2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15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B1A1-3EBC-4AFF-BF17-37CD9446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F8BA8-1EFB-4A92-B566-00731495E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🍟 French Fries Emoji">
            <a:extLst>
              <a:ext uri="{FF2B5EF4-FFF2-40B4-BE49-F238E27FC236}">
                <a16:creationId xmlns:a16="http://schemas.microsoft.com/office/drawing/2014/main" id="{3B686489-879F-4AFF-A39D-7DA8FAB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0" y="681037"/>
            <a:ext cx="4555394" cy="455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icken Emoji (U+1F414)">
            <a:extLst>
              <a:ext uri="{FF2B5EF4-FFF2-40B4-BE49-F238E27FC236}">
                <a16:creationId xmlns:a16="http://schemas.microsoft.com/office/drawing/2014/main" id="{5B396B54-3E3F-4B38-A8ED-5B724218B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454" y="681038"/>
            <a:ext cx="4882356" cy="488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390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24BE2-5832-4DE7-B083-1D5F928B9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🍦 Soft Ice Cream Emoji Meaning with Pictures: from A to Z">
            <a:extLst>
              <a:ext uri="{FF2B5EF4-FFF2-40B4-BE49-F238E27FC236}">
                <a16:creationId xmlns:a16="http://schemas.microsoft.com/office/drawing/2014/main" id="{A142361B-0E5B-40C5-8EBB-08DBF7804D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03" y="777509"/>
            <a:ext cx="5179737" cy="51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🌈 Rainbow Emoji">
            <a:extLst>
              <a:ext uri="{FF2B5EF4-FFF2-40B4-BE49-F238E27FC236}">
                <a16:creationId xmlns:a16="http://schemas.microsoft.com/office/drawing/2014/main" id="{8343AA5C-3E35-446B-9275-047F42DB7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61" y="777509"/>
            <a:ext cx="5302981" cy="53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77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9C669-1BE1-4255-BF0B-3A886498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ie Emoji (U+1F967)">
            <a:extLst>
              <a:ext uri="{FF2B5EF4-FFF2-40B4-BE49-F238E27FC236}">
                <a16:creationId xmlns:a16="http://schemas.microsoft.com/office/drawing/2014/main" id="{30EBDA68-8CFF-49AC-ABB2-D887263CB3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7" y="689113"/>
            <a:ext cx="4912381" cy="49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My Pumpkin Emoji Writing Activity by Jim Bullock | TpT">
            <a:extLst>
              <a:ext uri="{FF2B5EF4-FFF2-40B4-BE49-F238E27FC236}">
                <a16:creationId xmlns:a16="http://schemas.microsoft.com/office/drawing/2014/main" id="{4ADF6DEF-DF82-4EAD-98D3-7BBFEBAA4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078" y="1060174"/>
            <a:ext cx="5901410" cy="45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99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2F121-62FF-4E35-BE4C-F94B3781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🍦 Soft Ice Cream Emoji Meaning with Pictures: from A to Z">
            <a:extLst>
              <a:ext uri="{FF2B5EF4-FFF2-40B4-BE49-F238E27FC236}">
                <a16:creationId xmlns:a16="http://schemas.microsoft.com/office/drawing/2014/main" id="{B2A8DA05-4B5C-4354-8EC8-CE246C6AE2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2735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Delivery Truck Emoji (U+1F69A)">
            <a:extLst>
              <a:ext uri="{FF2B5EF4-FFF2-40B4-BE49-F238E27FC236}">
                <a16:creationId xmlns:a16="http://schemas.microsoft.com/office/drawing/2014/main" id="{E0593DB4-D6D1-4E55-9C25-04E1DAC52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52" y="521273"/>
            <a:ext cx="5502965" cy="550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236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23EA4-22AE-4AA8-87B0-4D7BDB90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ut of Meat Emoji (U+1F969)">
            <a:extLst>
              <a:ext uri="{FF2B5EF4-FFF2-40B4-BE49-F238E27FC236}">
                <a16:creationId xmlns:a16="http://schemas.microsoft.com/office/drawing/2014/main" id="{70B23228-D324-435D-9F60-0DFF20D186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7" y="459272"/>
            <a:ext cx="5208104" cy="520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🍞 Bread Emoji">
            <a:extLst>
              <a:ext uri="{FF2B5EF4-FFF2-40B4-BE49-F238E27FC236}">
                <a16:creationId xmlns:a16="http://schemas.microsoft.com/office/drawing/2014/main" id="{7A0E9926-1F27-4B30-A7BA-E62BC9BE4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609600"/>
            <a:ext cx="5313995" cy="531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861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5D95-CD66-493E-A46B-898B7798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Apple's new waffle emoji has fans complaining for the most bizarre ...">
            <a:extLst>
              <a:ext uri="{FF2B5EF4-FFF2-40B4-BE49-F238E27FC236}">
                <a16:creationId xmlns:a16="http://schemas.microsoft.com/office/drawing/2014/main" id="{6325A4E2-4E21-4E63-9E63-B1989825F8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897" y="1169649"/>
            <a:ext cx="7809401" cy="437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Alert, cone, construction, traffic, warning, yellow icon">
            <a:extLst>
              <a:ext uri="{FF2B5EF4-FFF2-40B4-BE49-F238E27FC236}">
                <a16:creationId xmlns:a16="http://schemas.microsoft.com/office/drawing/2014/main" id="{81CDA74B-8FCB-490D-B872-2816E8452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8" y="650433"/>
            <a:ext cx="5303644" cy="530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72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3BF3-1A50-4AD2-B5B0-77EDB9BC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Red Circle Emoji (U+1F534)">
            <a:extLst>
              <a:ext uri="{FF2B5EF4-FFF2-40B4-BE49-F238E27FC236}">
                <a16:creationId xmlns:a16="http://schemas.microsoft.com/office/drawing/2014/main" id="{DB7E97FF-7B19-4558-B0BA-96FFCA891B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61" y="1740384"/>
            <a:ext cx="3753802" cy="37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🐂 Ox Emoji">
            <a:extLst>
              <a:ext uri="{FF2B5EF4-FFF2-40B4-BE49-F238E27FC236}">
                <a16:creationId xmlns:a16="http://schemas.microsoft.com/office/drawing/2014/main" id="{6227AA19-02DF-4D17-B400-7C2B4B9E3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08" y="776184"/>
            <a:ext cx="5305632" cy="530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19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3B9B-4A8A-469B-9696-66258F67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🍅 Tomato Emoji">
            <a:extLst>
              <a:ext uri="{FF2B5EF4-FFF2-40B4-BE49-F238E27FC236}">
                <a16:creationId xmlns:a16="http://schemas.microsoft.com/office/drawing/2014/main" id="{6711D6E3-0470-4E60-8B7B-961FCB60E6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3" y="1139687"/>
            <a:ext cx="4233207" cy="423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bowl with spoon | emojidex - custom emoji service and apps">
            <a:extLst>
              <a:ext uri="{FF2B5EF4-FFF2-40B4-BE49-F238E27FC236}">
                <a16:creationId xmlns:a16="http://schemas.microsoft.com/office/drawing/2014/main" id="{D92D40D8-B09C-4508-A5CC-CE41A80FA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7906"/>
            <a:ext cx="4556760" cy="45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100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🧀 Cheese Wedge Emoji">
            <a:extLst>
              <a:ext uri="{FF2B5EF4-FFF2-40B4-BE49-F238E27FC236}">
                <a16:creationId xmlns:a16="http://schemas.microsoft.com/office/drawing/2014/main" id="{4FEF5E64-5011-4C59-B75E-433CB85EB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88" y="1690688"/>
            <a:ext cx="7031956" cy="36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6DD0B-CEA0-41A6-9C0D-A4621224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bowl with spoon | emojidex - custom emoji service and apps">
            <a:extLst>
              <a:ext uri="{FF2B5EF4-FFF2-40B4-BE49-F238E27FC236}">
                <a16:creationId xmlns:a16="http://schemas.microsoft.com/office/drawing/2014/main" id="{0D28AEA4-9893-4D80-A850-C6C3ECB8E1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446" y="1265658"/>
            <a:ext cx="4105911" cy="410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🥦 Broccoli Emoji on Facebook 3.0">
            <a:extLst>
              <a:ext uri="{FF2B5EF4-FFF2-40B4-BE49-F238E27FC236}">
                <a16:creationId xmlns:a16="http://schemas.microsoft.com/office/drawing/2014/main" id="{FF02E1C4-7278-498F-BDCC-7B2777EA8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69866"/>
            <a:ext cx="3918268" cy="391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3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749E-F46A-4411-9E07-4F721B0C8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🪑 Chair Emoji">
            <a:extLst>
              <a:ext uri="{FF2B5EF4-FFF2-40B4-BE49-F238E27FC236}">
                <a16:creationId xmlns:a16="http://schemas.microsoft.com/office/drawing/2014/main" id="{5ADF4BF9-2A3A-4376-9FB5-54C04ADF2C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1" t="7328" r="36850" b="6877"/>
          <a:stretch/>
        </p:blipFill>
        <p:spPr bwMode="auto">
          <a:xfrm>
            <a:off x="1484244" y="489794"/>
            <a:ext cx="3458816" cy="612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 - Discord Emoji">
            <a:extLst>
              <a:ext uri="{FF2B5EF4-FFF2-40B4-BE49-F238E27FC236}">
                <a16:creationId xmlns:a16="http://schemas.microsoft.com/office/drawing/2014/main" id="{01875629-E0F9-44D6-BA29-EDAF08EE5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267" y="1257820"/>
            <a:ext cx="4417942" cy="441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90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A926-B001-4657-91CE-3C29F615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hicken Emoji (U+1F414)">
            <a:extLst>
              <a:ext uri="{FF2B5EF4-FFF2-40B4-BE49-F238E27FC236}">
                <a16:creationId xmlns:a16="http://schemas.microsoft.com/office/drawing/2014/main" id="{895E60E0-8B41-47C4-A317-E8BF337344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6" y="800106"/>
            <a:ext cx="4903303" cy="490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Soon, You'll Be Able to Send Your Friends a Sandwich Emoji | FN ...">
            <a:extLst>
              <a:ext uri="{FF2B5EF4-FFF2-40B4-BE49-F238E27FC236}">
                <a16:creationId xmlns:a16="http://schemas.microsoft.com/office/drawing/2014/main" id="{749DF27C-9774-4B5C-B877-EC7CD8FB3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39" y="1583979"/>
            <a:ext cx="5499652" cy="411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851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EDA89-C9EA-4061-8E9C-7CD68576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85A22-3D23-4D3B-9AAC-F520CA132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🍞 Bread Emoji">
            <a:extLst>
              <a:ext uri="{FF2B5EF4-FFF2-40B4-BE49-F238E27FC236}">
                <a16:creationId xmlns:a16="http://schemas.microsoft.com/office/drawing/2014/main" id="{62A94AAD-752F-4039-84FD-3EC670B5B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79" y="888570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🌽 Maize Emoji Meaning with Pictures: from A to Z">
            <a:extLst>
              <a:ext uri="{FF2B5EF4-FFF2-40B4-BE49-F238E27FC236}">
                <a16:creationId xmlns:a16="http://schemas.microsoft.com/office/drawing/2014/main" id="{E3228D44-BAAB-453E-ACFC-A2ACD02E7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" y="596222"/>
            <a:ext cx="4829217" cy="482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198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915F4-EB72-4B22-B205-DB126CBB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1B98E-664C-4632-B325-24CD09C49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owl with spoon | emojidex - custom emoji service and apps">
            <a:extLst>
              <a:ext uri="{FF2B5EF4-FFF2-40B4-BE49-F238E27FC236}">
                <a16:creationId xmlns:a16="http://schemas.microsoft.com/office/drawing/2014/main" id="{7CCF6BEB-EB54-4B7B-911D-6649706C6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30" y="1430662"/>
            <a:ext cx="4043674" cy="404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 descr="Emojipedia Huevos A La Mexicana Egg Huevos Rancheros PNG, Clipart ...">
            <a:extLst>
              <a:ext uri="{FF2B5EF4-FFF2-40B4-BE49-F238E27FC236}">
                <a16:creationId xmlns:a16="http://schemas.microsoft.com/office/drawing/2014/main" id="{638E7E30-0ADF-4173-93CF-0F5E1D5B4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36" y="2040836"/>
            <a:ext cx="4939098" cy="34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73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D063-BE30-4169-B13C-BFCA0C16D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4" name="Picture 2" descr="Honeybee Emoji (U+1F41D)">
            <a:extLst>
              <a:ext uri="{FF2B5EF4-FFF2-40B4-BE49-F238E27FC236}">
                <a16:creationId xmlns:a16="http://schemas.microsoft.com/office/drawing/2014/main" id="{08E2D0D1-3292-42EB-BF09-F47584523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58" y="1663441"/>
            <a:ext cx="3340133" cy="334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Red Apple Emoji (U+1F34E)">
            <a:extLst>
              <a:ext uri="{FF2B5EF4-FFF2-40B4-BE49-F238E27FC236}">
                <a16:creationId xmlns:a16="http://schemas.microsoft.com/office/drawing/2014/main" id="{AB406AEA-9D2B-4804-9D26-70979BC1ED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0" y="1608050"/>
            <a:ext cx="3456954" cy="345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🇸 Regional Indicator Symbol Letter S Emoji">
            <a:extLst>
              <a:ext uri="{FF2B5EF4-FFF2-40B4-BE49-F238E27FC236}">
                <a16:creationId xmlns:a16="http://schemas.microsoft.com/office/drawing/2014/main" id="{ED316834-D567-4C4E-9EF0-F8ACC80B5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17" y="1666462"/>
            <a:ext cx="3525078" cy="352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4389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DBED0-6B2C-4F2F-BE26-6CBCAC92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hicken Emoji (U+1F414)">
            <a:extLst>
              <a:ext uri="{FF2B5EF4-FFF2-40B4-BE49-F238E27FC236}">
                <a16:creationId xmlns:a16="http://schemas.microsoft.com/office/drawing/2014/main" id="{46A19F70-7C86-4609-AB12-D99D594CF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2" y="1122312"/>
            <a:ext cx="4581098" cy="458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🍜 Steaming Bowl Emoji Meaning with Pictures: from A to Z">
            <a:extLst>
              <a:ext uri="{FF2B5EF4-FFF2-40B4-BE49-F238E27FC236}">
                <a16:creationId xmlns:a16="http://schemas.microsoft.com/office/drawing/2014/main" id="{4C90E66E-6E9B-45CB-8CD6-425624C638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59" y="1122312"/>
            <a:ext cx="4581098" cy="458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821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0F54-9DA6-4A06-965E-4FA474F2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Vector - Boiling Water Clip Art, HD Png Download - 1280x640 ...">
            <a:extLst>
              <a:ext uri="{FF2B5EF4-FFF2-40B4-BE49-F238E27FC236}">
                <a16:creationId xmlns:a16="http://schemas.microsoft.com/office/drawing/2014/main" id="{ECB1F1D4-3380-4E26-8F31-EBB401233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9" y="1529199"/>
            <a:ext cx="5741144" cy="402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mojipedia Huevos A La Mexicana Egg Huevos Rancheros PNG, Clipart ...">
            <a:extLst>
              <a:ext uri="{FF2B5EF4-FFF2-40B4-BE49-F238E27FC236}">
                <a16:creationId xmlns:a16="http://schemas.microsoft.com/office/drawing/2014/main" id="{E3CAC2E9-3EFA-4C42-9A0A-F1D3C28549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063" y="1663748"/>
            <a:ext cx="5406280" cy="375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102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pple's new waffle emoji has fans complaining for the most bizarre ...">
            <a:extLst>
              <a:ext uri="{FF2B5EF4-FFF2-40B4-BE49-F238E27FC236}">
                <a16:creationId xmlns:a16="http://schemas.microsoft.com/office/drawing/2014/main" id="{3750DE40-5CF6-4575-8C35-5ADE90053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18" y="1203960"/>
            <a:ext cx="77702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F1D6D3-93E6-463F-A47E-2F4855C0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3BE2B-CE7D-4594-81FD-6E0D6186B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🇧🇪 Flag: Belgium Emoji Meaning with Pictures: from A to Z">
            <a:extLst>
              <a:ext uri="{FF2B5EF4-FFF2-40B4-BE49-F238E27FC236}">
                <a16:creationId xmlns:a16="http://schemas.microsoft.com/office/drawing/2014/main" id="{54E96037-81F9-4220-82AD-A83D9A53E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182184"/>
            <a:ext cx="5994779" cy="599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328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🧀 Cheese Wedge Emoji">
            <a:extLst>
              <a:ext uri="{FF2B5EF4-FFF2-40B4-BE49-F238E27FC236}">
                <a16:creationId xmlns:a16="http://schemas.microsoft.com/office/drawing/2014/main" id="{2F7DDA8B-1350-400B-81B5-859D0FA73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782" y="1253331"/>
            <a:ext cx="82755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0AB19F-7BD2-4B66-AEB8-5DFC5122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27DBD-6CE8-4601-A3D2-8BC860116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Blue Circle Emoji (U+1F535)">
            <a:extLst>
              <a:ext uri="{FF2B5EF4-FFF2-40B4-BE49-F238E27FC236}">
                <a16:creationId xmlns:a16="http://schemas.microsoft.com/office/drawing/2014/main" id="{D610D8E6-B647-4CC5-B6AA-731F1EADD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2" y="1107882"/>
            <a:ext cx="4180398" cy="418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4124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8455-5893-474A-814D-1828123F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E2E5-D192-46E6-982D-BC48E2272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🧀 Cheese Wedge Emoji">
            <a:extLst>
              <a:ext uri="{FF2B5EF4-FFF2-40B4-BE49-F238E27FC236}">
                <a16:creationId xmlns:a16="http://schemas.microsoft.com/office/drawing/2014/main" id="{724FDF35-F0E5-4FE3-A5AD-85D7B693C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070" y="1232452"/>
            <a:ext cx="7949941" cy="418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🍟 French Fries Emoji">
            <a:extLst>
              <a:ext uri="{FF2B5EF4-FFF2-40B4-BE49-F238E27FC236}">
                <a16:creationId xmlns:a16="http://schemas.microsoft.com/office/drawing/2014/main" id="{7F31B609-2337-4A59-9A1F-9A8A3062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64670"/>
            <a:ext cx="4412973" cy="441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1422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E39BA-4459-4717-9EF8-95238467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Pig Face Emoji (U+1F437)">
            <a:extLst>
              <a:ext uri="{FF2B5EF4-FFF2-40B4-BE49-F238E27FC236}">
                <a16:creationId xmlns:a16="http://schemas.microsoft.com/office/drawing/2014/main" id="{64E6E605-44E0-4E2A-A8C3-A63C22AB7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16280"/>
            <a:ext cx="4632960" cy="46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Pork Chop | Emoji Meanings | Emoji Stories">
            <a:extLst>
              <a:ext uri="{FF2B5EF4-FFF2-40B4-BE49-F238E27FC236}">
                <a16:creationId xmlns:a16="http://schemas.microsoft.com/office/drawing/2014/main" id="{FDB3E8F9-655A-4F64-8011-6E1B7DC3BA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40" y="716280"/>
            <a:ext cx="4632960" cy="46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393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🎂 Birthday Cake Emoji">
            <a:extLst>
              <a:ext uri="{FF2B5EF4-FFF2-40B4-BE49-F238E27FC236}">
                <a16:creationId xmlns:a16="http://schemas.microsoft.com/office/drawing/2014/main" id="{1F789BDB-F8BB-4092-AA8B-C77FE0A85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96" y="858099"/>
            <a:ext cx="6808304" cy="542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5260F2-E5EF-463D-8677-0DE82272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Frying pan transparent background PNG clipart | PNGGuru">
            <a:extLst>
              <a:ext uri="{FF2B5EF4-FFF2-40B4-BE49-F238E27FC236}">
                <a16:creationId xmlns:a16="http://schemas.microsoft.com/office/drawing/2014/main" id="{A41E1CAF-A351-4383-A561-831F780A3A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79" y="675156"/>
            <a:ext cx="4673894" cy="560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334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🧀 Cheese Wedge Emoji">
            <a:extLst>
              <a:ext uri="{FF2B5EF4-FFF2-40B4-BE49-F238E27FC236}">
                <a16:creationId xmlns:a16="http://schemas.microsoft.com/office/drawing/2014/main" id="{16227B39-8930-4226-9CDB-7DA315956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72" y="1071099"/>
            <a:ext cx="82755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C8349-423B-4D3D-AD5D-9626C2ED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BE5D2-4852-4159-9589-CB13E43AB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178" name="Picture 2" descr="How to String a Yoyo: 12 Steps (with Pictures) - wikiHow">
            <a:extLst>
              <a:ext uri="{FF2B5EF4-FFF2-40B4-BE49-F238E27FC236}">
                <a16:creationId xmlns:a16="http://schemas.microsoft.com/office/drawing/2014/main" id="{17B61AB6-5A82-4038-A825-3487E42DA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93" y="1298713"/>
            <a:ext cx="5980281" cy="37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9312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4474A-9D92-4360-8BF4-74DC9961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A489B-7E10-45CF-AEF4-B4916B9A8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🍟 French Fries Emoji">
            <a:extLst>
              <a:ext uri="{FF2B5EF4-FFF2-40B4-BE49-F238E27FC236}">
                <a16:creationId xmlns:a16="http://schemas.microsoft.com/office/drawing/2014/main" id="{AEC42241-6083-46D2-8F6B-9CCD600A9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8" y="778736"/>
            <a:ext cx="4498907" cy="449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icken Emoji (U+1F414)">
            <a:extLst>
              <a:ext uri="{FF2B5EF4-FFF2-40B4-BE49-F238E27FC236}">
                <a16:creationId xmlns:a16="http://schemas.microsoft.com/office/drawing/2014/main" id="{BED2C0D3-D85B-424D-89FA-1C7E0A6FE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57" y="778736"/>
            <a:ext cx="4917179" cy="491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516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D778-9DC6-41C9-8403-D87A579A7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hocolate Bar Emoji (U+1F36B)">
            <a:extLst>
              <a:ext uri="{FF2B5EF4-FFF2-40B4-BE49-F238E27FC236}">
                <a16:creationId xmlns:a16="http://schemas.microsoft.com/office/drawing/2014/main" id="{35D9BAE3-8D32-4FE8-A33F-D715A7FA93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27906"/>
            <a:ext cx="4955141" cy="49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🥛 Glass of Milk Emoji">
            <a:extLst>
              <a:ext uri="{FF2B5EF4-FFF2-40B4-BE49-F238E27FC236}">
                <a16:creationId xmlns:a16="http://schemas.microsoft.com/office/drawing/2014/main" id="{9E57BE34-5AD7-457D-9FF8-75821DE6F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0" t="25540" r="37479" b="23909"/>
          <a:stretch/>
        </p:blipFill>
        <p:spPr bwMode="auto">
          <a:xfrm>
            <a:off x="7041287" y="1228115"/>
            <a:ext cx="3591339" cy="49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0860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01D0-CED2-493B-AB75-34809A9C9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5B6BA-EB8D-4138-85DF-F9DFC096B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ropical Fish Emoji [Free Download IOS Emojis] | Tropical fish ...">
            <a:extLst>
              <a:ext uri="{FF2B5EF4-FFF2-40B4-BE49-F238E27FC236}">
                <a16:creationId xmlns:a16="http://schemas.microsoft.com/office/drawing/2014/main" id="{BFD29E0E-A400-419C-811E-134515A82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50" y="881698"/>
            <a:ext cx="492876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2" name="Picture 2" descr="crisps | emojidex - custom emoji service and apps">
            <a:extLst>
              <a:ext uri="{FF2B5EF4-FFF2-40B4-BE49-F238E27FC236}">
                <a16:creationId xmlns:a16="http://schemas.microsoft.com/office/drawing/2014/main" id="{1E3E4DF4-DC48-45E0-97A8-245EA5185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40" y="681037"/>
            <a:ext cx="5183284" cy="51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6883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FA1B-3105-44E0-A132-4099A432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441D4-3005-4A24-ACFB-7B283DBF9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grill - Discord Emoji">
            <a:extLst>
              <a:ext uri="{FF2B5EF4-FFF2-40B4-BE49-F238E27FC236}">
                <a16:creationId xmlns:a16="http://schemas.microsoft.com/office/drawing/2014/main" id="{F43F5C33-C54F-4D9E-B8F6-85C88971B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65" y="365125"/>
            <a:ext cx="3711933" cy="56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icken Emoji (U+1F414)">
            <a:extLst>
              <a:ext uri="{FF2B5EF4-FFF2-40B4-BE49-F238E27FC236}">
                <a16:creationId xmlns:a16="http://schemas.microsoft.com/office/drawing/2014/main" id="{5287EC3D-F832-436C-B981-6B70D138A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48" y="681037"/>
            <a:ext cx="5006802" cy="500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486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5BA91-7A4A-430F-A13F-1ECB7D379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4B4EB-3726-4FED-B710-E2AD84AA8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grill - Discord Emoji">
            <a:extLst>
              <a:ext uri="{FF2B5EF4-FFF2-40B4-BE49-F238E27FC236}">
                <a16:creationId xmlns:a16="http://schemas.microsoft.com/office/drawing/2014/main" id="{D36A5B5E-BF40-40FE-93D1-A0D305030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22" y="284010"/>
            <a:ext cx="3433637" cy="522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2" name="Picture 2" descr="emoji® – The Official Brand | Spareribs (variant)">
            <a:extLst>
              <a:ext uri="{FF2B5EF4-FFF2-40B4-BE49-F238E27FC236}">
                <a16:creationId xmlns:a16="http://schemas.microsoft.com/office/drawing/2014/main" id="{3AF9A91E-8284-4260-AF46-65C7F20C4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39" y="454513"/>
            <a:ext cx="5373254" cy="53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7084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B7B37-6C5D-491A-B3B3-8AA81234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Emoji Ocean Sticker by Lonely Whale for iOS &amp; Android | GIPHY">
            <a:extLst>
              <a:ext uri="{FF2B5EF4-FFF2-40B4-BE49-F238E27FC236}">
                <a16:creationId xmlns:a16="http://schemas.microsoft.com/office/drawing/2014/main" id="{0072295D-E2A1-47E8-A02A-9C499585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139" y="-316802"/>
            <a:ext cx="6626087" cy="662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Download Bear Emoji Image in PNG | Emoji Island">
            <a:extLst>
              <a:ext uri="{FF2B5EF4-FFF2-40B4-BE49-F238E27FC236}">
                <a16:creationId xmlns:a16="http://schemas.microsoft.com/office/drawing/2014/main" id="{7F4C60F7-94B0-49BD-8D71-1F0E0EF1FC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52" y="1291891"/>
            <a:ext cx="4193815" cy="395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 - Discord Emoji">
            <a:extLst>
              <a:ext uri="{FF2B5EF4-FFF2-40B4-BE49-F238E27FC236}">
                <a16:creationId xmlns:a16="http://schemas.microsoft.com/office/drawing/2014/main" id="{92659E96-E818-4AA2-9E86-F0F44B422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38" y="1450917"/>
            <a:ext cx="3816822" cy="381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6153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144C-A4EC-471B-B786-193D1D083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hicken Emoji (U+1F414)">
            <a:extLst>
              <a:ext uri="{FF2B5EF4-FFF2-40B4-BE49-F238E27FC236}">
                <a16:creationId xmlns:a16="http://schemas.microsoft.com/office/drawing/2014/main" id="{69E2406C-EF45-463B-86DF-966F961A0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7713"/>
            <a:ext cx="5022573" cy="502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right wing | emojidex - custom emoji service and apps">
            <a:extLst>
              <a:ext uri="{FF2B5EF4-FFF2-40B4-BE49-F238E27FC236}">
                <a16:creationId xmlns:a16="http://schemas.microsoft.com/office/drawing/2014/main" id="{217B4F5C-7AC7-4372-B535-B4C996F5F9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29" y="1642481"/>
            <a:ext cx="4297805" cy="429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0226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74096-E812-44EC-BB19-670A3BBB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C53F4-9712-4D31-BF7C-9E9642EC5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Minibus Emoji (U+1F690)">
            <a:extLst>
              <a:ext uri="{FF2B5EF4-FFF2-40B4-BE49-F238E27FC236}">
                <a16:creationId xmlns:a16="http://schemas.microsoft.com/office/drawing/2014/main" id="{B2094620-B4C6-4563-929B-B1A227767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9" y="1404606"/>
            <a:ext cx="3933044" cy="393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Sick Emoji Clipart">
            <a:extLst>
              <a:ext uri="{FF2B5EF4-FFF2-40B4-BE49-F238E27FC236}">
                <a16:creationId xmlns:a16="http://schemas.microsoft.com/office/drawing/2014/main" id="{212087B9-13AD-4967-8501-D17067DD3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49" y="1514381"/>
            <a:ext cx="3865409" cy="371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Negative Squared Latin Capital Letter A Emoji for Facebook, Email ...">
            <a:extLst>
              <a:ext uri="{FF2B5EF4-FFF2-40B4-BE49-F238E27FC236}">
                <a16:creationId xmlns:a16="http://schemas.microsoft.com/office/drawing/2014/main" id="{50CC5C22-A964-42E5-81C9-EFDF84A14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464" y="1514381"/>
            <a:ext cx="3800647" cy="380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1384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C917-E3F7-4351-A812-279EF1F1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lue Circle Emoji (U+1F535)">
            <a:extLst>
              <a:ext uri="{FF2B5EF4-FFF2-40B4-BE49-F238E27FC236}">
                <a16:creationId xmlns:a16="http://schemas.microsoft.com/office/drawing/2014/main" id="{03300B7F-7661-4ABE-BD4F-E2F7688CF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0" y="789830"/>
            <a:ext cx="4498450" cy="44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emoji® – The Official Brand | Blackcurrant">
            <a:extLst>
              <a:ext uri="{FF2B5EF4-FFF2-40B4-BE49-F238E27FC236}">
                <a16:creationId xmlns:a16="http://schemas.microsoft.com/office/drawing/2014/main" id="{8A3D803B-CB27-4D20-BA72-66C5289E1E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7793"/>
            <a:ext cx="4942523" cy="494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9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0999A-CC11-4538-A167-A2AD34DD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🍓 Strawberry Emoji Meaning with Pictures: from A to Z">
            <a:extLst>
              <a:ext uri="{FF2B5EF4-FFF2-40B4-BE49-F238E27FC236}">
                <a16:creationId xmlns:a16="http://schemas.microsoft.com/office/drawing/2014/main" id="{6EDDBA50-A482-448F-961C-F414FE6A46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18" y="1147192"/>
            <a:ext cx="4250635" cy="425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🥛 Glass of Milk Emoji">
            <a:extLst>
              <a:ext uri="{FF2B5EF4-FFF2-40B4-BE49-F238E27FC236}">
                <a16:creationId xmlns:a16="http://schemas.microsoft.com/office/drawing/2014/main" id="{C73FFE84-6C58-4C66-B494-8685BEB662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25625" r="33830" b="22261"/>
          <a:stretch/>
        </p:blipFill>
        <p:spPr bwMode="auto">
          <a:xfrm>
            <a:off x="3974310" y="1555034"/>
            <a:ext cx="3642964" cy="374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andshake Emoji [Download iPhone Emojis] | Hand emoji, Emoji ...">
            <a:extLst>
              <a:ext uri="{FF2B5EF4-FFF2-40B4-BE49-F238E27FC236}">
                <a16:creationId xmlns:a16="http://schemas.microsoft.com/office/drawing/2014/main" id="{8CB7D0DF-B38D-4654-8740-ECF804C61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27" y="2043617"/>
            <a:ext cx="4234621" cy="29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029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Graham cracker - Wikipedia">
            <a:extLst>
              <a:ext uri="{FF2B5EF4-FFF2-40B4-BE49-F238E27FC236}">
                <a16:creationId xmlns:a16="http://schemas.microsoft.com/office/drawing/2014/main" id="{875ADA46-4760-4043-A142-D71C68023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42" y="1590261"/>
            <a:ext cx="4400526" cy="315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hocolate Bar Emoji (U+1F36B)">
            <a:extLst>
              <a:ext uri="{FF2B5EF4-FFF2-40B4-BE49-F238E27FC236}">
                <a16:creationId xmlns:a16="http://schemas.microsoft.com/office/drawing/2014/main" id="{642C0762-1DA5-4CD6-939D-F484270CA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17" y="833953"/>
            <a:ext cx="4500841" cy="450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8F5402-A3C6-4488-817B-EDF5D00A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81A09-E804-4348-A669-8A1BB0C07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420" name="Picture 4" descr="Marshmallow Cotton Candy Floss Sugar | Natures Flavors">
            <a:extLst>
              <a:ext uri="{FF2B5EF4-FFF2-40B4-BE49-F238E27FC236}">
                <a16:creationId xmlns:a16="http://schemas.microsoft.com/office/drawing/2014/main" id="{1F6253A8-99D1-4953-A9C6-6A181B310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21" y="751281"/>
            <a:ext cx="3419496" cy="466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010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36A44-2A66-41F3-AEF9-B198FA49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Red Hair Man Emoji [Free Download All Emojis] | Emoji Island">
            <a:extLst>
              <a:ext uri="{FF2B5EF4-FFF2-40B4-BE49-F238E27FC236}">
                <a16:creationId xmlns:a16="http://schemas.microsoft.com/office/drawing/2014/main" id="{7AF34A0A-ADB2-42FE-9DEC-85CEBA044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25" y="884322"/>
            <a:ext cx="4128714" cy="508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Green Traffic Light - Green Traffic Light Emoji , Free Transparent ...">
            <a:extLst>
              <a:ext uri="{FF2B5EF4-FFF2-40B4-BE49-F238E27FC236}">
                <a16:creationId xmlns:a16="http://schemas.microsoft.com/office/drawing/2014/main" id="{4792ACC9-45F0-47AE-BA1D-08DEFDE001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74" y="1027906"/>
            <a:ext cx="3818490" cy="525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720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1911-252C-4870-B9BC-39C1C798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Gray Grey Color Journal Simple Plain All Grey Gray: (Notebook ...">
            <a:extLst>
              <a:ext uri="{FF2B5EF4-FFF2-40B4-BE49-F238E27FC236}">
                <a16:creationId xmlns:a16="http://schemas.microsoft.com/office/drawing/2014/main" id="{1AF94225-CD2E-4962-A81C-6A71B32C8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30" y="1027906"/>
            <a:ext cx="3440927" cy="517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Image result for ape emoji">
            <a:extLst>
              <a:ext uri="{FF2B5EF4-FFF2-40B4-BE49-F238E27FC236}">
                <a16:creationId xmlns:a16="http://schemas.microsoft.com/office/drawing/2014/main" id="{8C282E5F-5C90-4B9C-B5FE-4ACFA97F1B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66" y="1205949"/>
            <a:ext cx="6649792" cy="414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7533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FEBC-9322-4296-BADA-3669B4955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🌶️ Hot Pepper Emoji on Facebook 2.0">
            <a:extLst>
              <a:ext uri="{FF2B5EF4-FFF2-40B4-BE49-F238E27FC236}">
                <a16:creationId xmlns:a16="http://schemas.microsoft.com/office/drawing/2014/main" id="{C33FC4D2-C03F-4815-8074-5D6901983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94" y="924336"/>
            <a:ext cx="4522306" cy="45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mint | emojidex - custom emoji service and apps">
            <a:extLst>
              <a:ext uri="{FF2B5EF4-FFF2-40B4-BE49-F238E27FC236}">
                <a16:creationId xmlns:a16="http://schemas.microsoft.com/office/drawing/2014/main" id="{24D4C578-0272-46E6-96A2-6327D7576C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7848"/>
            <a:ext cx="4863548" cy="486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440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3A62-FCF4-4C45-94E8-1989D20E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3990A-3655-4E44-843A-F03BD3526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hocolate Bar Emoji (U+1F36B)">
            <a:extLst>
              <a:ext uri="{FF2B5EF4-FFF2-40B4-BE49-F238E27FC236}">
                <a16:creationId xmlns:a16="http://schemas.microsoft.com/office/drawing/2014/main" id="{35CEEC72-4A69-40C8-B2C1-763A67BA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9" y="382185"/>
            <a:ext cx="4940490" cy="494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risps | emojidex - custom emoji service and apps">
            <a:extLst>
              <a:ext uri="{FF2B5EF4-FFF2-40B4-BE49-F238E27FC236}">
                <a16:creationId xmlns:a16="http://schemas.microsoft.com/office/drawing/2014/main" id="{926EC367-6B9B-4612-9197-4368D3BA3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690" y="809497"/>
            <a:ext cx="4940490" cy="494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586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>
            <a:extLst>
              <a:ext uri="{FF2B5EF4-FFF2-40B4-BE49-F238E27FC236}">
                <a16:creationId xmlns:a16="http://schemas.microsoft.com/office/drawing/2014/main" id="{94D92774-24B6-4713-8E6D-3FD1D2C398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83" y="-380264"/>
            <a:ext cx="12319319" cy="78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6DF339-F534-48E1-BF3A-983B1257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Pizza Emoji (U+1F355)">
            <a:extLst>
              <a:ext uri="{FF2B5EF4-FFF2-40B4-BE49-F238E27FC236}">
                <a16:creationId xmlns:a16="http://schemas.microsoft.com/office/drawing/2014/main" id="{B7F39C1C-B57C-4110-8280-CFBD4EDF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44" y="1027906"/>
            <a:ext cx="4770755" cy="477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632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🍟 French Fries Emoji">
            <a:extLst>
              <a:ext uri="{FF2B5EF4-FFF2-40B4-BE49-F238E27FC236}">
                <a16:creationId xmlns:a16="http://schemas.microsoft.com/office/drawing/2014/main" id="{8BC97C88-A672-40F7-8D2E-34C510A15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51" y="1326732"/>
            <a:ext cx="4204535" cy="420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icken Emoji (U+1F414)">
            <a:extLst>
              <a:ext uri="{FF2B5EF4-FFF2-40B4-BE49-F238E27FC236}">
                <a16:creationId xmlns:a16="http://schemas.microsoft.com/office/drawing/2014/main" id="{0803CF55-2D1B-4756-9A38-68753A98C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396" y="1021081"/>
            <a:ext cx="4458693" cy="445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DAD664-50B6-46FD-80DE-E25380A9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Kentucky Abortion Ban, Here We Go Again | American Civil Liberties ...">
            <a:extLst>
              <a:ext uri="{FF2B5EF4-FFF2-40B4-BE49-F238E27FC236}">
                <a16:creationId xmlns:a16="http://schemas.microsoft.com/office/drawing/2014/main" id="{33EFBDF5-5E55-440C-83B3-7854938A10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3" t="10973" r="4222" b="41488"/>
          <a:stretch/>
        </p:blipFill>
        <p:spPr bwMode="auto">
          <a:xfrm>
            <a:off x="410817" y="1622452"/>
            <a:ext cx="4100223" cy="375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856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89DAD-2F1C-468C-A898-EC9B7058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⭐ Star Emoji">
            <a:extLst>
              <a:ext uri="{FF2B5EF4-FFF2-40B4-BE49-F238E27FC236}">
                <a16:creationId xmlns:a16="http://schemas.microsoft.com/office/drawing/2014/main" id="{69A3809B-B422-458F-AEDB-8278C83749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1" y="1027906"/>
            <a:ext cx="5072270" cy="50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Money Emoji&quot; Poster by merchmeme | Redbubble">
            <a:extLst>
              <a:ext uri="{FF2B5EF4-FFF2-40B4-BE49-F238E27FC236}">
                <a16:creationId xmlns:a16="http://schemas.microsoft.com/office/drawing/2014/main" id="{85B20B96-A698-4A3D-A751-0DF338C45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88" y="782197"/>
            <a:ext cx="4167395" cy="55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5473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F279-32C2-422C-98D0-E57209548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A Hoagie Emoji">
            <a:extLst>
              <a:ext uri="{FF2B5EF4-FFF2-40B4-BE49-F238E27FC236}">
                <a16:creationId xmlns:a16="http://schemas.microsoft.com/office/drawing/2014/main" id="{7C2523A7-21F9-4A1E-BD82-9C1085C62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" y="1060173"/>
            <a:ext cx="5579165" cy="557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One Way&quot; Arrow Right Sign - 36 x 12&quot; H-5757 - Uline">
            <a:extLst>
              <a:ext uri="{FF2B5EF4-FFF2-40B4-BE49-F238E27FC236}">
                <a16:creationId xmlns:a16="http://schemas.microsoft.com/office/drawing/2014/main" id="{BF446B03-C402-4067-AA2B-A83EB2FD4F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88" y="2289312"/>
            <a:ext cx="4663438" cy="349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180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CDA2-D413-4C68-B47C-F5A6DEE5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Slam Dunk - Michael Jordan 23 - Chicago Bulls - airbasketball ...">
            <a:extLst>
              <a:ext uri="{FF2B5EF4-FFF2-40B4-BE49-F238E27FC236}">
                <a16:creationId xmlns:a16="http://schemas.microsoft.com/office/drawing/2014/main" id="{49499092-497C-4853-A5A7-1842C8BF3D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58" y="786520"/>
            <a:ext cx="4232179" cy="52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Doughnut Emoji (U+1F369)">
            <a:extLst>
              <a:ext uri="{FF2B5EF4-FFF2-40B4-BE49-F238E27FC236}">
                <a16:creationId xmlns:a16="http://schemas.microsoft.com/office/drawing/2014/main" id="{B6792232-C8E7-4414-B6B4-722A06E5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65" y="1958570"/>
            <a:ext cx="4112910" cy="411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56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1B38-DE9B-46E1-9276-022CFC127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2A5666A-C22B-4397-B392-66F34763A9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74" y="856007"/>
            <a:ext cx="4697862" cy="469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ownload Bear Emoji Image in PNG | Emoji Island">
            <a:extLst>
              <a:ext uri="{FF2B5EF4-FFF2-40B4-BE49-F238E27FC236}">
                <a16:creationId xmlns:a16="http://schemas.microsoft.com/office/drawing/2014/main" id="{5034612B-F1AA-4918-9582-4CD2AD797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62" y="1404730"/>
            <a:ext cx="4398381" cy="414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6509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0C3D6-7ABB-4044-B982-D79372A6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Google has learned the proper way to make a cheeseburger in ...">
            <a:extLst>
              <a:ext uri="{FF2B5EF4-FFF2-40B4-BE49-F238E27FC236}">
                <a16:creationId xmlns:a16="http://schemas.microsoft.com/office/drawing/2014/main" id="{E5C22B37-149C-4434-BB19-F4C313178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0"/>
          <a:stretch/>
        </p:blipFill>
        <p:spPr bwMode="auto">
          <a:xfrm>
            <a:off x="-12778" y="666556"/>
            <a:ext cx="6820295" cy="52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8" name="Picture 2" descr="👑 Crown Emoji">
            <a:extLst>
              <a:ext uri="{FF2B5EF4-FFF2-40B4-BE49-F238E27FC236}">
                <a16:creationId xmlns:a16="http://schemas.microsoft.com/office/drawing/2014/main" id="{5B6BF07E-9066-4EED-9FDC-5D262006D5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87431"/>
            <a:ext cx="4500756" cy="450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086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E03E-C416-44DE-A110-8173FE64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👑 Crown Emoji">
            <a:extLst>
              <a:ext uri="{FF2B5EF4-FFF2-40B4-BE49-F238E27FC236}">
                <a16:creationId xmlns:a16="http://schemas.microsoft.com/office/drawing/2014/main" id="{B22626BE-95E9-4732-85B3-12BB80A35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17" y="1825363"/>
            <a:ext cx="4104322" cy="410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🥛 Glass of Milk Emoji">
            <a:extLst>
              <a:ext uri="{FF2B5EF4-FFF2-40B4-BE49-F238E27FC236}">
                <a16:creationId xmlns:a16="http://schemas.microsoft.com/office/drawing/2014/main" id="{3BDFB395-EC6D-4B1A-AC27-FE32A56E87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4" t="20990" r="36646" b="25000"/>
          <a:stretch/>
        </p:blipFill>
        <p:spPr bwMode="auto">
          <a:xfrm>
            <a:off x="1378226" y="1921219"/>
            <a:ext cx="4134678" cy="437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929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A240-03D3-4802-B29D-5B75BB337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9F4D-FE79-4D86-A749-86E7CDC01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 descr="🌮 Taco Emoji">
            <a:extLst>
              <a:ext uri="{FF2B5EF4-FFF2-40B4-BE49-F238E27FC236}">
                <a16:creationId xmlns:a16="http://schemas.microsoft.com/office/drawing/2014/main" id="{9E21C10C-8BA8-44FA-A694-5B6EA0C78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96" y="967409"/>
            <a:ext cx="4434840" cy="443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 descr="🔔 Bell Emoji">
            <a:extLst>
              <a:ext uri="{FF2B5EF4-FFF2-40B4-BE49-F238E27FC236}">
                <a16:creationId xmlns:a16="http://schemas.microsoft.com/office/drawing/2014/main" id="{E36342AC-5194-4352-B837-00DEA8C89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2" y="967409"/>
            <a:ext cx="4183712" cy="418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921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F62D-80E5-49F6-A197-AFDCBA84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18038-2433-4DFE-A3E6-6B589AF04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 descr="Funny Mini Dominoes 28 Piece White with Black Spots Dots ...">
            <a:extLst>
              <a:ext uri="{FF2B5EF4-FFF2-40B4-BE49-F238E27FC236}">
                <a16:creationId xmlns:a16="http://schemas.microsoft.com/office/drawing/2014/main" id="{12ACF810-B330-4D71-9CAD-68B73AD48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95" y="805732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zza Emoji (U+1F355)">
            <a:extLst>
              <a:ext uri="{FF2B5EF4-FFF2-40B4-BE49-F238E27FC236}">
                <a16:creationId xmlns:a16="http://schemas.microsoft.com/office/drawing/2014/main" id="{3CF9C58D-DE03-4CB1-BA36-99D650DD1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50" y="860742"/>
            <a:ext cx="4406348" cy="440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3350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C1F58-11C5-4444-8A5B-94843F2C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risps | emojidex - custom emoji service and apps">
            <a:extLst>
              <a:ext uri="{FF2B5EF4-FFF2-40B4-BE49-F238E27FC236}">
                <a16:creationId xmlns:a16="http://schemas.microsoft.com/office/drawing/2014/main" id="{0A3C4738-67A1-496B-A2C1-2654ED00F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4605702" cy="460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4" name="Picture 2" descr="Cooking Pot Icons - Download Free Vector Icons | Noun Project">
            <a:extLst>
              <a:ext uri="{FF2B5EF4-FFF2-40B4-BE49-F238E27FC236}">
                <a16:creationId xmlns:a16="http://schemas.microsoft.com/office/drawing/2014/main" id="{2296A623-6607-40D2-BCCC-09754FF86B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08" y="2584770"/>
            <a:ext cx="3058804" cy="305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 descr="Lay's - Wikipedia">
            <a:extLst>
              <a:ext uri="{FF2B5EF4-FFF2-40B4-BE49-F238E27FC236}">
                <a16:creationId xmlns:a16="http://schemas.microsoft.com/office/drawing/2014/main" id="{05959884-F4E5-4A7F-AA07-0940F3BB2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112" y="2494406"/>
            <a:ext cx="3205518" cy="299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329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 descr="🏠 House Emoji">
            <a:extLst>
              <a:ext uri="{FF2B5EF4-FFF2-40B4-BE49-F238E27FC236}">
                <a16:creationId xmlns:a16="http://schemas.microsoft.com/office/drawing/2014/main" id="{CED8C958-B984-4BC6-BA1B-B16BDC583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70" y="1568251"/>
            <a:ext cx="6022792" cy="365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174EF-179C-4F47-9771-34854B85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 descr="Economy of Texas - Wikipedia">
            <a:extLst>
              <a:ext uri="{FF2B5EF4-FFF2-40B4-BE49-F238E27FC236}">
                <a16:creationId xmlns:a16="http://schemas.microsoft.com/office/drawing/2014/main" id="{0541B624-29DC-43BC-A9A7-96B021291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1" y="1677433"/>
            <a:ext cx="3324018" cy="32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4" descr="Emoji Road Highway Icon, PNG, 512x512px, Emoji, Asphalt, Bypass ...">
            <a:extLst>
              <a:ext uri="{FF2B5EF4-FFF2-40B4-BE49-F238E27FC236}">
                <a16:creationId xmlns:a16="http://schemas.microsoft.com/office/drawing/2014/main" id="{385710A2-F1C7-4ABF-AE28-3878E6A6DD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9" y="1761412"/>
            <a:ext cx="5081230" cy="31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8233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FD60-653A-457C-951F-C8A9D783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Red Velvet Fruit Emoji - Kpop - T-Shirt | TeePublic">
            <a:extLst>
              <a:ext uri="{FF2B5EF4-FFF2-40B4-BE49-F238E27FC236}">
                <a16:creationId xmlns:a16="http://schemas.microsoft.com/office/drawing/2014/main" id="{3F4DC1ED-725A-4B4E-9167-D49AFC286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4" b="42840"/>
          <a:stretch/>
        </p:blipFill>
        <p:spPr bwMode="auto">
          <a:xfrm>
            <a:off x="4501031" y="2462333"/>
            <a:ext cx="7327122" cy="27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6" name="Picture 2" descr="Grapes Emoji (U+1F347)">
            <a:extLst>
              <a:ext uri="{FF2B5EF4-FFF2-40B4-BE49-F238E27FC236}">
                <a16:creationId xmlns:a16="http://schemas.microsoft.com/office/drawing/2014/main" id="{AB17B538-8D8B-4BB9-9696-69ACED2580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5548"/>
            <a:ext cx="3662831" cy="366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4892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icture 6" descr="Word In In A Circle Free Stock Photo - Public Domain Pictures">
            <a:extLst>
              <a:ext uri="{FF2B5EF4-FFF2-40B4-BE49-F238E27FC236}">
                <a16:creationId xmlns:a16="http://schemas.microsoft.com/office/drawing/2014/main" id="{0EBFD093-2D41-4A0A-8526-C9FABF84A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56" y="1690688"/>
            <a:ext cx="4079805" cy="406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88CB67-2A37-4C13-B233-14673DE8F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🧺 Basket Emoji">
            <a:extLst>
              <a:ext uri="{FF2B5EF4-FFF2-40B4-BE49-F238E27FC236}">
                <a16:creationId xmlns:a16="http://schemas.microsoft.com/office/drawing/2014/main" id="{CDC764DE-9549-4E35-AC2B-4569D47E7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1" y="1211039"/>
            <a:ext cx="4323715" cy="432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8" name="Picture 8" descr="American Robin Identification, All About Birds, Cornell Lab of ...">
            <a:extLst>
              <a:ext uri="{FF2B5EF4-FFF2-40B4-BE49-F238E27FC236}">
                <a16:creationId xmlns:a16="http://schemas.microsoft.com/office/drawing/2014/main" id="{DAD3580E-7A12-453B-A72C-D2CA93A4C1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41" y="2007618"/>
            <a:ext cx="5389043" cy="284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6078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EAFF9-7130-42AF-890A-6A7B80DAB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 descr="Soda pop bottle Royalty Free Vector Image - VectorStock">
            <a:extLst>
              <a:ext uri="{FF2B5EF4-FFF2-40B4-BE49-F238E27FC236}">
                <a16:creationId xmlns:a16="http://schemas.microsoft.com/office/drawing/2014/main" id="{2B82CBD5-B7CA-4A31-BD41-BE7627566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13" y="773206"/>
            <a:ext cx="3710609" cy="571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ATW: 👀 - eyes emoji - What does the eyes emoji mean?">
            <a:extLst>
              <a:ext uri="{FF2B5EF4-FFF2-40B4-BE49-F238E27FC236}">
                <a16:creationId xmlns:a16="http://schemas.microsoft.com/office/drawing/2014/main" id="{BCBC7E04-D716-4E2D-A7F4-4B74E4ADC7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78" y="1325463"/>
            <a:ext cx="4625009" cy="462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114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C9B27-2BA4-4DCF-80B6-8A157F9F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🇷 Regional Indicator Symbol Letter R Emoji">
            <a:extLst>
              <a:ext uri="{FF2B5EF4-FFF2-40B4-BE49-F238E27FC236}">
                <a16:creationId xmlns:a16="http://schemas.microsoft.com/office/drawing/2014/main" id="{B032B377-AD39-41BE-83D0-7D9F2F70B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13" y="1798983"/>
            <a:ext cx="3790121" cy="379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Honeybee Emoji (U+1F41D)">
            <a:extLst>
              <a:ext uri="{FF2B5EF4-FFF2-40B4-BE49-F238E27FC236}">
                <a16:creationId xmlns:a16="http://schemas.microsoft.com/office/drawing/2014/main" id="{2D09DE1E-ECBD-42DB-8081-0E520AD46D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49" y="1722680"/>
            <a:ext cx="3577154" cy="357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🇸 Regional Indicator Symbol Letter S Emoji">
            <a:extLst>
              <a:ext uri="{FF2B5EF4-FFF2-40B4-BE49-F238E27FC236}">
                <a16:creationId xmlns:a16="http://schemas.microsoft.com/office/drawing/2014/main" id="{AF9D0DA0-4036-41D7-B909-3E510381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47" y="1690688"/>
            <a:ext cx="3790121" cy="379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57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5458E-6075-414B-995D-268396F17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8300" y="3200401"/>
            <a:ext cx="1524000" cy="1695448"/>
          </a:xfrm>
        </p:spPr>
        <p:txBody>
          <a:bodyPr>
            <a:noAutofit/>
          </a:bodyPr>
          <a:lstStyle/>
          <a:p>
            <a:r>
              <a:rPr lang="en-US" sz="15000" b="1" dirty="0"/>
              <a:t>‘s</a:t>
            </a:r>
          </a:p>
        </p:txBody>
      </p:sp>
      <p:pic>
        <p:nvPicPr>
          <p:cNvPr id="7170" name="Picture 2" descr="Wind Face Emoji (U+1F32C)">
            <a:extLst>
              <a:ext uri="{FF2B5EF4-FFF2-40B4-BE49-F238E27FC236}">
                <a16:creationId xmlns:a16="http://schemas.microsoft.com/office/drawing/2014/main" id="{AABF412A-3C1B-469F-97C8-770F83F064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2" y="1232452"/>
            <a:ext cx="4064242" cy="406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 - Discord Emoji">
            <a:extLst>
              <a:ext uri="{FF2B5EF4-FFF2-40B4-BE49-F238E27FC236}">
                <a16:creationId xmlns:a16="http://schemas.microsoft.com/office/drawing/2014/main" id="{FDD03BB1-917F-4FE3-951D-C64C5080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88" y="1660388"/>
            <a:ext cx="3372125" cy="33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175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A4567-C23E-4B9C-AC38-6A229EF1E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🧃 Beverage Box Emoji">
            <a:extLst>
              <a:ext uri="{FF2B5EF4-FFF2-40B4-BE49-F238E27FC236}">
                <a16:creationId xmlns:a16="http://schemas.microsoft.com/office/drawing/2014/main" id="{CFE489BD-49CD-4CA9-8D9A-09A61BFC5E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87" y="849307"/>
            <a:ext cx="5479854" cy="547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Download Orange Emoji Icon | Emoji Island">
            <a:extLst>
              <a:ext uri="{FF2B5EF4-FFF2-40B4-BE49-F238E27FC236}">
                <a16:creationId xmlns:a16="http://schemas.microsoft.com/office/drawing/2014/main" id="{3BF572B9-4613-4092-B942-25C7E6E50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42909"/>
            <a:ext cx="4692649" cy="46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9302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C663-2F03-4269-8062-27C9D7D4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hicken Emoji (U+1F414)">
            <a:extLst>
              <a:ext uri="{FF2B5EF4-FFF2-40B4-BE49-F238E27FC236}">
                <a16:creationId xmlns:a16="http://schemas.microsoft.com/office/drawing/2014/main" id="{5320B40E-48CD-4EED-9D17-4886B2436E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9" y="1754953"/>
            <a:ext cx="3423922" cy="34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oking Pot Icons - Download Free Vector Icons | Noun Project">
            <a:extLst>
              <a:ext uri="{FF2B5EF4-FFF2-40B4-BE49-F238E27FC236}">
                <a16:creationId xmlns:a16="http://schemas.microsoft.com/office/drawing/2014/main" id="{47970450-10E1-4482-A13C-2E78AEF47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55" y="1818565"/>
            <a:ext cx="3594109" cy="359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ie Emoji (U+1F967)">
            <a:extLst>
              <a:ext uri="{FF2B5EF4-FFF2-40B4-BE49-F238E27FC236}">
                <a16:creationId xmlns:a16="http://schemas.microsoft.com/office/drawing/2014/main" id="{512BB9FE-C788-4D1A-ADDC-0E4CF3662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521" y="1272654"/>
            <a:ext cx="4140020" cy="414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671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A393B-07FB-4DEC-994C-213BA46E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ropical Fish Emoji [Free Download IOS Emojis] | Tropical fish ...">
            <a:extLst>
              <a:ext uri="{FF2B5EF4-FFF2-40B4-BE49-F238E27FC236}">
                <a16:creationId xmlns:a16="http://schemas.microsoft.com/office/drawing/2014/main" id="{229B2A5C-A657-4327-B66A-AF8B688D4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" y="1299501"/>
            <a:ext cx="4455519" cy="39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8" name="Picture 2" descr="Sticks And Stones Stock Photo, Picture And Royalty Free Image ...">
            <a:extLst>
              <a:ext uri="{FF2B5EF4-FFF2-40B4-BE49-F238E27FC236}">
                <a16:creationId xmlns:a16="http://schemas.microsoft.com/office/drawing/2014/main" id="{C696D492-BAA5-4A90-91A0-54EF0B1165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475" y="1462232"/>
            <a:ext cx="5932545" cy="39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3179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F74F-C170-4C04-97C2-C2AE735B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0" name="Picture 2" descr="🐼 Panda Emoji">
            <a:extLst>
              <a:ext uri="{FF2B5EF4-FFF2-40B4-BE49-F238E27FC236}">
                <a16:creationId xmlns:a16="http://schemas.microsoft.com/office/drawing/2014/main" id="{009BD79B-2762-416E-B71F-D22CAD46B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9" y="1047915"/>
            <a:ext cx="4896016" cy="489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 descr="Express train - Wikipedia">
            <a:extLst>
              <a:ext uri="{FF2B5EF4-FFF2-40B4-BE49-F238E27FC236}">
                <a16:creationId xmlns:a16="http://schemas.microsoft.com/office/drawing/2014/main" id="{73435075-A9EF-47AE-9144-9F45A1CFA6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20" y="1432560"/>
            <a:ext cx="6190091" cy="41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960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9B87-B4F2-4E12-967D-E3C90A9D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Petition IMPORTANT: Create an 'olive' emoji (Android &amp; iPhone)">
            <a:extLst>
              <a:ext uri="{FF2B5EF4-FFF2-40B4-BE49-F238E27FC236}">
                <a16:creationId xmlns:a16="http://schemas.microsoft.com/office/drawing/2014/main" id="{4794468F-2C89-40AD-8339-345ED5587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8" y="1577010"/>
            <a:ext cx="4619663" cy="46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8" name="Picture 6" descr="Know When to Start Your Garden | DIY Network Blog: Made + Remade | DIY">
            <a:extLst>
              <a:ext uri="{FF2B5EF4-FFF2-40B4-BE49-F238E27FC236}">
                <a16:creationId xmlns:a16="http://schemas.microsoft.com/office/drawing/2014/main" id="{D866A67D-57AB-48FD-8921-475A8B816C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15" y="1577010"/>
            <a:ext cx="5450481" cy="436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798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E6F58-0B04-42A5-92E2-A9D1F0ADC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Transparent Pine Tree Emoji - Free Transparent PNG Download - PNGkey">
            <a:extLst>
              <a:ext uri="{FF2B5EF4-FFF2-40B4-BE49-F238E27FC236}">
                <a16:creationId xmlns:a16="http://schemas.microsoft.com/office/drawing/2014/main" id="{5ECF4B07-6FD2-4899-8B32-9C357653CA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7" y="767849"/>
            <a:ext cx="4395746" cy="53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Red Apple Emoji (U+1F34E)">
            <a:extLst>
              <a:ext uri="{FF2B5EF4-FFF2-40B4-BE49-F238E27FC236}">
                <a16:creationId xmlns:a16="http://schemas.microsoft.com/office/drawing/2014/main" id="{85AE57A5-42D4-4890-9822-DF1E90221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368" y="767849"/>
            <a:ext cx="4816651" cy="481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251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92B05-8DB6-48AA-96D1-9B314C8A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 descr="Coco - Home | Facebook">
            <a:extLst>
              <a:ext uri="{FF2B5EF4-FFF2-40B4-BE49-F238E27FC236}">
                <a16:creationId xmlns:a16="http://schemas.microsoft.com/office/drawing/2014/main" id="{73EC9481-68ED-41F9-A099-2DE65DDB9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86" y="1027906"/>
            <a:ext cx="5043114" cy="504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6" name="Picture 6" descr="🥜 Peanuts Emoji Meaning with Pictures: from A to Z">
            <a:extLst>
              <a:ext uri="{FF2B5EF4-FFF2-40B4-BE49-F238E27FC236}">
                <a16:creationId xmlns:a16="http://schemas.microsoft.com/office/drawing/2014/main" id="{CAFED795-793E-4185-AA4B-3E6D6CAA84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27616"/>
            <a:ext cx="4602478" cy="46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3949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🎂 Birthday Cake Emoji">
            <a:extLst>
              <a:ext uri="{FF2B5EF4-FFF2-40B4-BE49-F238E27FC236}">
                <a16:creationId xmlns:a16="http://schemas.microsoft.com/office/drawing/2014/main" id="{CF1B6C09-7EE4-4A59-A1B0-F5F953992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34" y="2076136"/>
            <a:ext cx="4976471" cy="396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71BE5F-47CC-45F2-A690-CBDCBBDE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D8800-7AAA-406C-9EC1-EECC0D58C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Red Velvet Fruit Emoji - Kpop - T-Shirt | TeePublic">
            <a:extLst>
              <a:ext uri="{FF2B5EF4-FFF2-40B4-BE49-F238E27FC236}">
                <a16:creationId xmlns:a16="http://schemas.microsoft.com/office/drawing/2014/main" id="{C0290907-13F9-48D3-88A4-7CAE73B1A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4" b="42840"/>
          <a:stretch/>
        </p:blipFill>
        <p:spPr bwMode="auto">
          <a:xfrm>
            <a:off x="1138237" y="2211073"/>
            <a:ext cx="6936140" cy="33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9256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B962-91A0-45AD-8DF8-5FF25A93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0" name="Picture 2" descr="Key Emoji for Facebook, Email &amp; SMS | Key emoji, Emoji, Camera icon">
            <a:extLst>
              <a:ext uri="{FF2B5EF4-FFF2-40B4-BE49-F238E27FC236}">
                <a16:creationId xmlns:a16="http://schemas.microsoft.com/office/drawing/2014/main" id="{ED720BD7-5432-4670-8493-281EB7473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8" y="808383"/>
            <a:ext cx="4823129" cy="48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>
            <a:extLst>
              <a:ext uri="{FF2B5EF4-FFF2-40B4-BE49-F238E27FC236}">
                <a16:creationId xmlns:a16="http://schemas.microsoft.com/office/drawing/2014/main" id="{65EE604E-F50F-4346-9F29-2CEF491A5B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52" y="1797150"/>
            <a:ext cx="5800353" cy="32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800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B19C1-924F-43BD-A958-79120432A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ropical Fish Emoji [Free Download IOS Emojis] | Tropical fish ...">
            <a:extLst>
              <a:ext uri="{FF2B5EF4-FFF2-40B4-BE49-F238E27FC236}">
                <a16:creationId xmlns:a16="http://schemas.microsoft.com/office/drawing/2014/main" id="{04E471B7-73AB-4990-AFC0-A216F3452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9" y="925527"/>
            <a:ext cx="5929873" cy="52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🍟 French Fries Emoji">
            <a:extLst>
              <a:ext uri="{FF2B5EF4-FFF2-40B4-BE49-F238E27FC236}">
                <a16:creationId xmlns:a16="http://schemas.microsoft.com/office/drawing/2014/main" id="{336BEDDB-A33A-43A7-9339-CA77C6E192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08" y="1113183"/>
            <a:ext cx="4864687" cy="48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5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26DBB-E0D9-4839-9568-D3AC967A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France Emoji (U+1F1EB, U+1F1F7)">
            <a:extLst>
              <a:ext uri="{FF2B5EF4-FFF2-40B4-BE49-F238E27FC236}">
                <a16:creationId xmlns:a16="http://schemas.microsoft.com/office/drawing/2014/main" id="{BD9F230D-DB30-4D91-BCD7-6444AAA876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" y="365125"/>
            <a:ext cx="5391116" cy="539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🍟 French Fries Emoji">
            <a:extLst>
              <a:ext uri="{FF2B5EF4-FFF2-40B4-BE49-F238E27FC236}">
                <a16:creationId xmlns:a16="http://schemas.microsoft.com/office/drawing/2014/main" id="{097462BC-6130-46A8-AD32-A60E07D0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467105"/>
            <a:ext cx="4810538" cy="481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540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🧅 Onion Emoji">
            <a:extLst>
              <a:ext uri="{FF2B5EF4-FFF2-40B4-BE49-F238E27FC236}">
                <a16:creationId xmlns:a16="http://schemas.microsoft.com/office/drawing/2014/main" id="{6F9E71CD-1C78-4B63-99C0-EED35731E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879" y="1908313"/>
            <a:ext cx="5782540" cy="379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AC57B2-C17F-4D7F-845E-16372D92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France Emoji (U+1F1EB, U+1F1F7)">
            <a:extLst>
              <a:ext uri="{FF2B5EF4-FFF2-40B4-BE49-F238E27FC236}">
                <a16:creationId xmlns:a16="http://schemas.microsoft.com/office/drawing/2014/main" id="{3874B33F-A460-42B5-A380-85258E14ED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29" y="1908313"/>
            <a:ext cx="3905111" cy="390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owl with spoon | emojidex - custom emoji service and apps">
            <a:extLst>
              <a:ext uri="{FF2B5EF4-FFF2-40B4-BE49-F238E27FC236}">
                <a16:creationId xmlns:a16="http://schemas.microsoft.com/office/drawing/2014/main" id="{5F596CE6-5CA5-4068-ADF4-BBB487AD7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18" y="1205948"/>
            <a:ext cx="4562975" cy="460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1541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8369-1937-4283-9473-655FDD2D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38" name="Picture 2" descr="🇮🇹 Flag: Italy Emoji Meaning with Pictures: from A to Z">
            <a:extLst>
              <a:ext uri="{FF2B5EF4-FFF2-40B4-BE49-F238E27FC236}">
                <a16:creationId xmlns:a16="http://schemas.microsoft.com/office/drawing/2014/main" id="{13D98AD5-D54D-4027-BE1D-31E24D9B2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3" y="503583"/>
            <a:ext cx="4952337" cy="495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0" name="Picture 4" descr="🥩 Cut of Meat Emoji">
            <a:extLst>
              <a:ext uri="{FF2B5EF4-FFF2-40B4-BE49-F238E27FC236}">
                <a16:creationId xmlns:a16="http://schemas.microsoft.com/office/drawing/2014/main" id="{0BA5F7AC-E427-4B69-A559-641BF4939A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89" y="834887"/>
            <a:ext cx="4627701" cy="462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6523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22A7-E75A-40B2-9EBF-BBB6CB4F5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609FC-3BBA-4FC1-A856-CC4F50751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6" name="Picture 2" descr="Cooked Rice Emoji (U+1F35A)">
            <a:extLst>
              <a:ext uri="{FF2B5EF4-FFF2-40B4-BE49-F238E27FC236}">
                <a16:creationId xmlns:a16="http://schemas.microsoft.com/office/drawing/2014/main" id="{AF1E783E-3174-408F-A833-4574514D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9533"/>
            <a:ext cx="4130040" cy="41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lastic Ornament Water Drop Emoji - Build A-Head">
            <a:extLst>
              <a:ext uri="{FF2B5EF4-FFF2-40B4-BE49-F238E27FC236}">
                <a16:creationId xmlns:a16="http://schemas.microsoft.com/office/drawing/2014/main" id="{5DB9C741-14BE-459C-93FE-30E6D6A6B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80" y="1349533"/>
            <a:ext cx="4827430" cy="482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53371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24D0-CE97-4A4B-BA06-B60CA7B5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210" name="Picture 2" descr="🟢 Green Circle Emoji on Emojipedia 12.0">
            <a:extLst>
              <a:ext uri="{FF2B5EF4-FFF2-40B4-BE49-F238E27FC236}">
                <a16:creationId xmlns:a16="http://schemas.microsoft.com/office/drawing/2014/main" id="{8A16EA40-0185-4127-A227-53804BCB04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21" y="821635"/>
            <a:ext cx="4276939" cy="427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2" name="Picture 4" descr="Coffee cup Tea Emoji Drink - Coffee png download - 700*645 - Free ...">
            <a:extLst>
              <a:ext uri="{FF2B5EF4-FFF2-40B4-BE49-F238E27FC236}">
                <a16:creationId xmlns:a16="http://schemas.microsoft.com/office/drawing/2014/main" id="{DB12924E-1250-4D6E-B12E-1A54BA27C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04" y="322060"/>
            <a:ext cx="5198625" cy="477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23751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🧀 Cheese Wedge Emoji">
            <a:extLst>
              <a:ext uri="{FF2B5EF4-FFF2-40B4-BE49-F238E27FC236}">
                <a16:creationId xmlns:a16="http://schemas.microsoft.com/office/drawing/2014/main" id="{DD826E08-DFE9-4410-9210-8439CB265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77" y="903049"/>
            <a:ext cx="827554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CF365C-79E8-4194-A0C0-0D5F915F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9C95F-7B17-4D8E-8DF2-651CAFAC5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grill - Discord Emoji">
            <a:extLst>
              <a:ext uri="{FF2B5EF4-FFF2-40B4-BE49-F238E27FC236}">
                <a16:creationId xmlns:a16="http://schemas.microsoft.com/office/drawing/2014/main" id="{80F02369-2047-422A-A8C7-2BD97E34B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26" y="324348"/>
            <a:ext cx="3407133" cy="518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66578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063A-3BB9-4E23-A1E1-BE998FC6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zza Emoji (U+1F355)">
            <a:extLst>
              <a:ext uri="{FF2B5EF4-FFF2-40B4-BE49-F238E27FC236}">
                <a16:creationId xmlns:a16="http://schemas.microsoft.com/office/drawing/2014/main" id="{13093810-D12D-4E64-BB73-B0B386CAB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8" y="1060174"/>
            <a:ext cx="4412973" cy="441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4" name="Picture 2" descr="Grandma's Dinner Rolls Recipe | Land O'Lakes">
            <a:extLst>
              <a:ext uri="{FF2B5EF4-FFF2-40B4-BE49-F238E27FC236}">
                <a16:creationId xmlns:a16="http://schemas.microsoft.com/office/drawing/2014/main" id="{81BE493D-8C22-4F1A-A59E-6CE075AAEF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557" y="848139"/>
            <a:ext cx="4257261" cy="425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5737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34D42-D683-4165-9050-8960A2BE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2" name="Picture 2" descr="🇪 Regional Indicator Symbol Letter E Emoji">
            <a:extLst>
              <a:ext uri="{FF2B5EF4-FFF2-40B4-BE49-F238E27FC236}">
                <a16:creationId xmlns:a16="http://schemas.microsoft.com/office/drawing/2014/main" id="{7956024F-F68A-4F03-A6B6-E6EEC8DEA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1245704"/>
            <a:ext cx="4386470" cy="438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4" name="Picture 4" descr="Emoji Request - MeltingIceCubeEmoji">
            <a:extLst>
              <a:ext uri="{FF2B5EF4-FFF2-40B4-BE49-F238E27FC236}">
                <a16:creationId xmlns:a16="http://schemas.microsoft.com/office/drawing/2014/main" id="{673CEA6B-7F9E-4C46-92B6-A4FD27C3DB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" y="892155"/>
            <a:ext cx="5224007" cy="52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16815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F288-4F09-4769-B0E7-42EE16FF3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083D1-AA96-4E22-80C9-1EE29D759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 descr="👨‍⚕️ Man Health Worker Emoji on Apple iOS 10.2">
            <a:extLst>
              <a:ext uri="{FF2B5EF4-FFF2-40B4-BE49-F238E27FC236}">
                <a16:creationId xmlns:a16="http://schemas.microsoft.com/office/drawing/2014/main" id="{A14E27AB-9FD2-4581-973F-542F633DA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7" y="735497"/>
            <a:ext cx="4202264" cy="42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8" name="Picture 4" descr="Hot Pepper Emoji (U+1F336)">
            <a:extLst>
              <a:ext uri="{FF2B5EF4-FFF2-40B4-BE49-F238E27FC236}">
                <a16:creationId xmlns:a16="http://schemas.microsoft.com/office/drawing/2014/main" id="{F95BD012-E4FF-47E7-9DA2-08D27929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77" y="1073426"/>
            <a:ext cx="3864335" cy="386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32274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704D-3727-4054-826A-D7CE01BC3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0" name="Picture 2" descr="Sun Emoji (U+2600, U+FE0F)">
            <a:extLst>
              <a:ext uri="{FF2B5EF4-FFF2-40B4-BE49-F238E27FC236}">
                <a16:creationId xmlns:a16="http://schemas.microsoft.com/office/drawing/2014/main" id="{2BC2E5E3-158A-4CC2-A2E3-558EF631D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16" y="887896"/>
            <a:ext cx="4598504" cy="459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 descr="🇩 Regional Indicator Symbol Letter D Emoji">
            <a:extLst>
              <a:ext uri="{FF2B5EF4-FFF2-40B4-BE49-F238E27FC236}">
                <a16:creationId xmlns:a16="http://schemas.microsoft.com/office/drawing/2014/main" id="{B26FC6AB-61AE-4B5A-ACB5-5CB5DB5952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96" y="781878"/>
            <a:ext cx="4433695" cy="443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21200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B1A8-801B-4384-B42C-7EF87DE8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 descr="Petition · Apple: Make a butter emoji · Change.org">
            <a:extLst>
              <a:ext uri="{FF2B5EF4-FFF2-40B4-BE49-F238E27FC236}">
                <a16:creationId xmlns:a16="http://schemas.microsoft.com/office/drawing/2014/main" id="{CEB55E27-ED32-43A4-B1A2-459CBD87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5" y="2160105"/>
            <a:ext cx="6414215" cy="359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6" name="Picture 4" descr="Emoji Background png download - 500*500 - Free Transparent Ramen ...">
            <a:extLst>
              <a:ext uri="{FF2B5EF4-FFF2-40B4-BE49-F238E27FC236}">
                <a16:creationId xmlns:a16="http://schemas.microsoft.com/office/drawing/2014/main" id="{65EDBCEF-3604-413F-AFC3-F866D0D9EB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98" y="2344324"/>
            <a:ext cx="5810059" cy="322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458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39</Words>
  <Application>Microsoft Office PowerPoint</Application>
  <PresentationFormat>Widescreen</PresentationFormat>
  <Paragraphs>8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4" baseType="lpstr">
      <vt:lpstr>Arial</vt:lpstr>
      <vt:lpstr>Calibri</vt:lpstr>
      <vt:lpstr>Calibri Light</vt:lpstr>
      <vt:lpstr>Office Theme</vt:lpstr>
      <vt:lpstr>Guess the Food</vt:lpstr>
      <vt:lpstr>See how many slides of pictures you can decode to reveal the food item, drink, or restaurant it is!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the Food</dc:title>
  <dc:creator>Janae Winston</dc:creator>
  <cp:lastModifiedBy>Janae Winston</cp:lastModifiedBy>
  <cp:revision>7</cp:revision>
  <dcterms:created xsi:type="dcterms:W3CDTF">2020-04-22T21:05:06Z</dcterms:created>
  <dcterms:modified xsi:type="dcterms:W3CDTF">2020-05-18T18:36:19Z</dcterms:modified>
</cp:coreProperties>
</file>