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1" r:id="rId43"/>
    <p:sldId id="302" r:id="rId44"/>
    <p:sldId id="298" r:id="rId45"/>
    <p:sldId id="303" r:id="rId46"/>
    <p:sldId id="304" r:id="rId47"/>
    <p:sldId id="299" r:id="rId48"/>
    <p:sldId id="305" r:id="rId49"/>
    <p:sldId id="306" r:id="rId50"/>
    <p:sldId id="300" r:id="rId51"/>
    <p:sldId id="315" r:id="rId52"/>
    <p:sldId id="316" r:id="rId53"/>
    <p:sldId id="307" r:id="rId54"/>
    <p:sldId id="317" r:id="rId55"/>
    <p:sldId id="318" r:id="rId56"/>
    <p:sldId id="308" r:id="rId57"/>
    <p:sldId id="319" r:id="rId58"/>
    <p:sldId id="320" r:id="rId59"/>
    <p:sldId id="310" r:id="rId60"/>
    <p:sldId id="321" r:id="rId61"/>
    <p:sldId id="322" r:id="rId62"/>
    <p:sldId id="311" r:id="rId63"/>
    <p:sldId id="323" r:id="rId64"/>
    <p:sldId id="324" r:id="rId65"/>
    <p:sldId id="312" r:id="rId66"/>
    <p:sldId id="325" r:id="rId67"/>
    <p:sldId id="326" r:id="rId68"/>
    <p:sldId id="313" r:id="rId69"/>
    <p:sldId id="327" r:id="rId70"/>
    <p:sldId id="328" r:id="rId71"/>
    <p:sldId id="314" r:id="rId72"/>
    <p:sldId id="329" r:id="rId73"/>
    <p:sldId id="330" r:id="rId74"/>
    <p:sldId id="331" r:id="rId75"/>
    <p:sldId id="332" r:id="rId76"/>
    <p:sldId id="333" r:id="rId77"/>
    <p:sldId id="337" r:id="rId78"/>
    <p:sldId id="338" r:id="rId79"/>
    <p:sldId id="339" r:id="rId80"/>
    <p:sldId id="334" r:id="rId81"/>
    <p:sldId id="335" r:id="rId82"/>
    <p:sldId id="336" r:id="rId8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96ECC9-77B3-4DB6-BDE6-1D0BCB1D2784}" v="90" dt="2020-04-29T03:00:05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F6E0E8E6-B6EB-498A-BC29-48D81AAAA5B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A8B59-FD8C-464E-A2E0-D2DB42977C43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D0685-9E9F-46AF-8733-3458A4A5B67E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578A0-4252-4A4F-8A4C-4F80F1AD91FF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DF071-3364-4AF2-8784-696D9E53037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0C83B-2A0D-4895-8D19-F0DA28872F64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ACF0-C7E7-4CC8-840E-A2809FB4BDF6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64FF-53E9-4519-AFEB-B5EAE0A6C098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0605F-0999-49B8-97E8-A9F5FE66FD89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41493-8214-4CD3-9E66-4A7CE0239274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5397E-FD2D-4D0A-B33C-2E5AEFAED143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5092E-80DC-4992-A0D4-E74F7FC3042B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9A4C6-EA06-4AF0-A839-1839C57399A0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0C016-2580-485A-AC4B-4452BC379743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0C8E6-7044-439E-9AE7-82A0C81AB0F0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5F70E-5DFF-42EC-93B3-07D70D7ED1BD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520B5-A0C9-4D15-A71B-70A075D52D64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1EAF71F-1A43-41B7-B605-0710A83174B7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usic">
            <a:extLst>
              <a:ext uri="{FF2B5EF4-FFF2-40B4-BE49-F238E27FC236}">
                <a16:creationId xmlns:a16="http://schemas.microsoft.com/office/drawing/2014/main" id="{8237A171-FCED-45E4-B6D8-AEE806E0C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1"/>
          <a:stretch/>
        </p:blipFill>
        <p:spPr bwMode="auto">
          <a:xfrm rot="21600000">
            <a:off x="20" y="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Rectangle 134">
            <a:extLst>
              <a:ext uri="{FF2B5EF4-FFF2-40B4-BE49-F238E27FC236}">
                <a16:creationId xmlns:a16="http://schemas.microsoft.com/office/drawing/2014/main" id="{CBF37E64-678E-4AAC-82EB-281D0E37B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40505"/>
            <a:ext cx="9232232" cy="241668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EC5BF7-0FAB-4C04-B6FA-C4EB2DFC52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737" y="3593432"/>
            <a:ext cx="7768073" cy="1195136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tx1"/>
                </a:solidFill>
              </a:rPr>
              <a:t>Don’t forget the lyric</a:t>
            </a:r>
          </a:p>
        </p:txBody>
      </p:sp>
      <p:sp>
        <p:nvSpPr>
          <p:cNvPr id="137" name="5-Point Star 12">
            <a:extLst>
              <a:ext uri="{FF2B5EF4-FFF2-40B4-BE49-F238E27FC236}">
                <a16:creationId xmlns:a16="http://schemas.microsoft.com/office/drawing/2014/main" id="{3F315017-1C57-42D9-9FFB-A9CFD97F95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3590" y="3874678"/>
            <a:ext cx="788274" cy="730476"/>
          </a:xfrm>
          <a:prstGeom prst="star5">
            <a:avLst>
              <a:gd name="adj" fmla="val 25889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116" y="5657187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3479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8FC4-9889-4816-B0C7-8BC4BD7B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3. Man I feel like a women- Shania twain </a:t>
            </a:r>
          </a:p>
        </p:txBody>
      </p:sp>
      <p:sp>
        <p:nvSpPr>
          <p:cNvPr id="1028" name="Rectangle 70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Shania Twain: The Surprising Inspiration Behind “Man! I Feel Like ...">
            <a:extLst>
              <a:ext uri="{FF2B5EF4-FFF2-40B4-BE49-F238E27FC236}">
                <a16:creationId xmlns:a16="http://schemas.microsoft.com/office/drawing/2014/main" id="{E3BF5E1A-86BC-47C5-A72F-BB63D524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64838"/>
            <a:ext cx="5099864" cy="286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2AEB1-2853-40C2-A256-0EA53434EB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2837943"/>
          </a:xfrm>
        </p:spPr>
        <p:txBody>
          <a:bodyPr>
            <a:normAutofit/>
          </a:bodyPr>
          <a:lstStyle/>
          <a:p>
            <a:r>
              <a:rPr lang="en-US" dirty="0"/>
              <a:t>I get totally crazy</a:t>
            </a:r>
          </a:p>
          <a:p>
            <a:r>
              <a:rPr lang="en-US" dirty="0"/>
              <a:t>Can you feel it</a:t>
            </a:r>
          </a:p>
          <a:p>
            <a:r>
              <a:rPr lang="en-US" dirty="0"/>
              <a:t>Come, come, come, on baby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Answer: B</a:t>
            </a:r>
          </a:p>
          <a:p>
            <a:pPr marL="0" indent="0">
              <a:buNone/>
            </a:pPr>
            <a:r>
              <a:rPr lang="en-US" dirty="0"/>
              <a:t>_</a:t>
            </a:r>
            <a:r>
              <a:rPr lang="en-US" dirty="0">
                <a:solidFill>
                  <a:srgbClr val="0070C0"/>
                </a:solidFill>
              </a:rPr>
              <a:t>Man_  _I_  _Feel   _Like_   _A_             Women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750" y="50946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23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4132-A92A-4D6F-A022-EBC1C3C8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4.  Somebody to love- queen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Queen Freddie Mercury Brian May Band B/W 1980's Poster in 2020 ...">
            <a:extLst>
              <a:ext uri="{FF2B5EF4-FFF2-40B4-BE49-F238E27FC236}">
                <a16:creationId xmlns:a16="http://schemas.microsoft.com/office/drawing/2014/main" id="{2849B745-C685-45C7-B3AF-B893356F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551" y="571510"/>
            <a:ext cx="2975392" cy="445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1F9E5-435C-4F38-858C-D8D8ED27D9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2837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Till the tears run down from my eyes</a:t>
            </a:r>
          </a:p>
          <a:p>
            <a:pPr marL="0" indent="0">
              <a:buNone/>
            </a:pPr>
            <a:r>
              <a:rPr lang="en-US" dirty="0"/>
              <a:t>Lord, somebody (somebody)</a:t>
            </a:r>
          </a:p>
          <a:p>
            <a:pPr marL="0" indent="0">
              <a:buNone/>
            </a:pPr>
            <a:r>
              <a:rPr lang="en-US" dirty="0"/>
              <a:t>Ooh Somebody (please)</a:t>
            </a:r>
          </a:p>
          <a:p>
            <a:pPr marL="0" indent="0">
              <a:buNone/>
            </a:pPr>
            <a:r>
              <a:rPr lang="en-US" dirty="0"/>
              <a:t>Can anybody find me </a:t>
            </a:r>
          </a:p>
          <a:p>
            <a:pPr marL="0" indent="0">
              <a:buNone/>
            </a:pPr>
            <a:r>
              <a:rPr lang="en-US" dirty="0"/>
              <a:t>______    ____    _____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050" y="5020236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95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4132-A92A-4D6F-A022-EBC1C3C8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4.  Somebody to love- queen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Queen Freddie Mercury Brian May Band B/W 1980's Poster in 2020 ...">
            <a:extLst>
              <a:ext uri="{FF2B5EF4-FFF2-40B4-BE49-F238E27FC236}">
                <a16:creationId xmlns:a16="http://schemas.microsoft.com/office/drawing/2014/main" id="{2849B745-C685-45C7-B3AF-B893356F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551" y="571510"/>
            <a:ext cx="2975392" cy="445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1F9E5-435C-4F38-858C-D8D8ED27D9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67019" y="1837765"/>
            <a:ext cx="4526328" cy="21369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Till the tears run down from my eyes</a:t>
            </a:r>
          </a:p>
          <a:p>
            <a:pPr marL="0" indent="0">
              <a:buNone/>
            </a:pPr>
            <a:r>
              <a:rPr lang="en-US" dirty="0"/>
              <a:t>Lord, somebody (somebody)</a:t>
            </a:r>
          </a:p>
          <a:p>
            <a:pPr marL="0" indent="0">
              <a:buNone/>
            </a:pPr>
            <a:r>
              <a:rPr lang="en-US" dirty="0"/>
              <a:t>Ooh Somebody (please)</a:t>
            </a:r>
          </a:p>
          <a:p>
            <a:pPr marL="0" indent="0">
              <a:buNone/>
            </a:pPr>
            <a:r>
              <a:rPr lang="en-US" dirty="0"/>
              <a:t>Can anybody find me </a:t>
            </a:r>
          </a:p>
          <a:p>
            <a:pPr marL="0" indent="0">
              <a:buNone/>
            </a:pPr>
            <a:r>
              <a:rPr lang="en-US" dirty="0"/>
              <a:t>______    ____    _____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B96DBF-E235-4699-B987-4396291A3807}"/>
              </a:ext>
            </a:extLst>
          </p:cNvPr>
          <p:cNvSpPr txBox="1"/>
          <p:nvPr/>
        </p:nvSpPr>
        <p:spPr>
          <a:xfrm>
            <a:off x="7146077" y="3888420"/>
            <a:ext cx="334688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Take a look in the mirror?</a:t>
            </a:r>
          </a:p>
          <a:p>
            <a:pPr marL="342900" indent="-342900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What you are doing to me?</a:t>
            </a:r>
          </a:p>
          <a:p>
            <a:pPr marL="342900" indent="-342900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Somebody to love?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432" y="5317850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7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C4132-A92A-4D6F-A022-EBC1C3C88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4.  Somebody to love- queen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Queen Freddie Mercury Brian May Band B/W 1980's Poster in 2020 ...">
            <a:extLst>
              <a:ext uri="{FF2B5EF4-FFF2-40B4-BE49-F238E27FC236}">
                <a16:creationId xmlns:a16="http://schemas.microsoft.com/office/drawing/2014/main" id="{2849B745-C685-45C7-B3AF-B893356FA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33551" y="571510"/>
            <a:ext cx="2975392" cy="445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1F9E5-435C-4F38-858C-D8D8ED27D9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28379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Till the tears run down from my eyes</a:t>
            </a:r>
          </a:p>
          <a:p>
            <a:pPr marL="0" indent="0">
              <a:buNone/>
            </a:pPr>
            <a:r>
              <a:rPr lang="en-US" dirty="0"/>
              <a:t>Lord, somebody (somebody)</a:t>
            </a:r>
          </a:p>
          <a:p>
            <a:pPr marL="0" indent="0">
              <a:buNone/>
            </a:pPr>
            <a:r>
              <a:rPr lang="en-US" dirty="0"/>
              <a:t>Ooh Somebody (please)</a:t>
            </a:r>
          </a:p>
          <a:p>
            <a:pPr marL="0" indent="0">
              <a:buNone/>
            </a:pPr>
            <a:r>
              <a:rPr lang="en-US" dirty="0"/>
              <a:t>Can anybody find me 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Answer: C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Somebody to love?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025" y="5048077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794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71AF-864C-4351-9BAD-7B2B6645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685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5. Just the way you are- Bruno mars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C249C3-2B31-4E47-8ECA-D006D331C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24K Magic (album) - Wikipedia">
            <a:extLst>
              <a:ext uri="{FF2B5EF4-FFF2-40B4-BE49-F238E27FC236}">
                <a16:creationId xmlns:a16="http://schemas.microsoft.com/office/drawing/2014/main" id="{60F0B86B-F4EE-4F58-A855-1447690BF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993536"/>
            <a:ext cx="3611277" cy="361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32D73678-7058-488A-9DC4-225D2329C1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9193" y="2071048"/>
            <a:ext cx="5993489" cy="2837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And when you smile</a:t>
            </a:r>
          </a:p>
          <a:p>
            <a:pPr marL="0" indent="0">
              <a:buNone/>
            </a:pPr>
            <a:r>
              <a:rPr lang="en-US" dirty="0"/>
              <a:t>The whole world stops and stares for a while</a:t>
            </a:r>
          </a:p>
          <a:p>
            <a:pPr marL="0" indent="0">
              <a:buNone/>
            </a:pPr>
            <a:r>
              <a:rPr lang="en-US" dirty="0"/>
              <a:t>‘cause girl, you’re amazing</a:t>
            </a:r>
          </a:p>
          <a:p>
            <a:pPr marL="0" indent="0">
              <a:buNone/>
            </a:pPr>
            <a:r>
              <a:rPr lang="en-US" dirty="0"/>
              <a:t>____    ____      _____    _____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35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71AF-864C-4351-9BAD-7B2B6645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3023" y="417553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5. Just the way you are- Bruno mars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C249C3-2B31-4E47-8ECA-D006D331C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24K Magic (album) - Wikipedia">
            <a:extLst>
              <a:ext uri="{FF2B5EF4-FFF2-40B4-BE49-F238E27FC236}">
                <a16:creationId xmlns:a16="http://schemas.microsoft.com/office/drawing/2014/main" id="{60F0B86B-F4EE-4F58-A855-1447690BF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993536"/>
            <a:ext cx="3611277" cy="361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32D73678-7058-488A-9DC4-225D2329C1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66748" y="1662677"/>
            <a:ext cx="5993489" cy="20215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And when you smile</a:t>
            </a:r>
          </a:p>
          <a:p>
            <a:pPr marL="0" indent="0">
              <a:buNone/>
            </a:pPr>
            <a:r>
              <a:rPr lang="en-US" dirty="0"/>
              <a:t>The whole world stops and stares for a while</a:t>
            </a:r>
          </a:p>
          <a:p>
            <a:pPr marL="0" indent="0">
              <a:buNone/>
            </a:pPr>
            <a:r>
              <a:rPr lang="en-US" dirty="0"/>
              <a:t>‘cause girl, you’re amazing</a:t>
            </a:r>
          </a:p>
          <a:p>
            <a:pPr marL="0" indent="0">
              <a:buNone/>
            </a:pPr>
            <a:r>
              <a:rPr lang="en-US" dirty="0"/>
              <a:t>____    ____      _____    _____    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EA7706-1A11-4569-B628-1A0A2FABF1F9}"/>
              </a:ext>
            </a:extLst>
          </p:cNvPr>
          <p:cNvSpPr txBox="1"/>
          <p:nvPr/>
        </p:nvSpPr>
        <p:spPr>
          <a:xfrm>
            <a:off x="5027403" y="3684235"/>
            <a:ext cx="5785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When I see your face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Just the way you are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She’s so beautiful and I tell her everyday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FDE62D6F-EA80-41A4-8BCD-B47C16309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754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671AF-864C-4351-9BAD-7B2B6645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685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5. Just the way you are- Bruno mars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CC249C3-2B31-4E47-8ECA-D006D331C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 descr="24K Magic (album) - Wikipedia">
            <a:extLst>
              <a:ext uri="{FF2B5EF4-FFF2-40B4-BE49-F238E27FC236}">
                <a16:creationId xmlns:a16="http://schemas.microsoft.com/office/drawing/2014/main" id="{60F0B86B-F4EE-4F58-A855-1447690BF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993536"/>
            <a:ext cx="3611277" cy="361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32D73678-7058-488A-9DC4-225D2329C12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9193" y="2071048"/>
            <a:ext cx="6212791" cy="3488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And when you smile</a:t>
            </a:r>
          </a:p>
          <a:p>
            <a:pPr marL="0" indent="0" algn="ctr">
              <a:buNone/>
            </a:pPr>
            <a:r>
              <a:rPr lang="en-US" sz="2400" dirty="0"/>
              <a:t>The whole world stops and stares for a while</a:t>
            </a:r>
          </a:p>
          <a:p>
            <a:pPr marL="0" indent="0" algn="ctr">
              <a:buNone/>
            </a:pPr>
            <a:r>
              <a:rPr lang="en-US" sz="2400" dirty="0"/>
              <a:t>‘cause girl, you’re amazing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Answer: B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Just the way you are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F13F9C81-2D67-443A-B4B0-12D8AAFE96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26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C0C0-CED7-4133-B96E-50638CEB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6. Just wanna be with you- high school musical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Fresh Eyes: High School Musical 3 | The Young Folks">
            <a:extLst>
              <a:ext uri="{FF2B5EF4-FFF2-40B4-BE49-F238E27FC236}">
                <a16:creationId xmlns:a16="http://schemas.microsoft.com/office/drawing/2014/main" id="{AD4209BD-87EE-419B-B7D6-C300BA2B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223" y="489589"/>
            <a:ext cx="4419402" cy="441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3C24AF81-C015-49F3-B8AF-379EDB88E0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17920" y="1837766"/>
            <a:ext cx="4864762" cy="30712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No matter where life takes us</a:t>
            </a:r>
          </a:p>
          <a:p>
            <a:pPr marL="0" indent="0" algn="ctr">
              <a:buNone/>
            </a:pPr>
            <a:r>
              <a:rPr lang="en-US" sz="2400" dirty="0"/>
              <a:t>Nothing can break us apart</a:t>
            </a:r>
          </a:p>
          <a:p>
            <a:pPr marL="0" indent="0" algn="ctr">
              <a:buNone/>
            </a:pPr>
            <a:r>
              <a:rPr lang="en-US" sz="2400" dirty="0"/>
              <a:t>You know its true</a:t>
            </a:r>
          </a:p>
          <a:p>
            <a:pPr marL="0" indent="0" algn="ctr">
              <a:buNone/>
            </a:pPr>
            <a:r>
              <a:rPr lang="en-US" sz="2400" dirty="0"/>
              <a:t>__  ____ ____ ___  ____   ____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1F405C42-7503-471B-92C7-83B40D9D3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239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C0C0-CED7-4133-B96E-50638CEB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6. Just wanna be with you- high school musical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Fresh Eyes: High School Musical 3 | The Young Folks">
            <a:extLst>
              <a:ext uri="{FF2B5EF4-FFF2-40B4-BE49-F238E27FC236}">
                <a16:creationId xmlns:a16="http://schemas.microsoft.com/office/drawing/2014/main" id="{AD4209BD-87EE-419B-B7D6-C300BA2B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223" y="489589"/>
            <a:ext cx="4419402" cy="441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3C24AF81-C015-49F3-B8AF-379EDB88E0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188839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No matter where life takes us</a:t>
            </a:r>
          </a:p>
          <a:p>
            <a:pPr marL="0" indent="0" algn="ctr">
              <a:buNone/>
            </a:pPr>
            <a:r>
              <a:rPr lang="en-US" dirty="0"/>
              <a:t>Nothing can break us apart</a:t>
            </a:r>
          </a:p>
          <a:p>
            <a:pPr marL="0" indent="0" algn="ctr">
              <a:buNone/>
            </a:pPr>
            <a:r>
              <a:rPr lang="en-US" dirty="0"/>
              <a:t>You know its true</a:t>
            </a:r>
          </a:p>
          <a:p>
            <a:pPr marL="0" indent="0" algn="ctr">
              <a:buNone/>
            </a:pPr>
            <a:r>
              <a:rPr lang="en-US" dirty="0"/>
              <a:t>__  ____ ____ ___  ____   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794CF-486D-4800-BE44-98DA31996217}"/>
              </a:ext>
            </a:extLst>
          </p:cNvPr>
          <p:cNvSpPr txBox="1"/>
          <p:nvPr/>
        </p:nvSpPr>
        <p:spPr>
          <a:xfrm>
            <a:off x="6551609" y="4119239"/>
            <a:ext cx="4678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I JUST WANNA BE WITH YOU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THERE’S NOTHING WE CAN’T DO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YOU KNOW HOW LIFE CAN BE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B4AF98E9-6D8D-460F-B38D-588D1D3C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069" y="531956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6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C0C0-CED7-4133-B96E-50638CEB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6. Just wanna be with you- high school musical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Fresh Eyes: High School Musical 3 | The Young Folks">
            <a:extLst>
              <a:ext uri="{FF2B5EF4-FFF2-40B4-BE49-F238E27FC236}">
                <a16:creationId xmlns:a16="http://schemas.microsoft.com/office/drawing/2014/main" id="{AD4209BD-87EE-419B-B7D6-C300BA2B8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223" y="489589"/>
            <a:ext cx="4419402" cy="441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3C24AF81-C015-49F3-B8AF-379EDB88E0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770" y="1672556"/>
            <a:ext cx="5140150" cy="35128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No matter where life takes us</a:t>
            </a:r>
          </a:p>
          <a:p>
            <a:pPr marL="0" indent="0" algn="ctr">
              <a:buNone/>
            </a:pPr>
            <a:r>
              <a:rPr lang="en-US" sz="2800" dirty="0"/>
              <a:t>Nothing can break us apart</a:t>
            </a:r>
          </a:p>
          <a:p>
            <a:pPr marL="0" indent="0" algn="ctr">
              <a:buNone/>
            </a:pPr>
            <a:r>
              <a:rPr lang="en-US" sz="2800" dirty="0"/>
              <a:t>You know its true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70C0"/>
                </a:solidFill>
              </a:rPr>
              <a:t>Answer:  A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70C0"/>
                </a:solidFill>
              </a:rPr>
              <a:t>I just wanna be with you 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8E42C22C-5009-46C5-B7B4-6E42C6C42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269" y="52445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425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6C32-98CF-42E4-A0B6-CF98A7FC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1.  Perfect- Ed Sheeran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Meaning of “Perfect” By Ed Sheeran - Song Meanings and Facts">
            <a:extLst>
              <a:ext uri="{FF2B5EF4-FFF2-40B4-BE49-F238E27FC236}">
                <a16:creationId xmlns:a16="http://schemas.microsoft.com/office/drawing/2014/main" id="{D985FED0-F983-4769-AD1F-7FAAB067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20" y="1033656"/>
            <a:ext cx="5099864" cy="31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E2ACD-822B-4E07-92F3-11DC44F792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1711" y="1977612"/>
            <a:ext cx="4531072" cy="3072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Now I know I have met an angel in person</a:t>
            </a:r>
          </a:p>
          <a:p>
            <a:pPr marL="0" indent="0">
              <a:buNone/>
            </a:pPr>
            <a:r>
              <a:rPr lang="en-US" dirty="0"/>
              <a:t>And she looks perfect</a:t>
            </a:r>
          </a:p>
          <a:p>
            <a:pPr marL="0" indent="0">
              <a:buNone/>
            </a:pPr>
            <a:r>
              <a:rPr lang="en-US" dirty="0"/>
              <a:t>No, I don’t deserve this</a:t>
            </a:r>
          </a:p>
          <a:p>
            <a:pPr marL="0" indent="0">
              <a:buNone/>
            </a:pPr>
            <a:r>
              <a:rPr lang="en-US" dirty="0"/>
              <a:t>____     _____         _______       _______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1897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07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8C7B-C62C-453C-85CD-16751D98C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562" y="378783"/>
            <a:ext cx="3072869" cy="1151965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7. Rock and Roll all nite- kiss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DD6A7B6-3808-491D-9EB0-0459CA404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59FD6B0F-10B8-4FFB-B15D-B9CFA661B5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65774" y="1341121"/>
            <a:ext cx="4125986" cy="38022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party’s just begun, we’ll let you in</a:t>
            </a:r>
          </a:p>
          <a:p>
            <a:pPr marL="0" indent="0">
              <a:buNone/>
            </a:pPr>
            <a:r>
              <a:rPr lang="en-US" sz="2400" dirty="0"/>
              <a:t>You drive us wild, we’ll drive you crazy</a:t>
            </a:r>
          </a:p>
          <a:p>
            <a:pPr marL="0" indent="0">
              <a:buNone/>
            </a:pPr>
            <a:r>
              <a:rPr lang="en-US" sz="2400" dirty="0"/>
              <a:t>You keep on shoutin’, you keep on shoutin’</a:t>
            </a:r>
          </a:p>
          <a:p>
            <a:pPr marL="0" indent="0">
              <a:buNone/>
            </a:pPr>
            <a:r>
              <a:rPr lang="en-US" sz="2400" dirty="0"/>
              <a:t>__ ___ ___ ___ ___ __  ___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4" name="Picture 4" descr="Kiss superfan on massive collection, including $4,500 pinball ...">
            <a:extLst>
              <a:ext uri="{FF2B5EF4-FFF2-40B4-BE49-F238E27FC236}">
                <a16:creationId xmlns:a16="http://schemas.microsoft.com/office/drawing/2014/main" id="{99A414D8-70E6-4D12-969E-3637017DB3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52" y="1043541"/>
            <a:ext cx="6434749" cy="337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BC6137D6-1986-4A0E-A13C-36877364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3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8C7B-C62C-453C-85CD-16751D98C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562" y="378783"/>
            <a:ext cx="3072869" cy="1151965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7. Rock and Roll all nite- kiss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DD6A7B6-3808-491D-9EB0-0459CA404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59FD6B0F-10B8-4FFB-B15D-B9CFA661B5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53686" y="1468619"/>
            <a:ext cx="3394620" cy="2663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party’s just begun, we’ll let you in</a:t>
            </a:r>
          </a:p>
          <a:p>
            <a:pPr marL="0" indent="0">
              <a:buNone/>
            </a:pPr>
            <a:r>
              <a:rPr lang="en-US" dirty="0"/>
              <a:t>You drive us wild, we’ll drive you crazy</a:t>
            </a:r>
          </a:p>
          <a:p>
            <a:pPr marL="0" indent="0">
              <a:buNone/>
            </a:pPr>
            <a:r>
              <a:rPr lang="en-US" dirty="0"/>
              <a:t>You keep on shoutin’, you keep on shoutin’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4" name="Picture 4" descr="Kiss superfan on massive collection, including $4,500 pinball ...">
            <a:extLst>
              <a:ext uri="{FF2B5EF4-FFF2-40B4-BE49-F238E27FC236}">
                <a16:creationId xmlns:a16="http://schemas.microsoft.com/office/drawing/2014/main" id="{99A414D8-70E6-4D12-969E-3637017DB3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53" y="1043542"/>
            <a:ext cx="6348858" cy="333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F65E7B-8C97-465E-BF67-1294908E8E0B}"/>
              </a:ext>
            </a:extLst>
          </p:cNvPr>
          <p:cNvSpPr txBox="1"/>
          <p:nvPr/>
        </p:nvSpPr>
        <p:spPr>
          <a:xfrm>
            <a:off x="7779985" y="3803189"/>
            <a:ext cx="37042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000" dirty="0">
                <a:solidFill>
                  <a:srgbClr val="002060"/>
                </a:solidFill>
              </a:rPr>
              <a:t>You’re </a:t>
            </a:r>
            <a:r>
              <a:rPr lang="en-US" sz="2000" dirty="0" err="1">
                <a:solidFill>
                  <a:srgbClr val="002060"/>
                </a:solidFill>
              </a:rPr>
              <a:t>lookin</a:t>
            </a:r>
            <a:r>
              <a:rPr lang="en-US" sz="2000" dirty="0">
                <a:solidFill>
                  <a:srgbClr val="002060"/>
                </a:solidFill>
              </a:rPr>
              <a:t>’ fancy and I like your style </a:t>
            </a:r>
          </a:p>
          <a:p>
            <a:pPr marL="342900" indent="-342900">
              <a:buAutoNum type="alphaUcPeriod"/>
            </a:pPr>
            <a:r>
              <a:rPr lang="en-US" sz="2000" dirty="0">
                <a:solidFill>
                  <a:srgbClr val="002060"/>
                </a:solidFill>
              </a:rPr>
              <a:t>You say you wanna go for a spin</a:t>
            </a:r>
          </a:p>
          <a:p>
            <a:pPr marL="342900" indent="-342900">
              <a:buAutoNum type="alphaUcPeriod"/>
            </a:pPr>
            <a:r>
              <a:rPr lang="en-US" sz="2000" dirty="0">
                <a:solidFill>
                  <a:srgbClr val="002060"/>
                </a:solidFill>
              </a:rPr>
              <a:t>I wanna rock and roll all nite 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4011A58B-C429-4EC8-A492-3D692F66F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605" y="547670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8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B8C7B-C62C-453C-85CD-16751D98C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4562" y="378783"/>
            <a:ext cx="3072869" cy="1151965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7. Rock and Roll all nite- kiss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DD6A7B6-3808-491D-9EB0-0459CA404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7045932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59FD6B0F-10B8-4FFB-B15D-B9CFA661B52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8062" y="1530748"/>
            <a:ext cx="3394620" cy="33782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The party’s just begun, we’ll let you in</a:t>
            </a:r>
          </a:p>
          <a:p>
            <a:pPr marL="0" indent="0">
              <a:buNone/>
            </a:pPr>
            <a:r>
              <a:rPr lang="en-US" dirty="0"/>
              <a:t>You drive us wild, we’ll drive you crazy</a:t>
            </a:r>
          </a:p>
          <a:p>
            <a:pPr marL="0" indent="0">
              <a:buNone/>
            </a:pPr>
            <a:r>
              <a:rPr lang="en-US" dirty="0"/>
              <a:t>You keep on shoutin’, you keep on shoutin’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Answer: C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I wanna rock and roll all nite</a:t>
            </a:r>
          </a:p>
        </p:txBody>
      </p:sp>
      <p:pic>
        <p:nvPicPr>
          <p:cNvPr id="5124" name="Picture 4" descr="Kiss superfan on massive collection, including $4,500 pinball ...">
            <a:extLst>
              <a:ext uri="{FF2B5EF4-FFF2-40B4-BE49-F238E27FC236}">
                <a16:creationId xmlns:a16="http://schemas.microsoft.com/office/drawing/2014/main" id="{99A414D8-70E6-4D12-969E-3637017DB3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52" y="1043541"/>
            <a:ext cx="6434749" cy="337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26E97A90-D4CE-4549-8B60-CE94DF9E6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937A-2E09-45E2-8283-AC2C0F7F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685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8. Jailhouse rock- Elvis Presley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C249C3-2B31-4E47-8ECA-D006D331C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Amazon.com: Elvis Presley Jailhouse Rock Photo Rock Roll Music ...">
            <a:extLst>
              <a:ext uri="{FF2B5EF4-FFF2-40B4-BE49-F238E27FC236}">
                <a16:creationId xmlns:a16="http://schemas.microsoft.com/office/drawing/2014/main" id="{082CFB75-6AC9-48C9-9DD6-5FB0DDF1B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369" y="559624"/>
            <a:ext cx="3501240" cy="434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25DC3873-3E05-45EF-B815-4DB9873B19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9193" y="2071048"/>
            <a:ext cx="5993489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whole rhythm section was the purple gang</a:t>
            </a:r>
          </a:p>
          <a:p>
            <a:pPr marL="0" indent="0" algn="ctr">
              <a:buNone/>
            </a:pPr>
            <a:r>
              <a:rPr lang="en-US" dirty="0"/>
              <a:t>Let’s rock, everybody, let’s rock</a:t>
            </a:r>
          </a:p>
          <a:p>
            <a:pPr marL="0" indent="0" algn="ctr">
              <a:buNone/>
            </a:pPr>
            <a:r>
              <a:rPr lang="en-US" dirty="0"/>
              <a:t>Everybody in the whole cell block</a:t>
            </a:r>
          </a:p>
          <a:p>
            <a:pPr marL="0" indent="0" algn="ctr">
              <a:buNone/>
            </a:pPr>
            <a:r>
              <a:rPr lang="en-US" dirty="0"/>
              <a:t>___   ____  ___  ___   _______   _____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C4C8C552-CC5D-4C9D-8881-FD7CACEE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77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937A-2E09-45E2-8283-AC2C0F7F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685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8. Jailhouse rock- Elvis Presley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C249C3-2B31-4E47-8ECA-D006D331C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Amazon.com: Elvis Presley Jailhouse Rock Photo Rock Roll Music ...">
            <a:extLst>
              <a:ext uri="{FF2B5EF4-FFF2-40B4-BE49-F238E27FC236}">
                <a16:creationId xmlns:a16="http://schemas.microsoft.com/office/drawing/2014/main" id="{082CFB75-6AC9-48C9-9DD6-5FB0DDF1B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369" y="559624"/>
            <a:ext cx="3501240" cy="434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25DC3873-3E05-45EF-B815-4DB9873B19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9193" y="1970843"/>
            <a:ext cx="5993490" cy="2166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whole rhythm section was the purple gang</a:t>
            </a:r>
          </a:p>
          <a:p>
            <a:pPr marL="0" indent="0" algn="ctr">
              <a:buNone/>
            </a:pPr>
            <a:r>
              <a:rPr lang="en-US" dirty="0"/>
              <a:t>Let’s rock, everybody, let’s rock</a:t>
            </a:r>
          </a:p>
          <a:p>
            <a:pPr marL="0" indent="0" algn="ctr">
              <a:buNone/>
            </a:pPr>
            <a:r>
              <a:rPr lang="en-US" dirty="0"/>
              <a:t>Everybody in the whole cell block</a:t>
            </a:r>
          </a:p>
          <a:p>
            <a:pPr marL="0" indent="0" algn="ctr">
              <a:buNone/>
            </a:pPr>
            <a:r>
              <a:rPr lang="en-US" dirty="0"/>
              <a:t>___   ____  ___  ___   _______   _____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D51F01-2FD0-483E-9EDC-823AA8AA1F4C}"/>
              </a:ext>
            </a:extLst>
          </p:cNvPr>
          <p:cNvSpPr txBox="1"/>
          <p:nvPr/>
        </p:nvSpPr>
        <p:spPr>
          <a:xfrm>
            <a:off x="5089192" y="4039340"/>
            <a:ext cx="5084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I wanna stick around for a while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Was dancing to the jailhouse rock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Sad sack was sitting on a block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18812D1A-1C19-479F-A474-09337EA0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6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1937A-2E09-45E2-8283-AC2C0F7F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685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8. Jailhouse rock- Elvis Presley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CC249C3-2B31-4E47-8ECA-D006D331C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Amazon.com: Elvis Presley Jailhouse Rock Photo Rock Roll Music ...">
            <a:extLst>
              <a:ext uri="{FF2B5EF4-FFF2-40B4-BE49-F238E27FC236}">
                <a16:creationId xmlns:a16="http://schemas.microsoft.com/office/drawing/2014/main" id="{082CFB75-6AC9-48C9-9DD6-5FB0DDF1B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9369" y="559624"/>
            <a:ext cx="3501240" cy="434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25DC3873-3E05-45EF-B815-4DB9873B194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9193" y="2071048"/>
            <a:ext cx="5993489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whole rhythm section was the purple gang</a:t>
            </a:r>
          </a:p>
          <a:p>
            <a:pPr marL="0" indent="0" algn="ctr">
              <a:buNone/>
            </a:pPr>
            <a:r>
              <a:rPr lang="en-US" dirty="0"/>
              <a:t>Let’s rock, everybody, let’s rock</a:t>
            </a:r>
          </a:p>
          <a:p>
            <a:pPr marL="0" indent="0" algn="ctr">
              <a:buNone/>
            </a:pPr>
            <a:r>
              <a:rPr lang="en-US" dirty="0"/>
              <a:t>Everybody in the whole cell block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Answer: B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Was dancing to the jailhouse rock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765CFEF7-E184-4ADA-AC09-66E311611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1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E145C-8796-4C6F-90E2-939E62B5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685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9. </a:t>
            </a:r>
            <a:r>
              <a:rPr lang="en-US" sz="3800" dirty="0" err="1"/>
              <a:t>HElp</a:t>
            </a:r>
            <a:r>
              <a:rPr lang="en-US" sz="3800" dirty="0"/>
              <a:t>- the Beatles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DBE855F-ABF8-41CC-81BB-E5FDCC579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he Beatles - Yesterday - YouTube">
            <a:extLst>
              <a:ext uri="{FF2B5EF4-FFF2-40B4-BE49-F238E27FC236}">
                <a16:creationId xmlns:a16="http://schemas.microsoft.com/office/drawing/2014/main" id="{0FC8D8AD-D133-4DD1-9DF2-931E6706E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1" r="25689"/>
          <a:stretch/>
        </p:blipFill>
        <p:spPr bwMode="auto">
          <a:xfrm>
            <a:off x="750708" y="689358"/>
            <a:ext cx="361127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5FC2D9FD-1088-445E-903A-D6883A1050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9193" y="2071049"/>
            <a:ext cx="5993489" cy="23676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And I do appreciate you being ‘round</a:t>
            </a:r>
          </a:p>
          <a:p>
            <a:pPr marL="0" indent="0" algn="ctr">
              <a:buNone/>
            </a:pPr>
            <a:r>
              <a:rPr lang="en-US" dirty="0"/>
              <a:t>Help me get my feet back on the ground</a:t>
            </a:r>
          </a:p>
          <a:p>
            <a:pPr marL="0" indent="0" algn="ctr">
              <a:buNone/>
            </a:pPr>
            <a:r>
              <a:rPr lang="en-US" dirty="0"/>
              <a:t>Won’t you please, please help me?</a:t>
            </a:r>
          </a:p>
          <a:p>
            <a:pPr marL="0" indent="0" algn="ctr">
              <a:buNone/>
            </a:pPr>
            <a:r>
              <a:rPr lang="en-US" dirty="0"/>
              <a:t>___ ___, ____  ____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5D844011-5D2C-4859-9218-A6EA13B36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53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E145C-8796-4C6F-90E2-939E62B5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685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9. HElp- the Beatles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DBE855F-ABF8-41CC-81BB-E5FDCC579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he Beatles - Yesterday - YouTube">
            <a:extLst>
              <a:ext uri="{FF2B5EF4-FFF2-40B4-BE49-F238E27FC236}">
                <a16:creationId xmlns:a16="http://schemas.microsoft.com/office/drawing/2014/main" id="{0FC8D8AD-D133-4DD1-9DF2-931E6706E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1" r="25689"/>
          <a:stretch/>
        </p:blipFill>
        <p:spPr bwMode="auto">
          <a:xfrm>
            <a:off x="750708" y="689358"/>
            <a:ext cx="361127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5FC2D9FD-1088-445E-903A-D6883A1050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21434" y="1615374"/>
            <a:ext cx="5993489" cy="23676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And I do appreciate you being ‘round</a:t>
            </a:r>
          </a:p>
          <a:p>
            <a:pPr marL="0" indent="0" algn="ctr">
              <a:buNone/>
            </a:pPr>
            <a:r>
              <a:rPr lang="en-US" dirty="0"/>
              <a:t>Help me get my feet back on the ground</a:t>
            </a:r>
          </a:p>
          <a:p>
            <a:pPr marL="0" indent="0" algn="ctr">
              <a:buNone/>
            </a:pPr>
            <a:r>
              <a:rPr lang="en-US" dirty="0"/>
              <a:t>Won’t you please, please help me?</a:t>
            </a:r>
          </a:p>
          <a:p>
            <a:pPr marL="0" indent="0" algn="ctr">
              <a:buNone/>
            </a:pPr>
            <a:r>
              <a:rPr lang="en-US" dirty="0"/>
              <a:t>___ ___, ____  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AD65D6-8CC4-4303-AA72-5472E3D064FC}"/>
              </a:ext>
            </a:extLst>
          </p:cNvPr>
          <p:cNvSpPr txBox="1"/>
          <p:nvPr/>
        </p:nvSpPr>
        <p:spPr>
          <a:xfrm>
            <a:off x="6161210" y="4092220"/>
            <a:ext cx="4350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Feed me, feed me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Help me, help me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Save me, save me 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413571FC-59CA-4697-A1B5-F868959D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759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E145C-8796-4C6F-90E2-939E62B56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685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9. </a:t>
            </a:r>
            <a:r>
              <a:rPr lang="en-US" sz="3800" dirty="0" err="1"/>
              <a:t>HElp</a:t>
            </a:r>
            <a:r>
              <a:rPr lang="en-US" sz="3800" dirty="0"/>
              <a:t>- the Beatles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8DBE855F-ABF8-41CC-81BB-E5FDCC579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The Beatles - Yesterday - YouTube">
            <a:extLst>
              <a:ext uri="{FF2B5EF4-FFF2-40B4-BE49-F238E27FC236}">
                <a16:creationId xmlns:a16="http://schemas.microsoft.com/office/drawing/2014/main" id="{0FC8D8AD-D133-4DD1-9DF2-931E6706E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1" r="25689"/>
          <a:stretch/>
        </p:blipFill>
        <p:spPr bwMode="auto">
          <a:xfrm>
            <a:off x="750708" y="689358"/>
            <a:ext cx="361127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5FC2D9FD-1088-445E-903A-D6883A10501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9193" y="2071049"/>
            <a:ext cx="5993489" cy="236760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And I do appreciate you being ‘round</a:t>
            </a:r>
          </a:p>
          <a:p>
            <a:pPr marL="0" indent="0" algn="ctr">
              <a:buNone/>
            </a:pPr>
            <a:r>
              <a:rPr lang="en-US" dirty="0"/>
              <a:t>Help me get my feet back on the ground</a:t>
            </a:r>
          </a:p>
          <a:p>
            <a:pPr marL="0" indent="0" algn="ctr">
              <a:buNone/>
            </a:pPr>
            <a:r>
              <a:rPr lang="en-US" dirty="0"/>
              <a:t>Won’t you please, please help me?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Answer: B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Help me, help me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8F7BA320-073A-430B-A60D-E5608334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71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F5374-CA3F-4A2A-A1F2-A2B1780D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2600" dirty="0"/>
              <a:t>10. I wanna dance with somebody- Whitney Houston</a:t>
            </a:r>
          </a:p>
        </p:txBody>
      </p:sp>
      <p:sp>
        <p:nvSpPr>
          <p:cNvPr id="1032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ere Are All Of The Interesting Things About Whitney Houston's Diet">
            <a:extLst>
              <a:ext uri="{FF2B5EF4-FFF2-40B4-BE49-F238E27FC236}">
                <a16:creationId xmlns:a16="http://schemas.microsoft.com/office/drawing/2014/main" id="{A89836AF-E248-4354-966B-41A773C1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545" y="689358"/>
            <a:ext cx="4878189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Content Placeholder 1029">
            <a:extLst>
              <a:ext uri="{FF2B5EF4-FFF2-40B4-BE49-F238E27FC236}">
                <a16:creationId xmlns:a16="http://schemas.microsoft.com/office/drawing/2014/main" id="{B89BCD2E-7A80-41DF-AEE6-584648E160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60625" y="1578984"/>
            <a:ext cx="4969830" cy="33300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Oh, I wanna dance with somebody </a:t>
            </a:r>
          </a:p>
          <a:p>
            <a:pPr marL="0" indent="0" algn="ctr">
              <a:buNone/>
            </a:pPr>
            <a:r>
              <a:rPr lang="en-US" sz="2400" dirty="0"/>
              <a:t>I wanna feel the heat</a:t>
            </a:r>
          </a:p>
          <a:p>
            <a:pPr marL="0" indent="0" algn="ctr">
              <a:buNone/>
            </a:pPr>
            <a:r>
              <a:rPr lang="en-US" sz="2400" dirty="0"/>
              <a:t>Yeah, I wanna dance with somebody</a:t>
            </a:r>
          </a:p>
          <a:p>
            <a:pPr marL="0" indent="0" algn="ctr">
              <a:buNone/>
            </a:pPr>
            <a:r>
              <a:rPr lang="en-US" sz="2400" dirty="0"/>
              <a:t>___     _____   ____    ____    ____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8E3DD32F-E836-4FEE-B391-14F814E25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0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6C32-98CF-42E4-A0B6-CF98A7FC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764" y="277427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1.  Perfect- Ed Sheeran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Meaning of “Perfect” By Ed Sheeran - Song Meanings and Facts">
            <a:extLst>
              <a:ext uri="{FF2B5EF4-FFF2-40B4-BE49-F238E27FC236}">
                <a16:creationId xmlns:a16="http://schemas.microsoft.com/office/drawing/2014/main" id="{D985FED0-F983-4769-AD1F-7FAAB067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20" y="681257"/>
            <a:ext cx="5099864" cy="31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E2ACD-822B-4E07-92F3-11DC44F792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2671" y="1429392"/>
            <a:ext cx="4886358" cy="19996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Now I know I have met an angel in person</a:t>
            </a:r>
          </a:p>
          <a:p>
            <a:pPr marL="0" indent="0">
              <a:buNone/>
            </a:pPr>
            <a:r>
              <a:rPr lang="en-US" dirty="0"/>
              <a:t>And she looks perfect</a:t>
            </a:r>
          </a:p>
          <a:p>
            <a:pPr marL="0" indent="0">
              <a:buNone/>
            </a:pPr>
            <a:r>
              <a:rPr lang="en-US" dirty="0"/>
              <a:t>No, I don’t deserve this</a:t>
            </a:r>
          </a:p>
          <a:p>
            <a:pPr marL="0" indent="0">
              <a:buNone/>
            </a:pPr>
            <a:r>
              <a:rPr lang="en-US" dirty="0"/>
              <a:t>____     _____         _______       _______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8EF390-5EFC-460B-BB45-374F3A23D900}"/>
              </a:ext>
            </a:extLst>
          </p:cNvPr>
          <p:cNvSpPr txBox="1"/>
          <p:nvPr/>
        </p:nvSpPr>
        <p:spPr>
          <a:xfrm>
            <a:off x="6755907" y="3666478"/>
            <a:ext cx="39061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US" sz="2800" dirty="0">
                <a:solidFill>
                  <a:srgbClr val="002060"/>
                </a:solidFill>
              </a:rPr>
              <a:t>I found a love</a:t>
            </a:r>
          </a:p>
          <a:p>
            <a:pPr marL="342900" indent="-342900">
              <a:buAutoNum type="alphaUcParenR"/>
            </a:pPr>
            <a:r>
              <a:rPr lang="en-US" sz="2800" dirty="0">
                <a:solidFill>
                  <a:srgbClr val="002060"/>
                </a:solidFill>
              </a:rPr>
              <a:t>Your heart is all I own</a:t>
            </a:r>
          </a:p>
          <a:p>
            <a:pPr marL="342900" indent="-342900">
              <a:buAutoNum type="alphaUcParenR"/>
            </a:pPr>
            <a:r>
              <a:rPr lang="en-US" sz="2800" dirty="0">
                <a:solidFill>
                  <a:srgbClr val="002060"/>
                </a:solidFill>
              </a:rPr>
              <a:t>You look perfect tonight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025" y="5256012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4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F5374-CA3F-4A2A-A1F2-A2B1780D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2600" dirty="0"/>
              <a:t>10. I wanna dance with somebody- Whitney Houston</a:t>
            </a:r>
          </a:p>
        </p:txBody>
      </p:sp>
      <p:sp>
        <p:nvSpPr>
          <p:cNvPr id="1032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ere Are All Of The Interesting Things About Whitney Houston's Diet">
            <a:extLst>
              <a:ext uri="{FF2B5EF4-FFF2-40B4-BE49-F238E27FC236}">
                <a16:creationId xmlns:a16="http://schemas.microsoft.com/office/drawing/2014/main" id="{A89836AF-E248-4354-966B-41A773C1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545" y="689358"/>
            <a:ext cx="4878189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Content Placeholder 1029">
            <a:extLst>
              <a:ext uri="{FF2B5EF4-FFF2-40B4-BE49-F238E27FC236}">
                <a16:creationId xmlns:a16="http://schemas.microsoft.com/office/drawing/2014/main" id="{B89BCD2E-7A80-41DF-AEE6-584648E160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1847389"/>
            <a:ext cx="4531072" cy="19035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Oh, I wanna dance with somebody </a:t>
            </a:r>
          </a:p>
          <a:p>
            <a:pPr marL="0" indent="0" algn="ctr">
              <a:buNone/>
            </a:pPr>
            <a:r>
              <a:rPr lang="en-US" dirty="0"/>
              <a:t>I wanna feel the heat</a:t>
            </a:r>
          </a:p>
          <a:p>
            <a:pPr marL="0" indent="0" algn="ctr">
              <a:buNone/>
            </a:pPr>
            <a:r>
              <a:rPr lang="en-US" dirty="0"/>
              <a:t>Yeah, I wanna dance with somebody</a:t>
            </a:r>
          </a:p>
          <a:p>
            <a:pPr marL="0" indent="0" algn="ctr">
              <a:buNone/>
            </a:pPr>
            <a:r>
              <a:rPr lang="en-US" dirty="0"/>
              <a:t>__ ____ ____ ____ 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8E07F3-63E1-4CE4-A0CC-82585E78083D}"/>
              </a:ext>
            </a:extLst>
          </p:cNvPr>
          <p:cNvSpPr txBox="1"/>
          <p:nvPr/>
        </p:nvSpPr>
        <p:spPr>
          <a:xfrm>
            <a:off x="6594635" y="3837650"/>
            <a:ext cx="4445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And I wind up feeling down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With somebody who loves me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Clock strikes upon the hour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3F6554DF-5369-445C-A4BA-8EA90074D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4200" y="52445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26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F5374-CA3F-4A2A-A1F2-A2B1780D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2600" dirty="0"/>
              <a:t>10. I wanna dance with somebody- Whitney Houston</a:t>
            </a:r>
          </a:p>
        </p:txBody>
      </p:sp>
      <p:sp>
        <p:nvSpPr>
          <p:cNvPr id="1032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ere Are All Of The Interesting Things About Whitney Houston's Diet">
            <a:extLst>
              <a:ext uri="{FF2B5EF4-FFF2-40B4-BE49-F238E27FC236}">
                <a16:creationId xmlns:a16="http://schemas.microsoft.com/office/drawing/2014/main" id="{A89836AF-E248-4354-966B-41A773C13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1545" y="689358"/>
            <a:ext cx="4878189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Content Placeholder 1029">
            <a:extLst>
              <a:ext uri="{FF2B5EF4-FFF2-40B4-BE49-F238E27FC236}">
                <a16:creationId xmlns:a16="http://schemas.microsoft.com/office/drawing/2014/main" id="{B89BCD2E-7A80-41DF-AEE6-584648E160A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Oh, I wanna dance with somebody </a:t>
            </a:r>
          </a:p>
          <a:p>
            <a:pPr marL="0" indent="0" algn="ctr">
              <a:buNone/>
            </a:pPr>
            <a:r>
              <a:rPr lang="en-US" dirty="0"/>
              <a:t>I wanna feel the heat</a:t>
            </a:r>
          </a:p>
          <a:p>
            <a:pPr marL="0" indent="0" algn="ctr">
              <a:buNone/>
            </a:pPr>
            <a:r>
              <a:rPr lang="en-US" dirty="0"/>
              <a:t>Yeah, I wanna dance with somebody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Answer: b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With somebody who loves me &lt;3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F628C3A2-4249-4372-8C8B-EE8A3F1A3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300" y="52445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14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A2080-F785-4B19-BC55-AC07D9EB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11. Love story- Taylor swift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725F489-F691-4808-82CD-57DAD1D8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83963"/>
            <a:ext cx="5099864" cy="283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8B675FE5-45C9-4F65-B7BF-9E1A348EC1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Romeo save me, they’re trying to tell me how to feel</a:t>
            </a:r>
          </a:p>
          <a:p>
            <a:pPr marL="0" indent="0" algn="ctr">
              <a:buNone/>
            </a:pPr>
            <a:r>
              <a:rPr lang="en-US" dirty="0"/>
              <a:t>This love is difficult, but its real</a:t>
            </a:r>
          </a:p>
          <a:p>
            <a:pPr marL="0" indent="0" algn="ctr">
              <a:buNone/>
            </a:pPr>
            <a:r>
              <a:rPr lang="en-US" dirty="0"/>
              <a:t>Don’t be afraid, we’ll make it out of this mess</a:t>
            </a:r>
          </a:p>
          <a:p>
            <a:pPr marL="0" indent="0" algn="ctr">
              <a:buNone/>
            </a:pPr>
            <a:r>
              <a:rPr lang="en-US" dirty="0"/>
              <a:t>__   __  ___ ____, ___, ___  ___   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7680FE4E-6FD0-4763-BBFD-434EEA171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64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A2080-F785-4B19-BC55-AC07D9EB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253" y="4572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11. Love story- Taylor swift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725F489-F691-4808-82CD-57DAD1D8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83963"/>
            <a:ext cx="5099864" cy="283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8B675FE5-45C9-4F65-B7BF-9E1A348EC1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66912" y="1728203"/>
            <a:ext cx="4531072" cy="202180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Romeo save me, they’re trying to tell me how to feel</a:t>
            </a:r>
          </a:p>
          <a:p>
            <a:pPr marL="0" indent="0" algn="ctr">
              <a:buNone/>
            </a:pPr>
            <a:r>
              <a:rPr lang="en-US" dirty="0"/>
              <a:t>This love is difficult, but its real</a:t>
            </a:r>
          </a:p>
          <a:p>
            <a:pPr marL="0" indent="0" algn="ctr">
              <a:buNone/>
            </a:pPr>
            <a:r>
              <a:rPr lang="en-US" dirty="0"/>
              <a:t>Don’t be afraid, we’ll make it out of this mess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6C8595-33D0-4CE9-A212-EB6E250A1FEE}"/>
              </a:ext>
            </a:extLst>
          </p:cNvPr>
          <p:cNvSpPr txBox="1"/>
          <p:nvPr/>
        </p:nvSpPr>
        <p:spPr>
          <a:xfrm>
            <a:off x="6101040" y="3899939"/>
            <a:ext cx="54155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It’s a love story, baby, just say yes</a:t>
            </a:r>
          </a:p>
          <a:p>
            <a:pPr marL="342900" indent="-342900" algn="ctr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Wondering if you were, ever coming around</a:t>
            </a:r>
          </a:p>
          <a:p>
            <a:pPr marL="342900" indent="-342900" algn="ctr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I keep waiting for you but you never come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027D6195-7C5E-4C9B-AC8C-E447D8418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900" y="542848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24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A2080-F785-4B19-BC55-AC07D9EBF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11. Love story- Taylor swift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725F489-F691-4808-82CD-57DAD1D82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83963"/>
            <a:ext cx="5099864" cy="283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8B675FE5-45C9-4F65-B7BF-9E1A348EC1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09335" y="1837765"/>
            <a:ext cx="5262438" cy="367138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/>
              <a:t>Romeo save me, they’re trying to tell me how to feel</a:t>
            </a:r>
          </a:p>
          <a:p>
            <a:pPr marL="0" indent="0" algn="ctr">
              <a:buNone/>
            </a:pPr>
            <a:r>
              <a:rPr lang="en-US" sz="2400" dirty="0"/>
              <a:t>This love is difficult, but its real</a:t>
            </a:r>
          </a:p>
          <a:p>
            <a:pPr marL="0" indent="0" algn="ctr">
              <a:buNone/>
            </a:pPr>
            <a:r>
              <a:rPr lang="en-US" sz="2400" dirty="0"/>
              <a:t>Don’t be afraid, we’ll make it out of this mess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70C0"/>
                </a:solidFill>
              </a:rPr>
              <a:t>Answer: A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70C0"/>
                </a:solidFill>
              </a:rPr>
              <a:t>It’s a love story, baby, just say yes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84742BA5-A995-41DE-BBCF-FFE6CB599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792" y="544167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1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B3F9-DC86-4501-9C65-F3C6DEB8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685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12. can’t stop the feeling- Justin Timberlake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BE855F-ABF8-41CC-81BB-E5FDCC579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Justin Timberlake | Songwriters Hall of Fame">
            <a:extLst>
              <a:ext uri="{FF2B5EF4-FFF2-40B4-BE49-F238E27FC236}">
                <a16:creationId xmlns:a16="http://schemas.microsoft.com/office/drawing/2014/main" id="{EFA6CC64-7D7C-44A1-8718-637879A20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368"/>
          <a:stretch/>
        </p:blipFill>
        <p:spPr bwMode="auto">
          <a:xfrm>
            <a:off x="679687" y="689357"/>
            <a:ext cx="361127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B69010B6-F64C-4FA2-A3A5-1D0CED31CD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9193" y="2083240"/>
            <a:ext cx="6224983" cy="3439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And under the lights</a:t>
            </a:r>
          </a:p>
          <a:p>
            <a:pPr marL="0" indent="0" algn="ctr">
              <a:buNone/>
            </a:pPr>
            <a:r>
              <a:rPr lang="en-US" sz="2400" dirty="0"/>
              <a:t>When everything goes</a:t>
            </a:r>
          </a:p>
          <a:p>
            <a:pPr marL="0" indent="0" algn="ctr">
              <a:buNone/>
            </a:pPr>
            <a:r>
              <a:rPr lang="en-US" sz="2400" dirty="0"/>
              <a:t>Nowhere to hide when </a:t>
            </a:r>
            <a:r>
              <a:rPr lang="en-US" sz="2400" dirty="0" err="1"/>
              <a:t>i’m</a:t>
            </a:r>
            <a:r>
              <a:rPr lang="en-US" sz="2400" dirty="0"/>
              <a:t> getting you close</a:t>
            </a:r>
          </a:p>
          <a:p>
            <a:pPr marL="0" indent="0" algn="ctr">
              <a:buNone/>
            </a:pPr>
            <a:r>
              <a:rPr lang="en-US" sz="2400" dirty="0"/>
              <a:t>___ ____ ____ ____ ___ ____ ____</a:t>
            </a:r>
          </a:p>
          <a:p>
            <a:pPr marL="0" indent="0" algn="ctr">
              <a:buNone/>
            </a:pPr>
            <a:r>
              <a:rPr lang="en-US" sz="2400" dirty="0"/>
              <a:t>So just imagine </a:t>
            </a:r>
          </a:p>
          <a:p>
            <a:pPr marL="0" indent="0" algn="ctr">
              <a:buNone/>
            </a:pPr>
            <a:r>
              <a:rPr lang="en-US" sz="2400" dirty="0"/>
              <a:t>Just imagine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1262D4D4-5213-45E2-858E-2D4769736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025" y="514333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0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B3F9-DC86-4501-9C65-F3C6DEB8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144" y="250794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12. can’t stop the feeling- Justin Timberlake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BE855F-ABF8-41CC-81BB-E5FDCC579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Justin Timberlake | Songwriters Hall of Fame">
            <a:extLst>
              <a:ext uri="{FF2B5EF4-FFF2-40B4-BE49-F238E27FC236}">
                <a16:creationId xmlns:a16="http://schemas.microsoft.com/office/drawing/2014/main" id="{EFA6CC64-7D7C-44A1-8718-637879A20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368"/>
          <a:stretch/>
        </p:blipFill>
        <p:spPr bwMode="auto">
          <a:xfrm>
            <a:off x="679687" y="689357"/>
            <a:ext cx="361127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B69010B6-F64C-4FA2-A3A5-1D0CED31CD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0776" y="1432839"/>
            <a:ext cx="6476857" cy="29562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And under the lights</a:t>
            </a:r>
          </a:p>
          <a:p>
            <a:pPr marL="0" indent="0" algn="ctr">
              <a:buNone/>
            </a:pPr>
            <a:r>
              <a:rPr lang="en-US" dirty="0"/>
              <a:t>When everything goes</a:t>
            </a:r>
          </a:p>
          <a:p>
            <a:pPr marL="0" indent="0" algn="ctr">
              <a:buNone/>
            </a:pPr>
            <a:r>
              <a:rPr lang="en-US" dirty="0"/>
              <a:t>Nowhere to hide when </a:t>
            </a:r>
            <a:r>
              <a:rPr lang="en-US" dirty="0" err="1"/>
              <a:t>i’m</a:t>
            </a:r>
            <a:r>
              <a:rPr lang="en-US" dirty="0"/>
              <a:t> getting you close</a:t>
            </a:r>
          </a:p>
          <a:p>
            <a:pPr marL="0" indent="0" algn="ctr">
              <a:buNone/>
            </a:pPr>
            <a:r>
              <a:rPr lang="en-US" dirty="0"/>
              <a:t>___ ____ ____ ____ ___ ____ ____</a:t>
            </a:r>
          </a:p>
          <a:p>
            <a:pPr marL="0" indent="0" algn="ctr">
              <a:buNone/>
            </a:pPr>
            <a:r>
              <a:rPr lang="en-US" dirty="0"/>
              <a:t>So just imagine </a:t>
            </a:r>
          </a:p>
          <a:p>
            <a:pPr marL="0" indent="0" algn="ctr">
              <a:buNone/>
            </a:pPr>
            <a:r>
              <a:rPr lang="en-US" dirty="0"/>
              <a:t>Just imagine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C5985A-6029-4A6B-A7D2-0730A0EB81BB}"/>
              </a:ext>
            </a:extLst>
          </p:cNvPr>
          <p:cNvSpPr txBox="1"/>
          <p:nvPr/>
        </p:nvSpPr>
        <p:spPr>
          <a:xfrm>
            <a:off x="5503844" y="4419205"/>
            <a:ext cx="5987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I can see you but when you dance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When we move well you already know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I got that sunshine in my pocket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3F56FA04-C046-44A2-94CA-2DC05B5A3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1375" y="5336900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0B3F9-DC86-4501-9C65-F3C6DEB83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2937" y="4572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12. can’t stop the feeling- Justin Timberlake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BE855F-ABF8-41CC-81BB-E5FDCC579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Justin Timberlake | Songwriters Hall of Fame">
            <a:extLst>
              <a:ext uri="{FF2B5EF4-FFF2-40B4-BE49-F238E27FC236}">
                <a16:creationId xmlns:a16="http://schemas.microsoft.com/office/drawing/2014/main" id="{EFA6CC64-7D7C-44A1-8718-637879A20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2368"/>
          <a:stretch/>
        </p:blipFill>
        <p:spPr bwMode="auto">
          <a:xfrm>
            <a:off x="679687" y="689357"/>
            <a:ext cx="361127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B69010B6-F64C-4FA2-A3A5-1D0CED31CD8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0776" y="1743456"/>
            <a:ext cx="6731537" cy="30479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And under the lights</a:t>
            </a:r>
          </a:p>
          <a:p>
            <a:pPr marL="0" indent="0" algn="ctr">
              <a:buNone/>
            </a:pPr>
            <a:r>
              <a:rPr lang="en-US" sz="2400" dirty="0"/>
              <a:t>When everything goes</a:t>
            </a:r>
          </a:p>
          <a:p>
            <a:pPr marL="0" indent="0" algn="ctr">
              <a:buNone/>
            </a:pPr>
            <a:r>
              <a:rPr lang="en-US" sz="2400" dirty="0"/>
              <a:t>Nowhere to hide when I'm getting you close</a:t>
            </a:r>
          </a:p>
          <a:p>
            <a:pPr marL="0" indent="0" algn="ctr">
              <a:buNone/>
            </a:pPr>
            <a:r>
              <a:rPr lang="en-US" sz="2400" dirty="0"/>
              <a:t>___ ____ ____ ____ ___ ____ ____</a:t>
            </a:r>
          </a:p>
          <a:p>
            <a:pPr marL="0" indent="0" algn="ctr">
              <a:buNone/>
            </a:pPr>
            <a:r>
              <a:rPr lang="en-US" sz="2400" dirty="0"/>
              <a:t>So just imagine </a:t>
            </a:r>
          </a:p>
          <a:p>
            <a:pPr marL="0" indent="0" algn="ctr">
              <a:buNone/>
            </a:pPr>
            <a:r>
              <a:rPr lang="en-US" sz="2400" dirty="0"/>
              <a:t>Just imagine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4FA1C9-6486-4C3F-8D77-8BE761BACD07}"/>
              </a:ext>
            </a:extLst>
          </p:cNvPr>
          <p:cNvSpPr txBox="1"/>
          <p:nvPr/>
        </p:nvSpPr>
        <p:spPr>
          <a:xfrm>
            <a:off x="5246251" y="4666284"/>
            <a:ext cx="5800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Answer: B</a:t>
            </a:r>
          </a:p>
          <a:p>
            <a:r>
              <a:rPr lang="en-US" sz="2800" dirty="0">
                <a:solidFill>
                  <a:srgbClr val="0070C0"/>
                </a:solidFill>
              </a:rPr>
              <a:t>When we move well you already know 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EE6873E8-3391-4790-AB27-7BE90E0A0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4107" y="54731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89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B63A-77CE-4720-9001-49A27664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5469" y="685800"/>
            <a:ext cx="5987214" cy="1151965"/>
          </a:xfrm>
        </p:spPr>
        <p:txBody>
          <a:bodyPr>
            <a:normAutofit/>
          </a:bodyPr>
          <a:lstStyle/>
          <a:p>
            <a:r>
              <a:rPr lang="en-US" sz="3800" dirty="0"/>
              <a:t>13. sucker- Jonas brothers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BE855F-ABF8-41CC-81BB-E5FDCC579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onas Brothers' Advice for Young Music Lovers Has Hearts Burnin ...">
            <a:extLst>
              <a:ext uri="{FF2B5EF4-FFF2-40B4-BE49-F238E27FC236}">
                <a16:creationId xmlns:a16="http://schemas.microsoft.com/office/drawing/2014/main" id="{60569561-F0A0-4B3B-ADB6-26570853B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r="8556" b="-1"/>
          <a:stretch/>
        </p:blipFill>
        <p:spPr bwMode="auto">
          <a:xfrm>
            <a:off x="750708" y="689358"/>
            <a:ext cx="361127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37B182D0-3E47-4252-BF61-EFBF5BEB07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89194" y="2028047"/>
            <a:ext cx="6176214" cy="28809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You’re the medicine and the pain</a:t>
            </a:r>
          </a:p>
          <a:p>
            <a:pPr marL="0" indent="0" algn="ctr">
              <a:buNone/>
            </a:pPr>
            <a:r>
              <a:rPr lang="en-US" sz="2800" dirty="0"/>
              <a:t>The tattoo inside my brain</a:t>
            </a:r>
          </a:p>
          <a:p>
            <a:pPr marL="0" indent="0" algn="ctr">
              <a:buNone/>
            </a:pPr>
            <a:r>
              <a:rPr lang="en-US" sz="2800" dirty="0"/>
              <a:t>And baby, you know its obvious</a:t>
            </a:r>
          </a:p>
          <a:p>
            <a:pPr marL="0" indent="0" algn="ctr">
              <a:buNone/>
            </a:pPr>
            <a:r>
              <a:rPr lang="en-US" sz="2800" dirty="0"/>
              <a:t>___ ___  ____ ____ ____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369AD8D3-488A-4C9E-8A8D-4939D8F4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757" y="514333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198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B63A-77CE-4720-9001-49A27664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4078" y="426542"/>
            <a:ext cx="5987214" cy="1151965"/>
          </a:xfrm>
        </p:spPr>
        <p:txBody>
          <a:bodyPr>
            <a:normAutofit/>
          </a:bodyPr>
          <a:lstStyle/>
          <a:p>
            <a:r>
              <a:rPr lang="en-US" sz="3800" dirty="0"/>
              <a:t>13. sucker- Jonas brothers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BE855F-ABF8-41CC-81BB-E5FDCC579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onas Brothers' Advice for Young Music Lovers Has Hearts Burnin ...">
            <a:extLst>
              <a:ext uri="{FF2B5EF4-FFF2-40B4-BE49-F238E27FC236}">
                <a16:creationId xmlns:a16="http://schemas.microsoft.com/office/drawing/2014/main" id="{60569561-F0A0-4B3B-ADB6-26570853B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r="8556" b="-1"/>
          <a:stretch/>
        </p:blipFill>
        <p:spPr bwMode="auto">
          <a:xfrm>
            <a:off x="750708" y="689358"/>
            <a:ext cx="361127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37B182D0-3E47-4252-BF61-EFBF5BEB07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32045" y="1419865"/>
            <a:ext cx="6444438" cy="27586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You’re the medicine and the pain</a:t>
            </a:r>
          </a:p>
          <a:p>
            <a:pPr marL="0" indent="0" algn="ctr">
              <a:buNone/>
            </a:pPr>
            <a:r>
              <a:rPr lang="en-US" sz="2400" dirty="0"/>
              <a:t>The tattoo inside my brain</a:t>
            </a:r>
          </a:p>
          <a:p>
            <a:pPr marL="0" indent="0" algn="ctr">
              <a:buNone/>
            </a:pPr>
            <a:r>
              <a:rPr lang="en-US" sz="2400" dirty="0"/>
              <a:t>And baby, you know its obvious</a:t>
            </a:r>
          </a:p>
          <a:p>
            <a:pPr marL="0" indent="0" algn="ctr">
              <a:buNone/>
            </a:pPr>
            <a:r>
              <a:rPr lang="en-US" sz="2200" dirty="0"/>
              <a:t>___ ___  ____ ____ 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B649E9-1578-485E-8166-790151E2E888}"/>
              </a:ext>
            </a:extLst>
          </p:cNvPr>
          <p:cNvSpPr txBox="1"/>
          <p:nvPr/>
        </p:nvSpPr>
        <p:spPr>
          <a:xfrm>
            <a:off x="5360657" y="4053140"/>
            <a:ext cx="59872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800" dirty="0">
                <a:solidFill>
                  <a:srgbClr val="0070C0"/>
                </a:solidFill>
              </a:rPr>
              <a:t>I’ve been dancing on top of cars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070C0"/>
                </a:solidFill>
              </a:rPr>
              <a:t>I’m a sucker for you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070C0"/>
                </a:solidFill>
              </a:rPr>
              <a:t>Break my typical rules its true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D58D78CE-7633-4737-B5F6-3CB73E8EA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641" y="5171807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26C32-98CF-42E4-A0B6-CF98A7FCD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1.  Perfect- Ed Sheeran</a:t>
            </a: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Meaning of “Perfect” By Ed Sheeran - Song Meanings and Facts">
            <a:extLst>
              <a:ext uri="{FF2B5EF4-FFF2-40B4-BE49-F238E27FC236}">
                <a16:creationId xmlns:a16="http://schemas.microsoft.com/office/drawing/2014/main" id="{D985FED0-F983-4769-AD1F-7FAAB0674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020" y="965343"/>
            <a:ext cx="5099864" cy="310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BE2ACD-822B-4E07-92F3-11DC44F7927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1751452"/>
            <a:ext cx="4531072" cy="30722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Now I know I have met an angel in person</a:t>
            </a:r>
          </a:p>
          <a:p>
            <a:pPr marL="0" indent="0">
              <a:buNone/>
            </a:pPr>
            <a:r>
              <a:rPr lang="en-US" dirty="0"/>
              <a:t>And she looks perfect</a:t>
            </a:r>
          </a:p>
          <a:p>
            <a:pPr marL="0" indent="0">
              <a:buNone/>
            </a:pPr>
            <a:r>
              <a:rPr lang="en-US" dirty="0"/>
              <a:t>No, I don’t deserve this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Answer:  C.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You    Look    Perfect    Tonight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475" y="514333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1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4B63A-77CE-4720-9001-49A27664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7389" y="457200"/>
            <a:ext cx="5987214" cy="1151965"/>
          </a:xfrm>
        </p:spPr>
        <p:txBody>
          <a:bodyPr>
            <a:normAutofit/>
          </a:bodyPr>
          <a:lstStyle/>
          <a:p>
            <a:r>
              <a:rPr lang="en-US" sz="3800" dirty="0"/>
              <a:t>13. sucker- Jonas brothers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DBE855F-ABF8-41CC-81BB-E5FDCC579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Jonas Brothers' Advice for Young Music Lovers Has Hearts Burnin ...">
            <a:extLst>
              <a:ext uri="{FF2B5EF4-FFF2-40B4-BE49-F238E27FC236}">
                <a16:creationId xmlns:a16="http://schemas.microsoft.com/office/drawing/2014/main" id="{60569561-F0A0-4B3B-ADB6-26570853BC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 r="8556" b="-1"/>
          <a:stretch/>
        </p:blipFill>
        <p:spPr bwMode="auto">
          <a:xfrm>
            <a:off x="750708" y="689358"/>
            <a:ext cx="361127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37B182D0-3E47-4252-BF61-EFBF5BEB07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51798" y="1219201"/>
            <a:ext cx="6230886" cy="29192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You’re the medicine and the pain</a:t>
            </a:r>
          </a:p>
          <a:p>
            <a:pPr marL="0" indent="0" algn="ctr">
              <a:buNone/>
            </a:pPr>
            <a:r>
              <a:rPr lang="en-US" sz="2800" dirty="0"/>
              <a:t>The tattoo inside my brain</a:t>
            </a:r>
          </a:p>
          <a:p>
            <a:pPr marL="0" indent="0" algn="ctr">
              <a:buNone/>
            </a:pPr>
            <a:r>
              <a:rPr lang="en-US" sz="2800" dirty="0"/>
              <a:t>And baby, you know its obvious</a:t>
            </a:r>
          </a:p>
          <a:p>
            <a:pPr marL="0" indent="0" algn="ctr">
              <a:buNone/>
            </a:pPr>
            <a:r>
              <a:rPr lang="en-US" sz="2800" dirty="0"/>
              <a:t>___ ___  ____ ____ 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6973C6-0728-420C-A8D6-2F9AEF27EC52}"/>
              </a:ext>
            </a:extLst>
          </p:cNvPr>
          <p:cNvSpPr txBox="1"/>
          <p:nvPr/>
        </p:nvSpPr>
        <p:spPr>
          <a:xfrm>
            <a:off x="5126557" y="4121061"/>
            <a:ext cx="54074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Answer: B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I’m a sucker for you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74F26222-669A-4893-AD72-1CB4A939D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06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6B82C-B8A9-46CF-A871-64F339A1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14. How far I’ll go- </a:t>
            </a:r>
            <a:r>
              <a:rPr lang="en-US" sz="3800" dirty="0" err="1"/>
              <a:t>moana</a:t>
            </a:r>
            <a:endParaRPr lang="en-US" sz="3800" dirty="0"/>
          </a:p>
        </p:txBody>
      </p:sp>
      <p:pic>
        <p:nvPicPr>
          <p:cNvPr id="1026" name="Picture 2" descr="Watch Moana | Disney+">
            <a:extLst>
              <a:ext uri="{FF2B5EF4-FFF2-40B4-BE49-F238E27FC236}">
                <a16:creationId xmlns:a16="http://schemas.microsoft.com/office/drawing/2014/main" id="{C8C7C72F-874F-4D4E-8C1B-E427C26D3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6" r="6147" b="2"/>
          <a:stretch/>
        </p:blipFill>
        <p:spPr bwMode="auto">
          <a:xfrm>
            <a:off x="366126" y="285760"/>
            <a:ext cx="5099458" cy="5088825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FAA09095-95F7-4359-B55E-7A688272FA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39969" y="2142066"/>
            <a:ext cx="5681472" cy="34540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The line where the sky meets the sea? It calls me</a:t>
            </a:r>
          </a:p>
          <a:p>
            <a:pPr marL="0" indent="0" algn="ctr">
              <a:buNone/>
            </a:pPr>
            <a:r>
              <a:rPr lang="en-US" sz="2400" dirty="0"/>
              <a:t>And no one knows, how far it goes</a:t>
            </a:r>
          </a:p>
          <a:p>
            <a:pPr marL="0" indent="0" algn="ctr">
              <a:buNone/>
            </a:pPr>
            <a:r>
              <a:rPr lang="en-US" sz="2400" dirty="0"/>
              <a:t>If the wind in my sail on the sea stays behind me</a:t>
            </a:r>
          </a:p>
          <a:p>
            <a:pPr marL="0" indent="0" algn="ctr">
              <a:buNone/>
            </a:pPr>
            <a:r>
              <a:rPr lang="en-US" sz="2400" dirty="0"/>
              <a:t>___  ___ ____ ____, ____ ____ ___ ____</a:t>
            </a:r>
          </a:p>
        </p:txBody>
      </p:sp>
      <p:pic>
        <p:nvPicPr>
          <p:cNvPr id="5" name="Picture 4" descr="NWSRA - Northwest Special Recreation Association">
            <a:extLst>
              <a:ext uri="{FF2B5EF4-FFF2-40B4-BE49-F238E27FC236}">
                <a16:creationId xmlns:a16="http://schemas.microsoft.com/office/drawing/2014/main" id="{436097C3-A5D0-4F7D-8684-9387D513F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57" y="5527400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5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6B82C-B8A9-46CF-A871-64F339A1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0283" y="285760"/>
            <a:ext cx="490345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14. How far I’ll go- </a:t>
            </a:r>
            <a:r>
              <a:rPr lang="en-US" sz="3800" dirty="0" err="1"/>
              <a:t>moana</a:t>
            </a:r>
            <a:endParaRPr lang="en-US" sz="3800" dirty="0"/>
          </a:p>
        </p:txBody>
      </p:sp>
      <p:pic>
        <p:nvPicPr>
          <p:cNvPr id="1026" name="Picture 2" descr="Watch Moana | Disney+">
            <a:extLst>
              <a:ext uri="{FF2B5EF4-FFF2-40B4-BE49-F238E27FC236}">
                <a16:creationId xmlns:a16="http://schemas.microsoft.com/office/drawing/2014/main" id="{C8C7C72F-874F-4D4E-8C1B-E427C26D3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6" r="6147" b="2"/>
          <a:stretch/>
        </p:blipFill>
        <p:spPr bwMode="auto">
          <a:xfrm>
            <a:off x="366126" y="285760"/>
            <a:ext cx="5099458" cy="5088825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FAA09095-95F7-4359-B55E-7A688272FA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07467" y="1341286"/>
            <a:ext cx="4726270" cy="26802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The line where the sky meets the sea? It calls me</a:t>
            </a:r>
          </a:p>
          <a:p>
            <a:pPr marL="0" indent="0" algn="ctr">
              <a:buNone/>
            </a:pPr>
            <a:r>
              <a:rPr lang="en-US" dirty="0"/>
              <a:t>And no one knows, how far it goes</a:t>
            </a:r>
          </a:p>
          <a:p>
            <a:pPr marL="0" indent="0" algn="ctr">
              <a:buNone/>
            </a:pPr>
            <a:r>
              <a:rPr lang="en-US" dirty="0"/>
              <a:t>If the wind in my sail on the sea stays behind me</a:t>
            </a:r>
          </a:p>
          <a:p>
            <a:pPr marL="0" indent="0" algn="ctr">
              <a:buNone/>
            </a:pPr>
            <a:r>
              <a:rPr lang="en-US" dirty="0"/>
              <a:t>___  ___ ____ ____, ____ ____ ___ 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B110DA-11BC-4991-A1FA-E350D53CB8DE}"/>
              </a:ext>
            </a:extLst>
          </p:cNvPr>
          <p:cNvSpPr txBox="1"/>
          <p:nvPr/>
        </p:nvSpPr>
        <p:spPr>
          <a:xfrm>
            <a:off x="6180163" y="4021585"/>
            <a:ext cx="50994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One day I’ll know, how far I’ll go</a:t>
            </a:r>
          </a:p>
          <a:p>
            <a:pPr marL="342900" indent="-342900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One day no one knows, how far it goes</a:t>
            </a:r>
          </a:p>
          <a:p>
            <a:pPr marL="342900" indent="-342900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I’ll be satisfied if I play along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61A8DA45-9E50-4CE5-8913-9981289C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550" y="5165450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989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6B82C-B8A9-46CF-A871-64F339A1C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06406"/>
            <a:ext cx="490345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14. How far I’ll go- </a:t>
            </a:r>
            <a:r>
              <a:rPr lang="en-US" sz="3800" dirty="0" err="1"/>
              <a:t>moana</a:t>
            </a:r>
            <a:endParaRPr lang="en-US" sz="3800" dirty="0"/>
          </a:p>
        </p:txBody>
      </p:sp>
      <p:pic>
        <p:nvPicPr>
          <p:cNvPr id="1026" name="Picture 2" descr="Watch Moana | Disney+">
            <a:extLst>
              <a:ext uri="{FF2B5EF4-FFF2-40B4-BE49-F238E27FC236}">
                <a16:creationId xmlns:a16="http://schemas.microsoft.com/office/drawing/2014/main" id="{C8C7C72F-874F-4D4E-8C1B-E427C26D31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6" r="6147" b="2"/>
          <a:stretch/>
        </p:blipFill>
        <p:spPr bwMode="auto">
          <a:xfrm>
            <a:off x="366126" y="285760"/>
            <a:ext cx="5099458" cy="5088825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FAA09095-95F7-4359-B55E-7A688272FA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0" y="1358371"/>
            <a:ext cx="5413248" cy="4164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/>
              <a:t>The line where the sky meets the sea? It calls me</a:t>
            </a:r>
          </a:p>
          <a:p>
            <a:pPr marL="0" indent="0">
              <a:buNone/>
            </a:pPr>
            <a:r>
              <a:rPr lang="en-US" sz="2600" dirty="0"/>
              <a:t>And no one knows, how far it goes</a:t>
            </a:r>
          </a:p>
          <a:p>
            <a:pPr marL="0" indent="0">
              <a:buNone/>
            </a:pPr>
            <a:r>
              <a:rPr lang="en-US" sz="2600" dirty="0"/>
              <a:t>If the wind in my sail on the sea stays behind me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</a:rPr>
              <a:t>Answer: A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0070C0"/>
                </a:solidFill>
              </a:rPr>
              <a:t>One day I’ll know, how far I’ll go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NWSRA - Northwest Special Recreation Association">
            <a:extLst>
              <a:ext uri="{FF2B5EF4-FFF2-40B4-BE49-F238E27FC236}">
                <a16:creationId xmlns:a16="http://schemas.microsoft.com/office/drawing/2014/main" id="{90025E39-950E-4F0E-9716-6F1734F70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5628" y="537458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38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8870-B1C0-4993-9BA2-97971271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66344"/>
            <a:ext cx="490345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15. A whole new world- </a:t>
            </a:r>
            <a:r>
              <a:rPr lang="en-US" sz="3800" dirty="0" err="1"/>
              <a:t>aladdin</a:t>
            </a:r>
            <a:endParaRPr lang="en-US" sz="3800" dirty="0"/>
          </a:p>
        </p:txBody>
      </p:sp>
      <p:pic>
        <p:nvPicPr>
          <p:cNvPr id="2050" name="Picture 2" descr="Aladdin' Songwriters Remember &quot;A Whole New World&quot; | GRAMMY.com">
            <a:extLst>
              <a:ext uri="{FF2B5EF4-FFF2-40B4-BE49-F238E27FC236}">
                <a16:creationId xmlns:a16="http://schemas.microsoft.com/office/drawing/2014/main" id="{5C7E1412-2738-4073-94AE-AD9D3E512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 r="29923" b="2"/>
          <a:stretch/>
        </p:blipFill>
        <p:spPr bwMode="auto">
          <a:xfrm>
            <a:off x="213726" y="200035"/>
            <a:ext cx="5312664" cy="5301586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Content Placeholder 2053">
            <a:extLst>
              <a:ext uri="{FF2B5EF4-FFF2-40B4-BE49-F238E27FC236}">
                <a16:creationId xmlns:a16="http://schemas.microsoft.com/office/drawing/2014/main" id="{BB0CA4A4-2B5D-4145-AEE4-B397BE731F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42543" y="1618309"/>
            <a:ext cx="5449978" cy="323251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I’ll chase them anywhere, there’s time to spare</a:t>
            </a:r>
          </a:p>
          <a:p>
            <a:pPr marL="0" indent="0" algn="ctr">
              <a:buNone/>
            </a:pPr>
            <a:r>
              <a:rPr lang="en-US" sz="2400" dirty="0"/>
              <a:t>And then we’re home (there’s time to spare)</a:t>
            </a:r>
          </a:p>
          <a:p>
            <a:pPr marL="0" indent="0" algn="ctr">
              <a:buNone/>
            </a:pPr>
            <a:r>
              <a:rPr lang="en-US" sz="2400" dirty="0"/>
              <a:t>Let me share this ___ ____ ___ ___ ___.</a:t>
            </a:r>
          </a:p>
        </p:txBody>
      </p:sp>
      <p:pic>
        <p:nvPicPr>
          <p:cNvPr id="5" name="Picture 4" descr="NWSRA - Northwest Special Recreation Association">
            <a:extLst>
              <a:ext uri="{FF2B5EF4-FFF2-40B4-BE49-F238E27FC236}">
                <a16:creationId xmlns:a16="http://schemas.microsoft.com/office/drawing/2014/main" id="{22E2CAC7-78F8-40E3-B858-BA3A3A8F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0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8870-B1C0-4993-9BA2-97971271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239659"/>
            <a:ext cx="490345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15. A whole new world- </a:t>
            </a:r>
            <a:r>
              <a:rPr lang="en-US" sz="3800" dirty="0" err="1"/>
              <a:t>aladdin</a:t>
            </a:r>
            <a:endParaRPr lang="en-US" sz="3800" dirty="0"/>
          </a:p>
        </p:txBody>
      </p:sp>
      <p:pic>
        <p:nvPicPr>
          <p:cNvPr id="2050" name="Picture 2" descr="Aladdin' Songwriters Remember &quot;A Whole New World&quot; | GRAMMY.com">
            <a:extLst>
              <a:ext uri="{FF2B5EF4-FFF2-40B4-BE49-F238E27FC236}">
                <a16:creationId xmlns:a16="http://schemas.microsoft.com/office/drawing/2014/main" id="{5C7E1412-2738-4073-94AE-AD9D3E512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 r="29923" b="2"/>
          <a:stretch/>
        </p:blipFill>
        <p:spPr bwMode="auto">
          <a:xfrm>
            <a:off x="401092" y="750226"/>
            <a:ext cx="4419234" cy="4410019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Content Placeholder 2053">
            <a:extLst>
              <a:ext uri="{FF2B5EF4-FFF2-40B4-BE49-F238E27FC236}">
                <a16:creationId xmlns:a16="http://schemas.microsoft.com/office/drawing/2014/main" id="{BB0CA4A4-2B5D-4145-AEE4-B397BE731F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1600" y="1391624"/>
            <a:ext cx="6688062" cy="2722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I’ll chase them anywhere, there’s time to spare</a:t>
            </a:r>
          </a:p>
          <a:p>
            <a:pPr marL="0" indent="0">
              <a:buNone/>
            </a:pPr>
            <a:r>
              <a:rPr lang="en-US" sz="2400" dirty="0"/>
              <a:t>And then we’re home (there’s time to spare)</a:t>
            </a:r>
          </a:p>
          <a:p>
            <a:pPr marL="0" indent="0">
              <a:buNone/>
            </a:pPr>
            <a:r>
              <a:rPr lang="en-US" sz="2400" dirty="0"/>
              <a:t>Let me share this ___ ____ ___ ___ 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A10BA-320C-498E-8252-3B2CF42969F0}"/>
              </a:ext>
            </a:extLst>
          </p:cNvPr>
          <p:cNvSpPr txBox="1"/>
          <p:nvPr/>
        </p:nvSpPr>
        <p:spPr>
          <a:xfrm>
            <a:off x="-3095445" y="5160245"/>
            <a:ext cx="531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6700E-63F1-476C-BFDA-694A13B5EDBD}"/>
              </a:ext>
            </a:extLst>
          </p:cNvPr>
          <p:cNvSpPr txBox="1"/>
          <p:nvPr/>
        </p:nvSpPr>
        <p:spPr>
          <a:xfrm>
            <a:off x="5181600" y="3742945"/>
            <a:ext cx="6105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800" dirty="0">
                <a:solidFill>
                  <a:srgbClr val="002060"/>
                </a:solidFill>
              </a:rPr>
              <a:t>Shooting stars with you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02060"/>
                </a:solidFill>
              </a:rPr>
              <a:t>Thrilling chase and wondrous place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02060"/>
                </a:solidFill>
              </a:rPr>
              <a:t>Whole new world with you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AA977FA9-14E0-4BE0-86B1-9DE1BD973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95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F8870-B1C0-4993-9BA2-97971271F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9229" y="685800"/>
            <a:ext cx="490345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15. A whole new world- </a:t>
            </a:r>
            <a:r>
              <a:rPr lang="en-US" sz="3800" dirty="0" err="1"/>
              <a:t>aladdin</a:t>
            </a:r>
            <a:endParaRPr lang="en-US" sz="3800" dirty="0"/>
          </a:p>
        </p:txBody>
      </p:sp>
      <p:pic>
        <p:nvPicPr>
          <p:cNvPr id="2050" name="Picture 2" descr="Aladdin' Songwriters Remember &quot;A Whole New World&quot; | GRAMMY.com">
            <a:extLst>
              <a:ext uri="{FF2B5EF4-FFF2-40B4-BE49-F238E27FC236}">
                <a16:creationId xmlns:a16="http://schemas.microsoft.com/office/drawing/2014/main" id="{5C7E1412-2738-4073-94AE-AD9D3E5128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1" r="29923" b="2"/>
          <a:stretch/>
        </p:blipFill>
        <p:spPr bwMode="auto">
          <a:xfrm>
            <a:off x="213726" y="200035"/>
            <a:ext cx="4724034" cy="4714183"/>
          </a:xfrm>
          <a:prstGeom prst="rect">
            <a:avLst/>
          </a:prstGeom>
          <a:noFill/>
          <a:ln w="57150" cmpd="thinThick">
            <a:solidFill>
              <a:schemeClr val="bg1">
                <a:lumMod val="50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Content Placeholder 2053">
            <a:extLst>
              <a:ext uri="{FF2B5EF4-FFF2-40B4-BE49-F238E27FC236}">
                <a16:creationId xmlns:a16="http://schemas.microsoft.com/office/drawing/2014/main" id="{BB0CA4A4-2B5D-4145-AEE4-B397BE731FC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47488" y="1658112"/>
            <a:ext cx="6473952" cy="37164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I’ll chase them anywhere, there’s time to spare</a:t>
            </a:r>
          </a:p>
          <a:p>
            <a:pPr marL="0" indent="0">
              <a:buNone/>
            </a:pPr>
            <a:r>
              <a:rPr lang="en-US" sz="2400" dirty="0"/>
              <a:t>And then we’re home (there’s time to spare)</a:t>
            </a:r>
          </a:p>
          <a:p>
            <a:pPr marL="0" indent="0">
              <a:buNone/>
            </a:pPr>
            <a:r>
              <a:rPr lang="en-US" sz="2400" dirty="0"/>
              <a:t>Let me share this ___ ____ ___ ___ ___.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Answer: C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0070C0"/>
                </a:solidFill>
              </a:rPr>
              <a:t>Whole new world with you</a:t>
            </a:r>
          </a:p>
        </p:txBody>
      </p:sp>
      <p:pic>
        <p:nvPicPr>
          <p:cNvPr id="5" name="Picture 4" descr="NWSRA - Northwest Special Recreation Association">
            <a:extLst>
              <a:ext uri="{FF2B5EF4-FFF2-40B4-BE49-F238E27FC236}">
                <a16:creationId xmlns:a16="http://schemas.microsoft.com/office/drawing/2014/main" id="{A5FCCC2F-2E06-4B1C-BBF7-AF79429F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8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C633-0A5B-4CA2-BD14-AFC12DC4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r>
              <a:rPr lang="en-US" sz="3800" dirty="0"/>
              <a:t>16. Camila Cabello Ft. Shawn </a:t>
            </a:r>
            <a:r>
              <a:rPr lang="en-US" sz="3800" dirty="0" err="1"/>
              <a:t>mendes</a:t>
            </a:r>
            <a:endParaRPr lang="en-US" sz="3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hawn mendes senorita ft. camila cabello | Camila cabello">
            <a:extLst>
              <a:ext uri="{FF2B5EF4-FFF2-40B4-BE49-F238E27FC236}">
                <a16:creationId xmlns:a16="http://schemas.microsoft.com/office/drawing/2014/main" id="{77807D3D-6162-4DA0-B3C3-64915BC5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2786" y="689358"/>
            <a:ext cx="337570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1624E12A-7163-4863-9EB2-DA15F58889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1002" y="2010028"/>
            <a:ext cx="5352687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 love it when you call me Senorita</a:t>
            </a:r>
          </a:p>
          <a:p>
            <a:pPr marL="0" indent="0" algn="ctr">
              <a:buNone/>
            </a:pPr>
            <a:r>
              <a:rPr lang="en-US" dirty="0"/>
              <a:t>I wish I could pretend I didn’t need ya</a:t>
            </a:r>
          </a:p>
          <a:p>
            <a:pPr marL="0" indent="0" algn="ctr">
              <a:buNone/>
            </a:pPr>
            <a:r>
              <a:rPr lang="en-US" dirty="0"/>
              <a:t>But every touch is ooh-la-la-la, it’s true-la-la-la</a:t>
            </a:r>
          </a:p>
          <a:p>
            <a:pPr marL="0" indent="0" algn="ctr">
              <a:buNone/>
            </a:pPr>
            <a:r>
              <a:rPr lang="en-US" dirty="0"/>
              <a:t>Ooh, I should be running, ooh __ ___ __ ____ ___ ___ 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C300155D-9582-4175-A325-EA3CB178B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21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C633-0A5B-4CA2-BD14-AFC12DC4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r>
              <a:rPr lang="en-US" sz="3800" dirty="0"/>
              <a:t>16. Camila Cabello Ft. Shawn </a:t>
            </a:r>
            <a:r>
              <a:rPr lang="en-US" sz="3800" dirty="0" err="1"/>
              <a:t>mendes</a:t>
            </a:r>
            <a:endParaRPr lang="en-US" sz="3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hawn mendes senorita ft. camila cabello | Camila cabello">
            <a:extLst>
              <a:ext uri="{FF2B5EF4-FFF2-40B4-BE49-F238E27FC236}">
                <a16:creationId xmlns:a16="http://schemas.microsoft.com/office/drawing/2014/main" id="{77807D3D-6162-4DA0-B3C3-64915BC5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2786" y="689358"/>
            <a:ext cx="337570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1624E12A-7163-4863-9EB2-DA15F58889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5379" y="1680430"/>
            <a:ext cx="6293821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 love it when you call me Senorita</a:t>
            </a:r>
          </a:p>
          <a:p>
            <a:pPr marL="0" indent="0" algn="ctr">
              <a:buNone/>
            </a:pPr>
            <a:r>
              <a:rPr lang="en-US" dirty="0"/>
              <a:t>I wish I could pretend I didn’t need ya</a:t>
            </a:r>
          </a:p>
          <a:p>
            <a:pPr marL="0" indent="0" algn="ctr">
              <a:buNone/>
            </a:pPr>
            <a:r>
              <a:rPr lang="en-US" dirty="0"/>
              <a:t>But every touch is ooh-la-la-la, it’s true-la-la-la</a:t>
            </a:r>
          </a:p>
          <a:p>
            <a:pPr marL="0" indent="0" algn="ctr">
              <a:buNone/>
            </a:pPr>
            <a:r>
              <a:rPr lang="en-US" dirty="0"/>
              <a:t>Ooh, I should be running, ooh __ ___ __ ____ ___ ___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BC482-D582-492C-AA0C-2BA2E334088E}"/>
              </a:ext>
            </a:extLst>
          </p:cNvPr>
          <p:cNvSpPr txBox="1"/>
          <p:nvPr/>
        </p:nvSpPr>
        <p:spPr>
          <a:xfrm>
            <a:off x="6271749" y="4171943"/>
            <a:ext cx="5109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We danced for hours in the sand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You keep me coming for ya 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We’re just friends la-la-la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7FC205E7-3E58-49E9-99A7-52E5D3A57B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56" y="544167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188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AC633-0A5B-4CA2-BD14-AFC12DC4F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r>
              <a:rPr lang="en-US" sz="3800" dirty="0"/>
              <a:t>16. Camila Cabello Ft. Shawn </a:t>
            </a:r>
            <a:r>
              <a:rPr lang="en-US" sz="3800" dirty="0" err="1"/>
              <a:t>mendes</a:t>
            </a:r>
            <a:endParaRPr lang="en-US" sz="3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shawn mendes senorita ft. camila cabello | Camila cabello">
            <a:extLst>
              <a:ext uri="{FF2B5EF4-FFF2-40B4-BE49-F238E27FC236}">
                <a16:creationId xmlns:a16="http://schemas.microsoft.com/office/drawing/2014/main" id="{77807D3D-6162-4DA0-B3C3-64915BC52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2786" y="689358"/>
            <a:ext cx="3375707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1624E12A-7163-4863-9EB2-DA15F58889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607" y="2305395"/>
            <a:ext cx="6293821" cy="28379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I love it when you call me Senorita</a:t>
            </a:r>
          </a:p>
          <a:p>
            <a:pPr marL="0" indent="0" algn="ctr">
              <a:buNone/>
            </a:pPr>
            <a:r>
              <a:rPr lang="en-US" dirty="0"/>
              <a:t>I wish I could pretend I didn’t need ya</a:t>
            </a:r>
          </a:p>
          <a:p>
            <a:pPr marL="0" indent="0" algn="ctr">
              <a:buNone/>
            </a:pPr>
            <a:r>
              <a:rPr lang="en-US" dirty="0"/>
              <a:t>But every touch is ooh-la-la-la, it’s true-la-la-la</a:t>
            </a:r>
          </a:p>
          <a:p>
            <a:pPr marL="0" indent="0" algn="ctr">
              <a:buNone/>
            </a:pPr>
            <a:r>
              <a:rPr lang="en-US" dirty="0"/>
              <a:t>Ooh, I should be running, ooh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Answer: B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You keep me coming for ya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2D13CB19-D240-4AEC-A67E-FF695E4C9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05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C4CBF-EC19-4ECB-9351-682AF5BF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167" y="337352"/>
            <a:ext cx="4708515" cy="15004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2. Voices- Chris Young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Chris Young - Grand Ole Opry">
            <a:extLst>
              <a:ext uri="{FF2B5EF4-FFF2-40B4-BE49-F238E27FC236}">
                <a16:creationId xmlns:a16="http://schemas.microsoft.com/office/drawing/2014/main" id="{F97DB878-7CE7-4CEF-8A9A-C18CF6BE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0823" y="689358"/>
            <a:ext cx="4219634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EFD8B-D117-4671-A122-F29BB1213D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2837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And grandma sayin’: “if you find the one</a:t>
            </a:r>
          </a:p>
          <a:p>
            <a:pPr marL="0" indent="0">
              <a:buNone/>
            </a:pPr>
            <a:r>
              <a:rPr lang="en-US" dirty="0"/>
              <a:t> you better treat her right”</a:t>
            </a:r>
          </a:p>
          <a:p>
            <a:pPr marL="0" indent="0">
              <a:buNone/>
            </a:pPr>
            <a:r>
              <a:rPr lang="en-US" dirty="0"/>
              <a:t>__ ,  ____ ___  ___  ___   ___  ___</a:t>
            </a:r>
          </a:p>
          <a:p>
            <a:endParaRPr lang="en-US" dirty="0"/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525" y="4908991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1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89B0E-9EB4-4F2F-826E-6DDFA931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17. Sorry- justin beiber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ustin Bieber Announces He Is Taking A Break From Music!">
            <a:extLst>
              <a:ext uri="{FF2B5EF4-FFF2-40B4-BE49-F238E27FC236}">
                <a16:creationId xmlns:a16="http://schemas.microsoft.com/office/drawing/2014/main" id="{20E01F72-D455-4E4D-9475-C3461896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837664"/>
            <a:ext cx="4218303" cy="392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FDAAF3E2-07F8-471B-8E23-F641B8D923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425" y="2071048"/>
            <a:ext cx="5410257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I’m not just </a:t>
            </a:r>
            <a:r>
              <a:rPr lang="en-US" dirty="0" err="1"/>
              <a:t>tryna</a:t>
            </a:r>
            <a:r>
              <a:rPr lang="en-US" dirty="0"/>
              <a:t> get you back on me</a:t>
            </a:r>
          </a:p>
          <a:p>
            <a:pPr marL="0" indent="0" algn="ctr">
              <a:buNone/>
            </a:pPr>
            <a:r>
              <a:rPr lang="en-US" dirty="0"/>
              <a:t>‘cause I’m </a:t>
            </a:r>
            <a:r>
              <a:rPr lang="en-US" dirty="0" err="1"/>
              <a:t>missin</a:t>
            </a:r>
            <a:r>
              <a:rPr lang="en-US" dirty="0"/>
              <a:t>’ more than just your body</a:t>
            </a:r>
          </a:p>
          <a:p>
            <a:pPr marL="0" indent="0" algn="ctr">
              <a:buNone/>
            </a:pPr>
            <a:r>
              <a:rPr lang="en-US" dirty="0"/>
              <a:t>Oh, is it too late now to say sorry?</a:t>
            </a:r>
          </a:p>
          <a:p>
            <a:pPr marL="0" indent="0" algn="ctr">
              <a:buNone/>
            </a:pPr>
            <a:r>
              <a:rPr lang="en-US" dirty="0"/>
              <a:t>Yeah, __ __ ___ __ ___ ___ ___</a:t>
            </a:r>
          </a:p>
          <a:p>
            <a:pPr marL="0" indent="0" algn="ctr">
              <a:buNone/>
            </a:pPr>
            <a:r>
              <a:rPr lang="en-US" dirty="0"/>
              <a:t>Is it too late to say sorry now?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F65FD627-FAD9-410F-B5E8-DAA30DD86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89B0E-9EB4-4F2F-826E-6DDFA931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17. Sorry- justin beiber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ustin Bieber Announces He Is Taking A Break From Music!">
            <a:extLst>
              <a:ext uri="{FF2B5EF4-FFF2-40B4-BE49-F238E27FC236}">
                <a16:creationId xmlns:a16="http://schemas.microsoft.com/office/drawing/2014/main" id="{20E01F72-D455-4E4D-9475-C3461896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837664"/>
            <a:ext cx="4218303" cy="392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FDAAF3E2-07F8-471B-8E23-F641B8D923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60028" y="1695179"/>
            <a:ext cx="6128227" cy="220798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I’m not just </a:t>
            </a:r>
            <a:r>
              <a:rPr lang="en-US" dirty="0" err="1"/>
              <a:t>tryna</a:t>
            </a:r>
            <a:r>
              <a:rPr lang="en-US" dirty="0"/>
              <a:t> get you back on me</a:t>
            </a:r>
          </a:p>
          <a:p>
            <a:pPr marL="0" indent="0" algn="ctr">
              <a:buNone/>
            </a:pPr>
            <a:r>
              <a:rPr lang="en-US" dirty="0"/>
              <a:t>‘cause I’m </a:t>
            </a:r>
            <a:r>
              <a:rPr lang="en-US" dirty="0" err="1"/>
              <a:t>missin</a:t>
            </a:r>
            <a:r>
              <a:rPr lang="en-US" dirty="0"/>
              <a:t>’ more than just your body</a:t>
            </a:r>
          </a:p>
          <a:p>
            <a:pPr marL="0" indent="0" algn="ctr">
              <a:buNone/>
            </a:pPr>
            <a:r>
              <a:rPr lang="en-US" dirty="0"/>
              <a:t>Oh, is it too late now to say sorry?</a:t>
            </a:r>
          </a:p>
          <a:p>
            <a:pPr marL="0" indent="0" algn="ctr">
              <a:buNone/>
            </a:pPr>
            <a:r>
              <a:rPr lang="en-US" dirty="0"/>
              <a:t>Yeah, __ __ ___ __ ___ ___ ___</a:t>
            </a:r>
          </a:p>
          <a:p>
            <a:pPr marL="0" indent="0" algn="ctr">
              <a:buNone/>
            </a:pPr>
            <a:r>
              <a:rPr lang="en-US" dirty="0"/>
              <a:t>Is it too late to say sorry now?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1A127-FAFB-4CF3-B9F7-27A72042A61F}"/>
              </a:ext>
            </a:extLst>
          </p:cNvPr>
          <p:cNvSpPr txBox="1"/>
          <p:nvPr/>
        </p:nvSpPr>
        <p:spPr>
          <a:xfrm>
            <a:off x="5743716" y="4037410"/>
            <a:ext cx="55486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I know that I let you down</a:t>
            </a:r>
          </a:p>
          <a:p>
            <a:pPr marL="342900" indent="-342900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I’ll take every single piece of the blame</a:t>
            </a:r>
          </a:p>
          <a:p>
            <a:pPr marL="342900" indent="-342900">
              <a:buAutoNum type="alphaUcPeriod"/>
            </a:pPr>
            <a:r>
              <a:rPr lang="en-US" sz="2200" dirty="0">
                <a:solidFill>
                  <a:srgbClr val="002060"/>
                </a:solidFill>
              </a:rPr>
              <a:t>I made those mistakes maybe once or twice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2AF55F2A-7993-4C26-8555-C8B3CDDD4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744" y="527964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089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89B0E-9EB4-4F2F-826E-6DDFA931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9110" y="4572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17. Sorry- justin beiber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Justin Bieber Announces He Is Taking A Break From Music!">
            <a:extLst>
              <a:ext uri="{FF2B5EF4-FFF2-40B4-BE49-F238E27FC236}">
                <a16:creationId xmlns:a16="http://schemas.microsoft.com/office/drawing/2014/main" id="{20E01F72-D455-4E4D-9475-C3461896D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837664"/>
            <a:ext cx="4218303" cy="392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FDAAF3E2-07F8-471B-8E23-F641B8D923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45792" y="1467367"/>
            <a:ext cx="5410257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I’m not just </a:t>
            </a:r>
            <a:r>
              <a:rPr lang="en-US" dirty="0" err="1"/>
              <a:t>tryna</a:t>
            </a:r>
            <a:r>
              <a:rPr lang="en-US" dirty="0"/>
              <a:t> get you back on me</a:t>
            </a:r>
          </a:p>
          <a:p>
            <a:pPr marL="0" indent="0" algn="ctr">
              <a:buNone/>
            </a:pPr>
            <a:r>
              <a:rPr lang="en-US" dirty="0"/>
              <a:t>‘cause I’m </a:t>
            </a:r>
            <a:r>
              <a:rPr lang="en-US" dirty="0" err="1"/>
              <a:t>missin</a:t>
            </a:r>
            <a:r>
              <a:rPr lang="en-US" dirty="0"/>
              <a:t>’ more than just your body</a:t>
            </a:r>
          </a:p>
          <a:p>
            <a:pPr marL="0" indent="0" algn="ctr">
              <a:buNone/>
            </a:pPr>
            <a:r>
              <a:rPr lang="en-US" dirty="0"/>
              <a:t>Oh, is it too late now to say sorry?</a:t>
            </a:r>
          </a:p>
          <a:p>
            <a:pPr marL="0" indent="0" algn="ctr">
              <a:buNone/>
            </a:pPr>
            <a:r>
              <a:rPr lang="en-US" dirty="0"/>
              <a:t>Yeah, __ __ ___ __ ___ ___ ___</a:t>
            </a:r>
          </a:p>
          <a:p>
            <a:pPr marL="0" indent="0" algn="ctr">
              <a:buNone/>
            </a:pPr>
            <a:r>
              <a:rPr lang="en-US" dirty="0"/>
              <a:t>Is it too late to say sorry now?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76CE01-65AD-4E9E-9406-7B9ADCCC6174}"/>
              </a:ext>
            </a:extLst>
          </p:cNvPr>
          <p:cNvSpPr txBox="1"/>
          <p:nvPr/>
        </p:nvSpPr>
        <p:spPr>
          <a:xfrm>
            <a:off x="6029207" y="4345186"/>
            <a:ext cx="4643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Answer:  A</a:t>
            </a:r>
          </a:p>
          <a:p>
            <a:r>
              <a:rPr lang="en-US" sz="2400" dirty="0">
                <a:solidFill>
                  <a:srgbClr val="0070C0"/>
                </a:solidFill>
              </a:rPr>
              <a:t>I know that I let you down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EC575502-2941-48EE-B31A-A8920B4E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085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E895-04C2-4A37-81DA-50041DAC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18. Don’t start now- </a:t>
            </a:r>
            <a:r>
              <a:rPr lang="en-US" sz="3800" dirty="0" err="1"/>
              <a:t>dua</a:t>
            </a:r>
            <a:r>
              <a:rPr lang="en-US" sz="3800" dirty="0"/>
              <a:t> </a:t>
            </a:r>
            <a:r>
              <a:rPr lang="en-US" sz="3800" dirty="0" err="1"/>
              <a:t>lipa</a:t>
            </a:r>
            <a:endParaRPr lang="en-US" sz="3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ua Lipa calls for better mental health care in the creative ...">
            <a:extLst>
              <a:ext uri="{FF2B5EF4-FFF2-40B4-BE49-F238E27FC236}">
                <a16:creationId xmlns:a16="http://schemas.microsoft.com/office/drawing/2014/main" id="{4FBE1AB1-457B-42B6-9534-3EFEAE54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459864"/>
            <a:ext cx="4218303" cy="26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A64F4BAA-12F9-43BD-8A66-7F28F33E5E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425" y="2071048"/>
            <a:ext cx="5410257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Don’t show up, don’t come out</a:t>
            </a:r>
          </a:p>
          <a:p>
            <a:pPr marL="0" indent="0" algn="ctr">
              <a:buNone/>
            </a:pPr>
            <a:r>
              <a:rPr lang="en-US" sz="2400" dirty="0"/>
              <a:t>Don’t start caring about me now</a:t>
            </a:r>
          </a:p>
          <a:p>
            <a:pPr marL="0" indent="0" algn="ctr">
              <a:buNone/>
            </a:pPr>
            <a:r>
              <a:rPr lang="en-US" sz="2400" dirty="0"/>
              <a:t>Walk away, you know how</a:t>
            </a:r>
          </a:p>
          <a:p>
            <a:pPr marL="0" indent="0" algn="ctr">
              <a:buNone/>
            </a:pPr>
            <a:r>
              <a:rPr lang="en-US" sz="2400" dirty="0"/>
              <a:t>____ _____ ____ ____ ___ ___.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6A0D7833-96F8-4D37-B272-04A0242CF0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1165" y="52445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4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E895-04C2-4A37-81DA-50041DAC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18. Don’t start now- </a:t>
            </a:r>
            <a:r>
              <a:rPr lang="en-US" sz="3800" dirty="0" err="1"/>
              <a:t>dua</a:t>
            </a:r>
            <a:r>
              <a:rPr lang="en-US" sz="3800" dirty="0"/>
              <a:t> </a:t>
            </a:r>
            <a:r>
              <a:rPr lang="en-US" sz="3800" dirty="0" err="1"/>
              <a:t>lipa</a:t>
            </a:r>
            <a:endParaRPr lang="en-US" sz="3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ua Lipa calls for better mental health care in the creative ...">
            <a:extLst>
              <a:ext uri="{FF2B5EF4-FFF2-40B4-BE49-F238E27FC236}">
                <a16:creationId xmlns:a16="http://schemas.microsoft.com/office/drawing/2014/main" id="{4FBE1AB1-457B-42B6-9534-3EFEAE54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459864"/>
            <a:ext cx="4218303" cy="26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A64F4BAA-12F9-43BD-8A66-7F28F33E5E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8089" y="1733697"/>
            <a:ext cx="5250323" cy="22346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Don’t show up, don’t come out</a:t>
            </a:r>
          </a:p>
          <a:p>
            <a:pPr marL="0" indent="0" algn="ctr">
              <a:buNone/>
            </a:pPr>
            <a:r>
              <a:rPr lang="en-US" sz="2400" dirty="0"/>
              <a:t>Don’t start caring about me now</a:t>
            </a:r>
          </a:p>
          <a:p>
            <a:pPr marL="0" indent="0" algn="ctr">
              <a:buNone/>
            </a:pPr>
            <a:r>
              <a:rPr lang="en-US" sz="2400" dirty="0"/>
              <a:t>Walk away, you know how</a:t>
            </a:r>
          </a:p>
          <a:p>
            <a:pPr marL="0" indent="0" algn="ctr">
              <a:buNone/>
            </a:pPr>
            <a:r>
              <a:rPr lang="en-US" sz="2400" dirty="0"/>
              <a:t>____ _____ ____ ____ ___ 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DDAB3-20E6-4469-999C-6C9E1C214F2D}"/>
              </a:ext>
            </a:extLst>
          </p:cNvPr>
          <p:cNvSpPr txBox="1"/>
          <p:nvPr/>
        </p:nvSpPr>
        <p:spPr>
          <a:xfrm>
            <a:off x="5719848" y="3968318"/>
            <a:ext cx="53210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I’m all good already so move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Don’t start caring about me now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You wanna believe that anything could stop me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4C20303C-45C7-4434-94DD-A5D476A2F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96" y="52445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21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DE895-04C2-4A37-81DA-50041DAC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18. Don’t start now- </a:t>
            </a:r>
            <a:r>
              <a:rPr lang="en-US" sz="3800" dirty="0" err="1"/>
              <a:t>dua</a:t>
            </a:r>
            <a:r>
              <a:rPr lang="en-US" sz="3800" dirty="0"/>
              <a:t> </a:t>
            </a:r>
            <a:r>
              <a:rPr lang="en-US" sz="3800" dirty="0" err="1"/>
              <a:t>lipa</a:t>
            </a:r>
            <a:endParaRPr lang="en-US" sz="38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Dua Lipa calls for better mental health care in the creative ...">
            <a:extLst>
              <a:ext uri="{FF2B5EF4-FFF2-40B4-BE49-F238E27FC236}">
                <a16:creationId xmlns:a16="http://schemas.microsoft.com/office/drawing/2014/main" id="{4FBE1AB1-457B-42B6-9534-3EFEAE549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459864"/>
            <a:ext cx="4218303" cy="267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A64F4BAA-12F9-43BD-8A66-7F28F33E5E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425" y="2071048"/>
            <a:ext cx="5410257" cy="283794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400" dirty="0"/>
              <a:t>Don’t show up, don’t come out</a:t>
            </a:r>
          </a:p>
          <a:p>
            <a:pPr marL="0" indent="0" algn="ctr">
              <a:buNone/>
            </a:pPr>
            <a:r>
              <a:rPr lang="en-US" sz="2400" dirty="0"/>
              <a:t>Don’t start caring about me now</a:t>
            </a:r>
          </a:p>
          <a:p>
            <a:pPr marL="0" indent="0" algn="ctr">
              <a:buNone/>
            </a:pPr>
            <a:r>
              <a:rPr lang="en-US" sz="2400" dirty="0"/>
              <a:t>Walk away, you know how</a:t>
            </a:r>
          </a:p>
          <a:p>
            <a:pPr marL="0" indent="0" algn="ctr">
              <a:buNone/>
            </a:pPr>
            <a:r>
              <a:rPr lang="en-US" sz="2400" dirty="0"/>
              <a:t>____ _____ ____ ____ ___ ___.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Answer: B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don’t start caring about me now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BB1FCE2D-5D54-43AA-87D4-A549EDBDF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5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3CD1-795E-4396-8CAE-DBAF62B0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19. Old Town Road- Lil </a:t>
            </a:r>
            <a:r>
              <a:rPr lang="en-US" sz="3800" dirty="0" err="1"/>
              <a:t>Nas</a:t>
            </a:r>
            <a:r>
              <a:rPr lang="en-US" sz="3800" dirty="0"/>
              <a:t> X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Lil Nas X's Old Town Road to San Diego | San Diego Reader">
            <a:extLst>
              <a:ext uri="{FF2B5EF4-FFF2-40B4-BE49-F238E27FC236}">
                <a16:creationId xmlns:a16="http://schemas.microsoft.com/office/drawing/2014/main" id="{0B35ED00-5012-47F8-BFA1-6AC3C9D27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96589"/>
            <a:ext cx="4218303" cy="280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22ED6921-1547-489F-A852-10F548B147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425" y="2071048"/>
            <a:ext cx="5410257" cy="2837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Yeah, I’m gonna take my horse to the old town road</a:t>
            </a:r>
          </a:p>
          <a:p>
            <a:pPr marL="0" indent="0">
              <a:buNone/>
            </a:pPr>
            <a:r>
              <a:rPr lang="en-US" dirty="0"/>
              <a:t>I’m gonna ride ‘til I can’t no more</a:t>
            </a:r>
          </a:p>
          <a:p>
            <a:pPr marL="0" indent="0">
              <a:buNone/>
            </a:pPr>
            <a:r>
              <a:rPr lang="en-US" dirty="0"/>
              <a:t>I’m gonna take my horse to the old town road</a:t>
            </a:r>
          </a:p>
          <a:p>
            <a:pPr marL="0" indent="0">
              <a:buNone/>
            </a:pPr>
            <a:r>
              <a:rPr lang="en-US" dirty="0"/>
              <a:t>I’m gonna ride ___ ___ ____ ___ ____.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E4E5D5E-87FA-4DD2-9F12-09FD8EE22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3CD1-795E-4396-8CAE-DBAF62B0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19. Old Town Road- Lil </a:t>
            </a:r>
            <a:r>
              <a:rPr lang="en-US" sz="3800" dirty="0" err="1"/>
              <a:t>Nas</a:t>
            </a:r>
            <a:r>
              <a:rPr lang="en-US" sz="3800" dirty="0"/>
              <a:t> X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Lil Nas X's Old Town Road to San Diego | San Diego Reader">
            <a:extLst>
              <a:ext uri="{FF2B5EF4-FFF2-40B4-BE49-F238E27FC236}">
                <a16:creationId xmlns:a16="http://schemas.microsoft.com/office/drawing/2014/main" id="{0B35ED00-5012-47F8-BFA1-6AC3C9D27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96589"/>
            <a:ext cx="4218303" cy="280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22ED6921-1547-489F-A852-10F548B147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425" y="1591654"/>
            <a:ext cx="5410257" cy="2837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Yeah, I’m gonna take my horse to the old town road</a:t>
            </a:r>
          </a:p>
          <a:p>
            <a:pPr marL="0" indent="0">
              <a:buNone/>
            </a:pPr>
            <a:r>
              <a:rPr lang="en-US" dirty="0"/>
              <a:t>I’m gonna ride ‘til I can’t no more</a:t>
            </a:r>
          </a:p>
          <a:p>
            <a:pPr marL="0" indent="0">
              <a:buNone/>
            </a:pPr>
            <a:r>
              <a:rPr lang="en-US" dirty="0"/>
              <a:t>I’m gonna take my horse to the old town road</a:t>
            </a:r>
          </a:p>
          <a:p>
            <a:pPr marL="0" indent="0">
              <a:buNone/>
            </a:pPr>
            <a:r>
              <a:rPr lang="en-US" dirty="0"/>
              <a:t>I’m gonna ride ___ ___ ____ ___ ____.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926605-F46E-4C77-952B-1987B8B1F1A0}"/>
              </a:ext>
            </a:extLst>
          </p:cNvPr>
          <p:cNvSpPr txBox="1"/>
          <p:nvPr/>
        </p:nvSpPr>
        <p:spPr>
          <a:xfrm>
            <a:off x="5956917" y="4201760"/>
            <a:ext cx="48294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800" dirty="0" err="1">
                <a:solidFill>
                  <a:srgbClr val="002060"/>
                </a:solidFill>
              </a:rPr>
              <a:t>‘Til</a:t>
            </a:r>
            <a:r>
              <a:rPr lang="en-US" sz="2800" dirty="0">
                <a:solidFill>
                  <a:srgbClr val="002060"/>
                </a:solidFill>
              </a:rPr>
              <a:t> I can’t no more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02060"/>
                </a:solidFill>
              </a:rPr>
              <a:t> Through all that</a:t>
            </a:r>
          </a:p>
          <a:p>
            <a:pPr marL="342900" indent="-342900">
              <a:buAutoNum type="alphaUcPeriod"/>
            </a:pPr>
            <a:r>
              <a:rPr lang="en-US" sz="2800" dirty="0">
                <a:solidFill>
                  <a:srgbClr val="002060"/>
                </a:solidFill>
              </a:rPr>
              <a:t>Roll back to that old town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30A14772-0C05-40FF-AAA2-4E1719E8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074" y="5266346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60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3CD1-795E-4396-8CAE-DBAF62B0D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7068" y="430654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19. Old Town Road- Lil </a:t>
            </a:r>
            <a:r>
              <a:rPr lang="en-US" sz="3800" dirty="0" err="1"/>
              <a:t>Nas</a:t>
            </a:r>
            <a:r>
              <a:rPr lang="en-US" sz="3800" dirty="0"/>
              <a:t> X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Lil Nas X's Old Town Road to San Diego | San Diego Reader">
            <a:extLst>
              <a:ext uri="{FF2B5EF4-FFF2-40B4-BE49-F238E27FC236}">
                <a16:creationId xmlns:a16="http://schemas.microsoft.com/office/drawing/2014/main" id="{0B35ED00-5012-47F8-BFA1-6AC3C9D27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96589"/>
            <a:ext cx="4218303" cy="280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Content Placeholder 8197">
            <a:extLst>
              <a:ext uri="{FF2B5EF4-FFF2-40B4-BE49-F238E27FC236}">
                <a16:creationId xmlns:a16="http://schemas.microsoft.com/office/drawing/2014/main" id="{22ED6921-1547-489F-A852-10F548B147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425" y="1778085"/>
            <a:ext cx="5673237" cy="373494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/>
              <a:t>Yeah, I’m gonna take my horse to the old town road</a:t>
            </a:r>
          </a:p>
          <a:p>
            <a:pPr marL="0" indent="0">
              <a:buNone/>
            </a:pPr>
            <a:r>
              <a:rPr lang="en-US" sz="2400" dirty="0"/>
              <a:t>I’m gonna ride ‘til I can’t no more</a:t>
            </a:r>
          </a:p>
          <a:p>
            <a:pPr marL="0" indent="0">
              <a:buNone/>
            </a:pPr>
            <a:r>
              <a:rPr lang="en-US" sz="2400" dirty="0"/>
              <a:t>I’m gonna take my horse to the old town road</a:t>
            </a:r>
          </a:p>
          <a:p>
            <a:pPr marL="0" indent="0">
              <a:buNone/>
            </a:pPr>
            <a:r>
              <a:rPr lang="en-US" sz="2400" dirty="0"/>
              <a:t>I’m gonna ride ___ ___ ____ ___ ____.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rgbClr val="0070C0"/>
                </a:solidFill>
              </a:rPr>
              <a:t>Answer: A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rgbClr val="0070C0"/>
                </a:solidFill>
              </a:rPr>
              <a:t>‘til I can’t no more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8CA414DB-9402-4A0A-ADDC-0CE7DD95B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79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8D10C-CE4F-49F0-AFE7-93C481E2C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29676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20. Happy- Pharrell Williams</a:t>
            </a:r>
          </a:p>
        </p:txBody>
      </p:sp>
      <p:sp>
        <p:nvSpPr>
          <p:cNvPr id="14347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7 songs that will make you happy in an instant | From the Grapevine">
            <a:extLst>
              <a:ext uri="{FF2B5EF4-FFF2-40B4-BE49-F238E27FC236}">
                <a16:creationId xmlns:a16="http://schemas.microsoft.com/office/drawing/2014/main" id="{6FF2F8CB-123A-4DE8-B6D8-76C65021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880351"/>
            <a:ext cx="5099864" cy="383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8" name="Content Placeholder 14341">
            <a:extLst>
              <a:ext uri="{FF2B5EF4-FFF2-40B4-BE49-F238E27FC236}">
                <a16:creationId xmlns:a16="http://schemas.microsoft.com/office/drawing/2014/main" id="{7BFDA16F-DF65-4B20-8347-271C350B61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92615" y="1207451"/>
            <a:ext cx="5998528" cy="3820084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 dirty="0"/>
              <a:t>Because I’m happy</a:t>
            </a:r>
          </a:p>
          <a:p>
            <a:pPr marL="0" indent="0" algn="ctr">
              <a:buNone/>
            </a:pPr>
            <a:r>
              <a:rPr lang="en-US" sz="2400" dirty="0"/>
              <a:t>Clap along if you feel like a room without a roof</a:t>
            </a:r>
          </a:p>
          <a:p>
            <a:pPr marL="0" indent="0" algn="ctr">
              <a:buNone/>
            </a:pPr>
            <a:r>
              <a:rPr lang="en-US" sz="2400" dirty="0"/>
              <a:t>Because </a:t>
            </a:r>
            <a:r>
              <a:rPr lang="en-US" sz="2400" dirty="0" err="1"/>
              <a:t>i’m</a:t>
            </a:r>
            <a:r>
              <a:rPr lang="en-US" sz="2400" dirty="0"/>
              <a:t> happy</a:t>
            </a:r>
          </a:p>
          <a:p>
            <a:pPr marL="0" indent="0" algn="ctr">
              <a:buNone/>
            </a:pPr>
            <a:r>
              <a:rPr lang="en-US" sz="2400" dirty="0"/>
              <a:t>Clap along if you feel happiness is the truth</a:t>
            </a:r>
          </a:p>
          <a:p>
            <a:pPr marL="0" indent="0" algn="ctr">
              <a:buNone/>
            </a:pPr>
            <a:r>
              <a:rPr lang="en-US" sz="2400" dirty="0"/>
              <a:t>Because I’m happy</a:t>
            </a:r>
          </a:p>
          <a:p>
            <a:pPr marL="0" indent="0" algn="ctr">
              <a:buNone/>
            </a:pPr>
            <a:r>
              <a:rPr lang="en-US" sz="2400" dirty="0"/>
              <a:t>Clap along if you know ___ _____ ___ ____ 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B1AE4AE2-0847-4781-928D-ACE15E9C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56" y="5313960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74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C4CBF-EC19-4ECB-9351-682AF5BF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5934" y="337352"/>
            <a:ext cx="5589425" cy="114521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2. Voices- Chris Young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Chris Young - Grand Ole Opry">
            <a:extLst>
              <a:ext uri="{FF2B5EF4-FFF2-40B4-BE49-F238E27FC236}">
                <a16:creationId xmlns:a16="http://schemas.microsoft.com/office/drawing/2014/main" id="{F97DB878-7CE7-4CEF-8A9A-C18CF6BE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0823" y="689358"/>
            <a:ext cx="4219634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EFD8B-D117-4671-A122-F29BB1213D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9779" y="1358283"/>
            <a:ext cx="4671398" cy="21839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And grandma sayin’: “if you find the one</a:t>
            </a:r>
          </a:p>
          <a:p>
            <a:pPr marL="0" indent="0">
              <a:buNone/>
            </a:pPr>
            <a:r>
              <a:rPr lang="en-US" dirty="0"/>
              <a:t> you better treat her right”</a:t>
            </a:r>
          </a:p>
          <a:p>
            <a:pPr marL="0" indent="0">
              <a:buNone/>
            </a:pPr>
            <a:r>
              <a:rPr lang="en-US" dirty="0"/>
              <a:t>__ ,  ____ ___  ___  ___   ___  ___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169073-FC5E-4BA4-962C-DB3D24580713}"/>
              </a:ext>
            </a:extLst>
          </p:cNvPr>
          <p:cNvSpPr txBox="1"/>
          <p:nvPr/>
        </p:nvSpPr>
        <p:spPr>
          <a:xfrm>
            <a:off x="6533993" y="3542190"/>
            <a:ext cx="44671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arenR"/>
            </a:pPr>
            <a:r>
              <a:rPr lang="en-US" sz="2400" dirty="0">
                <a:solidFill>
                  <a:srgbClr val="002060"/>
                </a:solidFill>
              </a:rPr>
              <a:t>Yeah, I hear voices all the time</a:t>
            </a:r>
          </a:p>
          <a:p>
            <a:pPr marL="342900" indent="-342900">
              <a:buAutoNum type="alphaUcParenR"/>
            </a:pPr>
            <a:r>
              <a:rPr lang="en-US" sz="2400" dirty="0">
                <a:solidFill>
                  <a:srgbClr val="002060"/>
                </a:solidFill>
              </a:rPr>
              <a:t>Man, I can’t avoid it at all</a:t>
            </a:r>
          </a:p>
          <a:p>
            <a:pPr marL="342900" indent="-342900">
              <a:buAutoNum type="alphaUcParenR"/>
            </a:pPr>
            <a:r>
              <a:rPr lang="en-US" sz="2400" dirty="0">
                <a:solidFill>
                  <a:srgbClr val="002060"/>
                </a:solidFill>
              </a:rPr>
              <a:t>Walkin’ round with all these whispers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7351" y="514333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5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8D10C-CE4F-49F0-AFE7-93C481E2C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20. Happy- Pharrell Williams</a:t>
            </a:r>
          </a:p>
        </p:txBody>
      </p:sp>
      <p:sp>
        <p:nvSpPr>
          <p:cNvPr id="14347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7 songs that will make you happy in an instant | From the Grapevine">
            <a:extLst>
              <a:ext uri="{FF2B5EF4-FFF2-40B4-BE49-F238E27FC236}">
                <a16:creationId xmlns:a16="http://schemas.microsoft.com/office/drawing/2014/main" id="{6FF2F8CB-123A-4DE8-B6D8-76C65021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880351"/>
            <a:ext cx="5099864" cy="383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8" name="Content Placeholder 14341">
            <a:extLst>
              <a:ext uri="{FF2B5EF4-FFF2-40B4-BE49-F238E27FC236}">
                <a16:creationId xmlns:a16="http://schemas.microsoft.com/office/drawing/2014/main" id="{7BFDA16F-DF65-4B20-8347-271C350B61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133" y="1837765"/>
            <a:ext cx="4838143" cy="271647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sz="2400" dirty="0"/>
              <a:t>Because I’m happy</a:t>
            </a:r>
          </a:p>
          <a:p>
            <a:pPr marL="0" indent="0" algn="ctr">
              <a:buNone/>
            </a:pPr>
            <a:r>
              <a:rPr lang="en-US" sz="2400" dirty="0"/>
              <a:t>Clap along if you feel like a room without a roof</a:t>
            </a:r>
          </a:p>
          <a:p>
            <a:pPr marL="0" indent="0" algn="ctr">
              <a:buNone/>
            </a:pPr>
            <a:r>
              <a:rPr lang="en-US" sz="2400" dirty="0"/>
              <a:t>Because </a:t>
            </a:r>
            <a:r>
              <a:rPr lang="en-US" sz="2400" dirty="0" err="1"/>
              <a:t>i’m</a:t>
            </a:r>
            <a:r>
              <a:rPr lang="en-US" sz="2400" dirty="0"/>
              <a:t> happy</a:t>
            </a:r>
          </a:p>
          <a:p>
            <a:pPr marL="0" indent="0" algn="ctr">
              <a:buNone/>
            </a:pPr>
            <a:r>
              <a:rPr lang="en-US" sz="2400" dirty="0"/>
              <a:t>Clap along if you feel happiness is the truth</a:t>
            </a:r>
          </a:p>
          <a:p>
            <a:pPr marL="0" indent="0" algn="ctr">
              <a:buNone/>
            </a:pPr>
            <a:r>
              <a:rPr lang="en-US" sz="2400" dirty="0"/>
              <a:t>Because I’m happy</a:t>
            </a:r>
          </a:p>
          <a:p>
            <a:pPr marL="0" indent="0" algn="ctr">
              <a:buNone/>
            </a:pPr>
            <a:r>
              <a:rPr lang="en-US" sz="2400" dirty="0"/>
              <a:t>Clap along if you know ___ _____ ___ ____ 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8423BD-DEA9-4CC8-88B8-5FDE2C1A041C}"/>
              </a:ext>
            </a:extLst>
          </p:cNvPr>
          <p:cNvSpPr txBox="1"/>
          <p:nvPr/>
        </p:nvSpPr>
        <p:spPr>
          <a:xfrm>
            <a:off x="6169981" y="4429958"/>
            <a:ext cx="5008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000" dirty="0">
                <a:solidFill>
                  <a:srgbClr val="002060"/>
                </a:solidFill>
              </a:rPr>
              <a:t>What happiness is the truth </a:t>
            </a:r>
          </a:p>
          <a:p>
            <a:pPr marL="342900" indent="-342900">
              <a:buAutoNum type="alphaUcPeriod"/>
            </a:pPr>
            <a:r>
              <a:rPr lang="en-US" sz="2000" dirty="0">
                <a:solidFill>
                  <a:srgbClr val="002060"/>
                </a:solidFill>
              </a:rPr>
              <a:t>Feel like that’s what you wanna do</a:t>
            </a:r>
          </a:p>
          <a:p>
            <a:pPr marL="342900" indent="-342900">
              <a:buAutoNum type="alphaUcPeriod"/>
            </a:pPr>
            <a:r>
              <a:rPr lang="en-US" sz="2000" dirty="0">
                <a:solidFill>
                  <a:srgbClr val="002060"/>
                </a:solidFill>
              </a:rPr>
              <a:t>Sunshine she’s here, you can take a break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09FF30A2-5535-406F-8B38-8C29E04D4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766" y="5445621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79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8D10C-CE4F-49F0-AFE7-93C481E2C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5722" y="437226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20. Happy- Pharrell Williams</a:t>
            </a:r>
          </a:p>
        </p:txBody>
      </p:sp>
      <p:sp>
        <p:nvSpPr>
          <p:cNvPr id="14347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38" name="Picture 2" descr="7 songs that will make you happy in an instant | From the Grapevine">
            <a:extLst>
              <a:ext uri="{FF2B5EF4-FFF2-40B4-BE49-F238E27FC236}">
                <a16:creationId xmlns:a16="http://schemas.microsoft.com/office/drawing/2014/main" id="{6FF2F8CB-123A-4DE8-B6D8-76C65021A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880351"/>
            <a:ext cx="5099864" cy="383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8" name="Content Placeholder 14341">
            <a:extLst>
              <a:ext uri="{FF2B5EF4-FFF2-40B4-BE49-F238E27FC236}">
                <a16:creationId xmlns:a16="http://schemas.microsoft.com/office/drawing/2014/main" id="{7BFDA16F-DF65-4B20-8347-271C350B615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0471" y="1589191"/>
            <a:ext cx="5876830" cy="39415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Because I’m happy</a:t>
            </a:r>
          </a:p>
          <a:p>
            <a:pPr marL="0" indent="0" algn="ctr">
              <a:buNone/>
            </a:pPr>
            <a:r>
              <a:rPr lang="en-US" dirty="0"/>
              <a:t>Clap along if you feel like a room without a roof</a:t>
            </a:r>
          </a:p>
          <a:p>
            <a:pPr marL="0" indent="0" algn="ctr">
              <a:buNone/>
            </a:pPr>
            <a:r>
              <a:rPr lang="en-US" dirty="0"/>
              <a:t>Because </a:t>
            </a:r>
            <a:r>
              <a:rPr lang="en-US" dirty="0" err="1"/>
              <a:t>i’m</a:t>
            </a:r>
            <a:r>
              <a:rPr lang="en-US" dirty="0"/>
              <a:t> happy</a:t>
            </a:r>
          </a:p>
          <a:p>
            <a:pPr marL="0" indent="0" algn="ctr">
              <a:buNone/>
            </a:pPr>
            <a:r>
              <a:rPr lang="en-US" dirty="0"/>
              <a:t>Clap along if you feel happiness is the truth</a:t>
            </a:r>
          </a:p>
          <a:p>
            <a:pPr marL="0" indent="0" algn="ctr">
              <a:buNone/>
            </a:pPr>
            <a:r>
              <a:rPr lang="en-US" dirty="0"/>
              <a:t>Because I’m happy</a:t>
            </a:r>
          </a:p>
          <a:p>
            <a:pPr marL="0" indent="0" algn="ctr">
              <a:buNone/>
            </a:pPr>
            <a:r>
              <a:rPr lang="en-US" dirty="0"/>
              <a:t>Clap along if you know ___ _____ ___ ____ ___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Answer: A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What happiness is to you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A815113A-41A8-4AA3-ACF1-EC30D32D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224" y="541189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02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2EB31-504C-4924-9F5D-0CC21F6E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623" y="239351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21. Cruise- Florida Georgia Line</a:t>
            </a:r>
          </a:p>
        </p:txBody>
      </p:sp>
      <p:sp>
        <p:nvSpPr>
          <p:cNvPr id="15368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Album Review: Florida Georgia Line, 'Can't Say I Ain't Country ...">
            <a:extLst>
              <a:ext uri="{FF2B5EF4-FFF2-40B4-BE49-F238E27FC236}">
                <a16:creationId xmlns:a16="http://schemas.microsoft.com/office/drawing/2014/main" id="{99A5FCCA-ED26-4512-9614-AA75AF1D7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91316"/>
            <a:ext cx="4218303" cy="28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Content Placeholder 15365">
            <a:extLst>
              <a:ext uri="{FF2B5EF4-FFF2-40B4-BE49-F238E27FC236}">
                <a16:creationId xmlns:a16="http://schemas.microsoft.com/office/drawing/2014/main" id="{81C7BD4B-A250-4533-819C-F04AB84C97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7540" y="1743076"/>
            <a:ext cx="6106760" cy="310489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dirty="0"/>
              <a:t>Baby you a song</a:t>
            </a:r>
          </a:p>
          <a:p>
            <a:pPr marL="0" indent="0" algn="ctr">
              <a:buNone/>
            </a:pPr>
            <a:r>
              <a:rPr lang="en-US" dirty="0"/>
              <a:t>You make me wanna roll my windows down and cruise</a:t>
            </a:r>
          </a:p>
          <a:p>
            <a:pPr marL="0" indent="0" algn="ctr">
              <a:buNone/>
            </a:pPr>
            <a:r>
              <a:rPr lang="en-US" dirty="0"/>
              <a:t>Down a back road blowin’ stop signs through the middle</a:t>
            </a:r>
          </a:p>
          <a:p>
            <a:pPr marL="0" indent="0" algn="ctr">
              <a:buNone/>
            </a:pPr>
            <a:r>
              <a:rPr lang="en-US" dirty="0"/>
              <a:t>Every little farm town with you</a:t>
            </a:r>
          </a:p>
          <a:p>
            <a:pPr marL="0" indent="0" algn="ctr">
              <a:buNone/>
            </a:pPr>
            <a:r>
              <a:rPr lang="en-US" dirty="0"/>
              <a:t>In this brand new Chevy with a lift kit</a:t>
            </a:r>
          </a:p>
          <a:p>
            <a:pPr marL="0" indent="0" algn="ctr">
              <a:buNone/>
            </a:pPr>
            <a:r>
              <a:rPr lang="en-US" dirty="0"/>
              <a:t>It’d ___ __ ___ ____ ____ ____ ____ ___ ___ ___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1F9F4CBB-CEA9-4C32-8A95-02C2DEAD1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649" y="5305366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29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2EB31-504C-4924-9F5D-0CC21F6E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623" y="239351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21. Cruise- Florida Georgia Line</a:t>
            </a:r>
          </a:p>
        </p:txBody>
      </p:sp>
      <p:sp>
        <p:nvSpPr>
          <p:cNvPr id="15368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Album Review: Florida Georgia Line, 'Can't Say I Ain't Country ...">
            <a:extLst>
              <a:ext uri="{FF2B5EF4-FFF2-40B4-BE49-F238E27FC236}">
                <a16:creationId xmlns:a16="http://schemas.microsoft.com/office/drawing/2014/main" id="{99A5FCCA-ED26-4512-9614-AA75AF1D7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91316"/>
            <a:ext cx="4218303" cy="28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Content Placeholder 15365">
            <a:extLst>
              <a:ext uri="{FF2B5EF4-FFF2-40B4-BE49-F238E27FC236}">
                <a16:creationId xmlns:a16="http://schemas.microsoft.com/office/drawing/2014/main" id="{81C7BD4B-A250-4533-819C-F04AB84C97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7540" y="1743076"/>
            <a:ext cx="6003752" cy="270509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dirty="0"/>
              <a:t>Baby you a song</a:t>
            </a:r>
          </a:p>
          <a:p>
            <a:pPr marL="0" indent="0" algn="ctr">
              <a:buNone/>
            </a:pPr>
            <a:r>
              <a:rPr lang="en-US" dirty="0"/>
              <a:t>You make me wanna roll my windows down and cruise</a:t>
            </a:r>
          </a:p>
          <a:p>
            <a:pPr marL="0" indent="0" algn="ctr">
              <a:buNone/>
            </a:pPr>
            <a:r>
              <a:rPr lang="en-US" dirty="0"/>
              <a:t>Down a back road blowin’ stop signs through the middle</a:t>
            </a:r>
          </a:p>
          <a:p>
            <a:pPr marL="0" indent="0" algn="ctr">
              <a:buNone/>
            </a:pPr>
            <a:r>
              <a:rPr lang="en-US" dirty="0"/>
              <a:t>Every little farm town with you</a:t>
            </a:r>
          </a:p>
          <a:p>
            <a:pPr marL="0" indent="0" algn="ctr">
              <a:buNone/>
            </a:pPr>
            <a:r>
              <a:rPr lang="en-US" dirty="0"/>
              <a:t>In this brand new Chevy with a lift kit</a:t>
            </a:r>
          </a:p>
          <a:p>
            <a:pPr marL="0" indent="0" algn="ctr">
              <a:buNone/>
            </a:pPr>
            <a:r>
              <a:rPr lang="en-US" dirty="0"/>
              <a:t>It’d ___ __ ___ ____ ____ ____ ____ ___ ___ ___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29535-DD9B-452A-BD62-09BE3614FAA9}"/>
              </a:ext>
            </a:extLst>
          </p:cNvPr>
          <p:cNvSpPr txBox="1"/>
          <p:nvPr/>
        </p:nvSpPr>
        <p:spPr>
          <a:xfrm>
            <a:off x="5437540" y="4199770"/>
            <a:ext cx="6505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Look a hell lot better with you up in it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Wont change a thing, no way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Whippin’ cross the border Florida into Georgia 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A160057E-47F5-4451-AD9B-A6D55681B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9390" y="5474041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68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2EB31-504C-4924-9F5D-0CC21F6E1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8623" y="239351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21. Cruise- Florida Georgia Line</a:t>
            </a:r>
          </a:p>
        </p:txBody>
      </p:sp>
      <p:sp>
        <p:nvSpPr>
          <p:cNvPr id="15368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2" name="Picture 2" descr="Album Review: Florida Georgia Line, 'Can't Say I Ain't Country ...">
            <a:extLst>
              <a:ext uri="{FF2B5EF4-FFF2-40B4-BE49-F238E27FC236}">
                <a16:creationId xmlns:a16="http://schemas.microsoft.com/office/drawing/2014/main" id="{99A5FCCA-ED26-4512-9614-AA75AF1D7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91316"/>
            <a:ext cx="4218303" cy="2815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9" name="Content Placeholder 15365">
            <a:extLst>
              <a:ext uri="{FF2B5EF4-FFF2-40B4-BE49-F238E27FC236}">
                <a16:creationId xmlns:a16="http://schemas.microsoft.com/office/drawing/2014/main" id="{81C7BD4B-A250-4533-819C-F04AB84C97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09561" y="1666876"/>
            <a:ext cx="6472280" cy="418147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2300" dirty="0"/>
              <a:t>Baby you a song</a:t>
            </a:r>
          </a:p>
          <a:p>
            <a:pPr marL="0" indent="0" algn="ctr">
              <a:buNone/>
            </a:pPr>
            <a:r>
              <a:rPr lang="en-US" sz="2300" dirty="0"/>
              <a:t>You make me wanna roll my windows down and cruise</a:t>
            </a:r>
          </a:p>
          <a:p>
            <a:pPr marL="0" indent="0" algn="ctr">
              <a:buNone/>
            </a:pPr>
            <a:r>
              <a:rPr lang="en-US" sz="2300" dirty="0"/>
              <a:t>Down a back road blowin’ stop signs through the middle</a:t>
            </a:r>
          </a:p>
          <a:p>
            <a:pPr marL="0" indent="0" algn="ctr">
              <a:buNone/>
            </a:pPr>
            <a:r>
              <a:rPr lang="en-US" sz="2300" dirty="0"/>
              <a:t>Every little farm town with you</a:t>
            </a:r>
          </a:p>
          <a:p>
            <a:pPr marL="0" indent="0" algn="ctr">
              <a:buNone/>
            </a:pPr>
            <a:r>
              <a:rPr lang="en-US" sz="2300" dirty="0"/>
              <a:t>In this brand new Chevy with a lift kit</a:t>
            </a:r>
          </a:p>
          <a:p>
            <a:pPr marL="0" indent="0" algn="ctr">
              <a:buNone/>
            </a:pPr>
            <a:r>
              <a:rPr lang="en-US" sz="2300" dirty="0"/>
              <a:t>It’d ___ __ ___ ____ ____ ____ ____ ___ ___ ___</a:t>
            </a:r>
          </a:p>
          <a:p>
            <a:pPr marL="0" indent="0" algn="ctr">
              <a:buNone/>
            </a:pPr>
            <a:r>
              <a:rPr lang="en-US" sz="2300" dirty="0">
                <a:solidFill>
                  <a:srgbClr val="0070C0"/>
                </a:solidFill>
              </a:rPr>
              <a:t>Answer: A</a:t>
            </a:r>
          </a:p>
          <a:p>
            <a:pPr marL="0" indent="0" algn="ctr">
              <a:buNone/>
            </a:pPr>
            <a:r>
              <a:rPr lang="en-US" sz="2300" dirty="0">
                <a:solidFill>
                  <a:srgbClr val="0070C0"/>
                </a:solidFill>
              </a:rPr>
              <a:t>Look a hell lot better with you up in it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7D82DB77-1B45-4ED5-B129-0C8BA2AC5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4190" y="548291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2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4799-FECB-42F5-9DF4-CDE03AAB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22. Big green tractor- Jason Aldean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Jason Aldean on the 8 That Came Before 9 | CMT">
            <a:extLst>
              <a:ext uri="{FF2B5EF4-FFF2-40B4-BE49-F238E27FC236}">
                <a16:creationId xmlns:a16="http://schemas.microsoft.com/office/drawing/2014/main" id="{D2B15CAE-C737-421A-A515-E2F363DC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217311"/>
            <a:ext cx="4218303" cy="316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Content Placeholder 18437">
            <a:extLst>
              <a:ext uri="{FF2B5EF4-FFF2-40B4-BE49-F238E27FC236}">
                <a16:creationId xmlns:a16="http://schemas.microsoft.com/office/drawing/2014/main" id="{A8407651-3BC0-44CC-83C5-27600E23DF4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24825" y="1837765"/>
            <a:ext cx="5410257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You can climb up in my lap and drive if you want too</a:t>
            </a:r>
          </a:p>
          <a:p>
            <a:pPr marL="0" indent="0" algn="ctr">
              <a:buNone/>
            </a:pPr>
            <a:r>
              <a:rPr lang="en-US" dirty="0"/>
              <a:t>Girl, you know you got me to hold on to</a:t>
            </a:r>
          </a:p>
          <a:p>
            <a:pPr marL="0" indent="0" algn="ctr">
              <a:buNone/>
            </a:pPr>
            <a:r>
              <a:rPr lang="en-US" dirty="0"/>
              <a:t>___ ___ ___ ___ ___, if you’d rather</a:t>
            </a:r>
          </a:p>
          <a:p>
            <a:pPr marL="0" indent="0" algn="ctr">
              <a:buNone/>
            </a:pPr>
            <a:r>
              <a:rPr lang="en-US" dirty="0"/>
              <a:t>I’ll take you for a ride on my big green tractor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673B37AF-EC60-4F12-B488-74593B27E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56" y="5363847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97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4799-FECB-42F5-9DF4-CDE03AAB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4825" y="4572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22. Big green tractor- Jason Aldean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Jason Aldean on the 8 That Came Before 9 | CMT">
            <a:extLst>
              <a:ext uri="{FF2B5EF4-FFF2-40B4-BE49-F238E27FC236}">
                <a16:creationId xmlns:a16="http://schemas.microsoft.com/office/drawing/2014/main" id="{D2B15CAE-C737-421A-A515-E2F363DC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217311"/>
            <a:ext cx="4218303" cy="316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Content Placeholder 18437">
            <a:extLst>
              <a:ext uri="{FF2B5EF4-FFF2-40B4-BE49-F238E27FC236}">
                <a16:creationId xmlns:a16="http://schemas.microsoft.com/office/drawing/2014/main" id="{A8407651-3BC0-44CC-83C5-27600E23DF4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84275" y="1609165"/>
            <a:ext cx="5410257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You can climb up in my lap and drive if you want too</a:t>
            </a:r>
          </a:p>
          <a:p>
            <a:pPr marL="0" indent="0" algn="ctr">
              <a:buNone/>
            </a:pPr>
            <a:r>
              <a:rPr lang="en-US" dirty="0"/>
              <a:t>Girl, you know you got me to hold on to</a:t>
            </a:r>
          </a:p>
          <a:p>
            <a:pPr marL="0" indent="0" algn="ctr">
              <a:buNone/>
            </a:pPr>
            <a:r>
              <a:rPr lang="en-US" dirty="0"/>
              <a:t>___ ___ ___ ___ ___, if you’d rather</a:t>
            </a:r>
          </a:p>
          <a:p>
            <a:pPr marL="0" indent="0" algn="ctr">
              <a:buNone/>
            </a:pPr>
            <a:r>
              <a:rPr lang="en-US" dirty="0"/>
              <a:t>I’ll take you for a ride on my big green tractor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7C28C5-CDBE-4F41-B270-BFEA4F0EAD6C}"/>
              </a:ext>
            </a:extLst>
          </p:cNvPr>
          <p:cNvSpPr txBox="1"/>
          <p:nvPr/>
        </p:nvSpPr>
        <p:spPr>
          <a:xfrm>
            <a:off x="5460028" y="4237558"/>
            <a:ext cx="5718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Ya’ll get in to drive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We can go to town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We can take another ride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172E0960-6002-48D9-AA38-1D3A5AFA9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0706" y="524883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4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C4799-FECB-42F5-9DF4-CDE03AAB0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22. Big green tractor- Jason Aldean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Jason Aldean on the 8 That Came Before 9 | CMT">
            <a:extLst>
              <a:ext uri="{FF2B5EF4-FFF2-40B4-BE49-F238E27FC236}">
                <a16:creationId xmlns:a16="http://schemas.microsoft.com/office/drawing/2014/main" id="{D2B15CAE-C737-421A-A515-E2F363DC4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217311"/>
            <a:ext cx="4218303" cy="316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Content Placeholder 18437">
            <a:extLst>
              <a:ext uri="{FF2B5EF4-FFF2-40B4-BE49-F238E27FC236}">
                <a16:creationId xmlns:a16="http://schemas.microsoft.com/office/drawing/2014/main" id="{A8407651-3BC0-44CC-83C5-27600E23DF4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00701" y="1762125"/>
            <a:ext cx="5634382" cy="291358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/>
              <a:t>You can climb up in my lap and drive if you want too</a:t>
            </a:r>
          </a:p>
          <a:p>
            <a:pPr marL="0" indent="0" algn="ctr">
              <a:buNone/>
            </a:pPr>
            <a:r>
              <a:rPr lang="en-US" sz="2400" dirty="0"/>
              <a:t>Girl, you know you got me to hold on to</a:t>
            </a:r>
          </a:p>
          <a:p>
            <a:pPr marL="0" indent="0" algn="ctr">
              <a:buNone/>
            </a:pPr>
            <a:r>
              <a:rPr lang="en-US" sz="2400" dirty="0"/>
              <a:t>___ ___ ___ ___ ___, if you’d rather</a:t>
            </a:r>
          </a:p>
          <a:p>
            <a:pPr marL="0" indent="0" algn="ctr">
              <a:buNone/>
            </a:pPr>
            <a:r>
              <a:rPr lang="en-US" sz="2400" dirty="0"/>
              <a:t>I’ll take you for a ride on my big green tractor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102C32-2753-4600-91E7-70D15BD4D30A}"/>
              </a:ext>
            </a:extLst>
          </p:cNvPr>
          <p:cNvSpPr txBox="1"/>
          <p:nvPr/>
        </p:nvSpPr>
        <p:spPr>
          <a:xfrm>
            <a:off x="6096000" y="4591050"/>
            <a:ext cx="3476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Answer: B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We can go to town 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E04DDAAC-8136-4E9D-8571-E2C0033C1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064" y="52445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18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C171D-E27A-490C-AEF2-72E202D8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23. Just a kiss- lady antebellum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Lady Antebellum (@ladyantebellum) | Twitter">
            <a:extLst>
              <a:ext uri="{FF2B5EF4-FFF2-40B4-BE49-F238E27FC236}">
                <a16:creationId xmlns:a16="http://schemas.microsoft.com/office/drawing/2014/main" id="{B219B777-EC9F-4A37-AF0C-C1E959D4C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690023"/>
            <a:ext cx="4218303" cy="42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Content Placeholder 19461">
            <a:extLst>
              <a:ext uri="{FF2B5EF4-FFF2-40B4-BE49-F238E27FC236}">
                <a16:creationId xmlns:a16="http://schemas.microsoft.com/office/drawing/2014/main" id="{3BFFE675-B6AE-48B9-8AAB-B13C360E9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425" y="2071048"/>
            <a:ext cx="5410257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Just a shot in the dark that you just might</a:t>
            </a:r>
          </a:p>
          <a:p>
            <a:pPr marL="0" indent="0" algn="ctr">
              <a:buNone/>
            </a:pPr>
            <a:r>
              <a:rPr lang="en-US" dirty="0"/>
              <a:t>Be the one I’ve been waiting for my whole life</a:t>
            </a:r>
          </a:p>
          <a:p>
            <a:pPr marL="0" indent="0" algn="ctr">
              <a:buNone/>
            </a:pPr>
            <a:r>
              <a:rPr lang="en-US" dirty="0"/>
              <a:t>So baby I’m alright, oh, let’s do this right</a:t>
            </a:r>
          </a:p>
          <a:p>
            <a:pPr marL="0" indent="0" algn="ctr">
              <a:buNone/>
            </a:pPr>
            <a:r>
              <a:rPr lang="en-US" dirty="0"/>
              <a:t>___ ___ ___ ____ ______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7C0F91CF-9EB5-411F-B2DA-D93AEEB47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8000" y="500352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65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C171D-E27A-490C-AEF2-72E202D8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23. Just a kiss- lady antebellum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Lady Antebellum (@ladyantebellum) | Twitter">
            <a:extLst>
              <a:ext uri="{FF2B5EF4-FFF2-40B4-BE49-F238E27FC236}">
                <a16:creationId xmlns:a16="http://schemas.microsoft.com/office/drawing/2014/main" id="{B219B777-EC9F-4A37-AF0C-C1E959D4C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690023"/>
            <a:ext cx="4218303" cy="42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Content Placeholder 19461">
            <a:extLst>
              <a:ext uri="{FF2B5EF4-FFF2-40B4-BE49-F238E27FC236}">
                <a16:creationId xmlns:a16="http://schemas.microsoft.com/office/drawing/2014/main" id="{3BFFE675-B6AE-48B9-8AAB-B13C360E9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425" y="1702607"/>
            <a:ext cx="5410257" cy="28379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Just a shot in the dark that you just might</a:t>
            </a:r>
          </a:p>
          <a:p>
            <a:pPr marL="0" indent="0" algn="ctr">
              <a:buNone/>
            </a:pPr>
            <a:r>
              <a:rPr lang="en-US" dirty="0"/>
              <a:t>Be the one I’ve been waiting for my whole life</a:t>
            </a:r>
          </a:p>
          <a:p>
            <a:pPr marL="0" indent="0" algn="ctr">
              <a:buNone/>
            </a:pPr>
            <a:r>
              <a:rPr lang="en-US" dirty="0"/>
              <a:t>So baby I’m alright, oh, let’s do this right</a:t>
            </a:r>
          </a:p>
          <a:p>
            <a:pPr marL="0" indent="0" algn="ctr">
              <a:buNone/>
            </a:pPr>
            <a:r>
              <a:rPr lang="en-US" dirty="0"/>
              <a:t>___ ___ ___ ____ 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838DEE-0A21-4564-A12E-6D5ADC6101AB}"/>
              </a:ext>
            </a:extLst>
          </p:cNvPr>
          <p:cNvSpPr txBox="1"/>
          <p:nvPr/>
        </p:nvSpPr>
        <p:spPr>
          <a:xfrm>
            <a:off x="6096000" y="4405392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I don’t want to push too far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With just a kiss goodnight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But you’ll be in my dreams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4E58FAE4-915A-484E-9E42-7A0BF4499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0588" y="5155393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007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C4CBF-EC19-4ECB-9351-682AF5BF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167" y="337352"/>
            <a:ext cx="4708515" cy="150041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2. Voices- Chris Young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2" name="Picture 2" descr="Chris Young - Grand Ole Opry">
            <a:extLst>
              <a:ext uri="{FF2B5EF4-FFF2-40B4-BE49-F238E27FC236}">
                <a16:creationId xmlns:a16="http://schemas.microsoft.com/office/drawing/2014/main" id="{F97DB878-7CE7-4CEF-8A9A-C18CF6BE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0823" y="689358"/>
            <a:ext cx="4219634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EFD8B-D117-4671-A122-F29BB1213D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2837943"/>
          </a:xfrm>
        </p:spPr>
        <p:txBody>
          <a:bodyPr>
            <a:normAutofit/>
          </a:bodyPr>
          <a:lstStyle/>
          <a:p>
            <a:r>
              <a:rPr lang="en-US" dirty="0"/>
              <a:t>And grandma sayin’: “if you find the one</a:t>
            </a:r>
          </a:p>
          <a:p>
            <a:r>
              <a:rPr lang="en-US" dirty="0"/>
              <a:t> you better treat her right”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Answer:   A.</a:t>
            </a:r>
          </a:p>
          <a:p>
            <a:pPr marL="0" indent="0">
              <a:buNone/>
            </a:pPr>
            <a:r>
              <a:rPr lang="en-US" dirty="0">
                <a:solidFill>
                  <a:srgbClr val="0070C0"/>
                </a:solidFill>
              </a:rPr>
              <a:t>**Yeah,  I  hear voices  all the  time</a:t>
            </a:r>
          </a:p>
          <a:p>
            <a:endParaRPr lang="en-US" dirty="0"/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4074" y="4908991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4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C171D-E27A-490C-AEF2-72E202D87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089" y="685800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23. Just a kiss- lady antebellum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Lady Antebellum (@ladyantebellum) | Twitter">
            <a:extLst>
              <a:ext uri="{FF2B5EF4-FFF2-40B4-BE49-F238E27FC236}">
                <a16:creationId xmlns:a16="http://schemas.microsoft.com/office/drawing/2014/main" id="{B219B777-EC9F-4A37-AF0C-C1E959D4C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690023"/>
            <a:ext cx="4218303" cy="421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62" name="Content Placeholder 19461">
            <a:extLst>
              <a:ext uri="{FF2B5EF4-FFF2-40B4-BE49-F238E27FC236}">
                <a16:creationId xmlns:a16="http://schemas.microsoft.com/office/drawing/2014/main" id="{3BFFE675-B6AE-48B9-8AAB-B13C360E9B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72425" y="2071048"/>
            <a:ext cx="5509925" cy="34153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Just a shot in the dark that you just might</a:t>
            </a:r>
          </a:p>
          <a:p>
            <a:pPr marL="0" indent="0" algn="ctr">
              <a:buNone/>
            </a:pPr>
            <a:r>
              <a:rPr lang="en-US" dirty="0"/>
              <a:t>Be the one I’ve been waiting for my whole life</a:t>
            </a:r>
          </a:p>
          <a:p>
            <a:pPr marL="0" indent="0" algn="ctr">
              <a:buNone/>
            </a:pPr>
            <a:r>
              <a:rPr lang="en-US" dirty="0"/>
              <a:t>So baby I’m alright, oh, let’s do this right</a:t>
            </a:r>
          </a:p>
          <a:p>
            <a:pPr marL="0" indent="0" algn="ctr">
              <a:buNone/>
            </a:pPr>
            <a:r>
              <a:rPr lang="en-US" dirty="0"/>
              <a:t>___ ___ ___ ____ ______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70C0"/>
                </a:solidFill>
              </a:rPr>
              <a:t>Answer: b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rgbClr val="0070C0"/>
                </a:solidFill>
              </a:rPr>
              <a:t>With just a kiss goodnight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2305E0CB-F42D-42D5-95FA-03EC22312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856" y="5375000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0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DA01-5112-46C2-ACA6-2FB3B019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219" y="304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24. Party in the USA- </a:t>
            </a:r>
            <a:r>
              <a:rPr lang="en-US" sz="3800" dirty="0" err="1"/>
              <a:t>miley</a:t>
            </a:r>
            <a:r>
              <a:rPr lang="en-US" sz="3800" dirty="0"/>
              <a:t> Cyrus</a:t>
            </a:r>
          </a:p>
        </p:txBody>
      </p:sp>
      <p:sp>
        <p:nvSpPr>
          <p:cNvPr id="20488" name="Rectangle 191">
            <a:extLst>
              <a:ext uri="{FF2B5EF4-FFF2-40B4-BE49-F238E27FC236}">
                <a16:creationId xmlns:a16="http://schemas.microsoft.com/office/drawing/2014/main" id="{ECC249C3-2B31-4E47-8ECA-D006D331C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Miley Cyrus: Party in the USA (2009)">
            <a:extLst>
              <a:ext uri="{FF2B5EF4-FFF2-40B4-BE49-F238E27FC236}">
                <a16:creationId xmlns:a16="http://schemas.microsoft.com/office/drawing/2014/main" id="{CFD5EF19-086E-4A5E-A745-6DF2C379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415" y="689358"/>
            <a:ext cx="3301863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Content Placeholder 20485">
            <a:extLst>
              <a:ext uri="{FF2B5EF4-FFF2-40B4-BE49-F238E27FC236}">
                <a16:creationId xmlns:a16="http://schemas.microsoft.com/office/drawing/2014/main" id="{22DC6F10-469E-4A11-B90B-AE7E8D225D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12452" y="1352551"/>
            <a:ext cx="7195958" cy="40100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So I put my hands up </a:t>
            </a:r>
          </a:p>
          <a:p>
            <a:pPr marL="0" indent="0" algn="ctr">
              <a:buNone/>
            </a:pPr>
            <a:r>
              <a:rPr lang="en-US" sz="2400" dirty="0"/>
              <a:t>They’re playing my song,</a:t>
            </a:r>
          </a:p>
          <a:p>
            <a:pPr marL="0" indent="0" algn="ctr">
              <a:buNone/>
            </a:pPr>
            <a:r>
              <a:rPr lang="en-US" sz="2400" dirty="0"/>
              <a:t>And the butterflies fly away</a:t>
            </a:r>
          </a:p>
          <a:p>
            <a:pPr marL="0" indent="0" algn="ctr">
              <a:buNone/>
            </a:pPr>
            <a:r>
              <a:rPr lang="en-US" sz="2400" dirty="0"/>
              <a:t>Noddin’ my head like, yeah</a:t>
            </a:r>
          </a:p>
          <a:p>
            <a:pPr marL="0" indent="0" algn="ctr">
              <a:buNone/>
            </a:pPr>
            <a:r>
              <a:rPr lang="en-US" sz="2400" dirty="0"/>
              <a:t>____ ___ ____ ___, ___</a:t>
            </a:r>
          </a:p>
          <a:p>
            <a:pPr marL="0" indent="0" algn="ctr">
              <a:buNone/>
            </a:pPr>
            <a:r>
              <a:rPr lang="en-US" sz="2400" dirty="0"/>
              <a:t>I got my hands up,</a:t>
            </a:r>
          </a:p>
          <a:p>
            <a:pPr marL="0" indent="0" algn="ctr">
              <a:buNone/>
            </a:pPr>
            <a:r>
              <a:rPr lang="en-US" sz="2400" dirty="0"/>
              <a:t>They’re playin’ my song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CA55A368-FFB9-4C82-BBDA-E70A3510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0782" y="514333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31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DA01-5112-46C2-ACA6-2FB3B019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219" y="304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24. Party in the USA- </a:t>
            </a:r>
            <a:r>
              <a:rPr lang="en-US" sz="3800" dirty="0" err="1"/>
              <a:t>miley</a:t>
            </a:r>
            <a:r>
              <a:rPr lang="en-US" sz="3800" dirty="0"/>
              <a:t> Cyrus</a:t>
            </a:r>
          </a:p>
        </p:txBody>
      </p:sp>
      <p:sp>
        <p:nvSpPr>
          <p:cNvPr id="20488" name="Rectangle 191">
            <a:extLst>
              <a:ext uri="{FF2B5EF4-FFF2-40B4-BE49-F238E27FC236}">
                <a16:creationId xmlns:a16="http://schemas.microsoft.com/office/drawing/2014/main" id="{ECC249C3-2B31-4E47-8ECA-D006D331C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Miley Cyrus: Party in the USA (2009)">
            <a:extLst>
              <a:ext uri="{FF2B5EF4-FFF2-40B4-BE49-F238E27FC236}">
                <a16:creationId xmlns:a16="http://schemas.microsoft.com/office/drawing/2014/main" id="{CFD5EF19-086E-4A5E-A745-6DF2C379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415" y="689358"/>
            <a:ext cx="3301863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Content Placeholder 20485">
            <a:extLst>
              <a:ext uri="{FF2B5EF4-FFF2-40B4-BE49-F238E27FC236}">
                <a16:creationId xmlns:a16="http://schemas.microsoft.com/office/drawing/2014/main" id="{22DC6F10-469E-4A11-B90B-AE7E8D225D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3385" y="1215584"/>
            <a:ext cx="5865048" cy="34004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So I put my hands up </a:t>
            </a:r>
          </a:p>
          <a:p>
            <a:pPr marL="0" indent="0" algn="ctr">
              <a:buNone/>
            </a:pPr>
            <a:r>
              <a:rPr lang="en-US" dirty="0"/>
              <a:t>They’re playing my song,</a:t>
            </a:r>
          </a:p>
          <a:p>
            <a:pPr marL="0" indent="0" algn="ctr">
              <a:buNone/>
            </a:pPr>
            <a:r>
              <a:rPr lang="en-US" dirty="0"/>
              <a:t>And the butterflies fly away</a:t>
            </a:r>
          </a:p>
          <a:p>
            <a:pPr marL="0" indent="0" algn="ctr">
              <a:buNone/>
            </a:pPr>
            <a:r>
              <a:rPr lang="en-US" dirty="0"/>
              <a:t>Noddin’ my head like, yeah</a:t>
            </a:r>
          </a:p>
          <a:p>
            <a:pPr marL="0" indent="0" algn="ctr">
              <a:buNone/>
            </a:pPr>
            <a:r>
              <a:rPr lang="en-US" dirty="0"/>
              <a:t>____ ___ ____ ___, ___</a:t>
            </a:r>
          </a:p>
          <a:p>
            <a:pPr marL="0" indent="0" algn="ctr">
              <a:buNone/>
            </a:pPr>
            <a:r>
              <a:rPr lang="en-US" dirty="0"/>
              <a:t>I got my hands up,</a:t>
            </a:r>
          </a:p>
          <a:p>
            <a:pPr marL="0" indent="0" algn="ctr">
              <a:buNone/>
            </a:pPr>
            <a:r>
              <a:rPr lang="en-US" dirty="0"/>
              <a:t>They’re playin’ my song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88C40E-F5A1-44CF-8C83-EA75F77C8D22}"/>
              </a:ext>
            </a:extLst>
          </p:cNvPr>
          <p:cNvSpPr txBox="1"/>
          <p:nvPr/>
        </p:nvSpPr>
        <p:spPr>
          <a:xfrm>
            <a:off x="5655785" y="4543173"/>
            <a:ext cx="52789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Movin’ my belly like, yeah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Movin’ my body like, yeah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Movin’ my hips like, yeah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C93FE8E4-0AB0-4BB1-8B4D-DAD56A1C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274" y="5365475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861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8DA01-5112-46C2-ACA6-2FB3B0198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219" y="304800"/>
            <a:ext cx="5987214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24. Party in the USA- </a:t>
            </a:r>
            <a:r>
              <a:rPr lang="en-US" sz="3800" dirty="0" err="1"/>
              <a:t>miley</a:t>
            </a:r>
            <a:r>
              <a:rPr lang="en-US" sz="3800" dirty="0"/>
              <a:t> Cyrus</a:t>
            </a:r>
          </a:p>
        </p:txBody>
      </p:sp>
      <p:sp>
        <p:nvSpPr>
          <p:cNvPr id="20488" name="Rectangle 191">
            <a:extLst>
              <a:ext uri="{FF2B5EF4-FFF2-40B4-BE49-F238E27FC236}">
                <a16:creationId xmlns:a16="http://schemas.microsoft.com/office/drawing/2014/main" id="{ECC249C3-2B31-4E47-8ECA-D006D331C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10108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Miley Cyrus: Party in the USA (2009)">
            <a:extLst>
              <a:ext uri="{FF2B5EF4-FFF2-40B4-BE49-F238E27FC236}">
                <a16:creationId xmlns:a16="http://schemas.microsoft.com/office/drawing/2014/main" id="{CFD5EF19-086E-4A5E-A745-6DF2C379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5415" y="689358"/>
            <a:ext cx="3301863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Content Placeholder 20485">
            <a:extLst>
              <a:ext uri="{FF2B5EF4-FFF2-40B4-BE49-F238E27FC236}">
                <a16:creationId xmlns:a16="http://schemas.microsoft.com/office/drawing/2014/main" id="{22DC6F10-469E-4A11-B90B-AE7E8D225D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12452" y="1352551"/>
            <a:ext cx="7195958" cy="4010024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400" dirty="0"/>
              <a:t>So I put my hands up </a:t>
            </a:r>
          </a:p>
          <a:p>
            <a:pPr marL="0" indent="0" algn="ctr">
              <a:buNone/>
            </a:pPr>
            <a:r>
              <a:rPr lang="en-US" sz="2400" dirty="0"/>
              <a:t>They’re playing my song,</a:t>
            </a:r>
          </a:p>
          <a:p>
            <a:pPr marL="0" indent="0" algn="ctr">
              <a:buNone/>
            </a:pPr>
            <a:r>
              <a:rPr lang="en-US" sz="2400" dirty="0"/>
              <a:t>And the butterflies fly away</a:t>
            </a:r>
          </a:p>
          <a:p>
            <a:pPr marL="0" indent="0" algn="ctr">
              <a:buNone/>
            </a:pPr>
            <a:r>
              <a:rPr lang="en-US" sz="2400" dirty="0"/>
              <a:t>Noddin’ my head like, yeah</a:t>
            </a:r>
          </a:p>
          <a:p>
            <a:pPr marL="0" indent="0" algn="ctr">
              <a:buNone/>
            </a:pPr>
            <a:r>
              <a:rPr lang="en-US" sz="2400" dirty="0"/>
              <a:t>____ ___ ____ ___, ___</a:t>
            </a:r>
          </a:p>
          <a:p>
            <a:pPr marL="0" indent="0" algn="ctr">
              <a:buNone/>
            </a:pPr>
            <a:r>
              <a:rPr lang="en-US" sz="2400" dirty="0"/>
              <a:t>I got my hands up,</a:t>
            </a:r>
          </a:p>
          <a:p>
            <a:pPr marL="0" indent="0" algn="ctr">
              <a:buNone/>
            </a:pPr>
            <a:r>
              <a:rPr lang="en-US" sz="2400" dirty="0"/>
              <a:t>They’re playin’ my song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Answer: C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0070C0"/>
                </a:solidFill>
              </a:rPr>
              <a:t>Movin’ my hips like, yeah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6BF6FF74-71B2-45F4-BCDA-677D5032B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5650" y="5241650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93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C5F0-6AB7-4B54-8DC4-4AE931A2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257" y="312937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25. Thriller- Michael Jackson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n on michael jackson.">
            <a:extLst>
              <a:ext uri="{FF2B5EF4-FFF2-40B4-BE49-F238E27FC236}">
                <a16:creationId xmlns:a16="http://schemas.microsoft.com/office/drawing/2014/main" id="{188D41F2-F9B6-4BC8-A8FF-7825176A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751" y="689358"/>
            <a:ext cx="3270216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74F4C8DC-661B-4183-B3B7-8D8FCA1EA2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63122" y="1837766"/>
            <a:ext cx="7226425" cy="30712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It’s close to midnight</a:t>
            </a:r>
          </a:p>
          <a:p>
            <a:pPr marL="0" indent="0" algn="ctr">
              <a:buNone/>
            </a:pPr>
            <a:r>
              <a:rPr lang="en-US" dirty="0"/>
              <a:t>And something evil’s lurking in the dark </a:t>
            </a:r>
          </a:p>
          <a:p>
            <a:pPr marL="0" indent="0" algn="ctr">
              <a:buNone/>
            </a:pPr>
            <a:r>
              <a:rPr lang="en-US" dirty="0"/>
              <a:t>Under the moonlight, you see a sight that almost stops your heart</a:t>
            </a:r>
          </a:p>
          <a:p>
            <a:pPr marL="0" indent="0" algn="ctr">
              <a:buNone/>
            </a:pPr>
            <a:r>
              <a:rPr lang="en-US" dirty="0"/>
              <a:t>You try to scream, but terror ____ ___ ____ ____ ___ ___ ___ 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01A705EA-D436-4902-BC74-C53CD3E0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075" y="5281856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0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C5F0-6AB7-4B54-8DC4-4AE931A2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257" y="312937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25. Thriller- Michael Jackson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n on michael jackson.">
            <a:extLst>
              <a:ext uri="{FF2B5EF4-FFF2-40B4-BE49-F238E27FC236}">
                <a16:creationId xmlns:a16="http://schemas.microsoft.com/office/drawing/2014/main" id="{188D41F2-F9B6-4BC8-A8FF-7825176A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751" y="689358"/>
            <a:ext cx="3270216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74F4C8DC-661B-4183-B3B7-8D8FCA1EA2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58430" y="1092042"/>
            <a:ext cx="7226425" cy="307122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It’s close to midnight</a:t>
            </a:r>
          </a:p>
          <a:p>
            <a:pPr marL="0" indent="0" algn="ctr">
              <a:buNone/>
            </a:pPr>
            <a:r>
              <a:rPr lang="en-US" dirty="0"/>
              <a:t>And something evil’s lurking in the dark </a:t>
            </a:r>
          </a:p>
          <a:p>
            <a:pPr marL="0" indent="0" algn="ctr">
              <a:buNone/>
            </a:pPr>
            <a:r>
              <a:rPr lang="en-US" dirty="0"/>
              <a:t>Under the moonlight, you see a sight that almost stops your heart</a:t>
            </a:r>
          </a:p>
          <a:p>
            <a:pPr marL="0" indent="0" algn="ctr">
              <a:buNone/>
            </a:pPr>
            <a:r>
              <a:rPr lang="en-US" dirty="0"/>
              <a:t>You try to scream, but terror ____ ___ ____ ____ ___ ___ ___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FAB3E-0E6E-40A9-9DDF-96E62F0E1278}"/>
              </a:ext>
            </a:extLst>
          </p:cNvPr>
          <p:cNvSpPr txBox="1"/>
          <p:nvPr/>
        </p:nvSpPr>
        <p:spPr>
          <a:xfrm>
            <a:off x="5557699" y="3874780"/>
            <a:ext cx="588370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Takes the sound before you make it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Horror looks you right between your eyes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Gonna save you from the beast about to strike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EA78CDC5-B230-44E9-B8C3-1DA95956D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3750" y="5302132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1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0C5F0-6AB7-4B54-8DC4-4AE931A22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7257" y="312937"/>
            <a:ext cx="5404593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25. Thriller- Michael Jackson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175C99B-74C8-4CFF-AE5F-4491D9E27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4709320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n on michael jackson.">
            <a:extLst>
              <a:ext uri="{FF2B5EF4-FFF2-40B4-BE49-F238E27FC236}">
                <a16:creationId xmlns:a16="http://schemas.microsoft.com/office/drawing/2014/main" id="{188D41F2-F9B6-4BC8-A8FF-7825176AC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751" y="689358"/>
            <a:ext cx="3270216" cy="421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0" name="Content Placeholder 1029">
            <a:extLst>
              <a:ext uri="{FF2B5EF4-FFF2-40B4-BE49-F238E27FC236}">
                <a16:creationId xmlns:a16="http://schemas.microsoft.com/office/drawing/2014/main" id="{74F4C8DC-661B-4183-B3B7-8D8FCA1EA2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63122" y="1837766"/>
            <a:ext cx="7226425" cy="307122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It’s close to midnight</a:t>
            </a:r>
          </a:p>
          <a:p>
            <a:pPr marL="0" indent="0" algn="ctr">
              <a:buNone/>
            </a:pPr>
            <a:r>
              <a:rPr lang="en-US" dirty="0"/>
              <a:t>And something evil’s lurking in the dark </a:t>
            </a:r>
          </a:p>
          <a:p>
            <a:pPr marL="0" indent="0" algn="ctr">
              <a:buNone/>
            </a:pPr>
            <a:r>
              <a:rPr lang="en-US" dirty="0"/>
              <a:t>Under the moonlight, you see a sight that almost stops your heart</a:t>
            </a:r>
          </a:p>
          <a:p>
            <a:pPr marL="0" indent="0" algn="ctr">
              <a:buNone/>
            </a:pPr>
            <a:r>
              <a:rPr lang="en-US" dirty="0"/>
              <a:t>You try to scream, but terror ____ ___ ____ ____ ___ ___ ___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Answer: A 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70C0"/>
                </a:solidFill>
              </a:rPr>
              <a:t>Takes the sound before you make it 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6DCDD0E4-70AD-40A3-A509-5AD3B9ABE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8975" y="5281856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292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99B3-BE8F-49B6-962D-A2195433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26. Everybody- back street boys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ackstreet's Back! Backstreet Boys World Tour Coming to CHI Health ...">
            <a:extLst>
              <a:ext uri="{FF2B5EF4-FFF2-40B4-BE49-F238E27FC236}">
                <a16:creationId xmlns:a16="http://schemas.microsoft.com/office/drawing/2014/main" id="{CC5D69D8-7E07-42E6-AFAC-9C353379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141719"/>
            <a:ext cx="5099864" cy="331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AB61E259-06DF-456D-B2CE-1BE147ABCE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28379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Everybody, yeah</a:t>
            </a:r>
          </a:p>
          <a:p>
            <a:pPr marL="0" indent="0" algn="ctr">
              <a:buNone/>
            </a:pPr>
            <a:r>
              <a:rPr lang="en-US" dirty="0"/>
              <a:t>Rock you body, yeah</a:t>
            </a:r>
          </a:p>
          <a:p>
            <a:pPr marL="0" indent="0" algn="ctr">
              <a:buNone/>
            </a:pPr>
            <a:r>
              <a:rPr lang="en-US" dirty="0"/>
              <a:t>Everybody</a:t>
            </a:r>
          </a:p>
          <a:p>
            <a:pPr marL="0" indent="0" algn="ctr">
              <a:buNone/>
            </a:pPr>
            <a:r>
              <a:rPr lang="en-US" dirty="0"/>
              <a:t>Rock you body right </a:t>
            </a:r>
          </a:p>
          <a:p>
            <a:pPr marL="0" indent="0" algn="ctr">
              <a:buNone/>
            </a:pPr>
            <a:r>
              <a:rPr lang="en-US" dirty="0"/>
              <a:t>______ ______ ____ ____</a:t>
            </a:r>
          </a:p>
          <a:p>
            <a:pPr marL="0" indent="0" algn="ctr">
              <a:buNone/>
            </a:pPr>
            <a:r>
              <a:rPr lang="en-US" dirty="0"/>
              <a:t>Alright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592298A3-B9EC-4CE1-8E80-6639AAE2D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9450" y="52445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63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99B3-BE8F-49B6-962D-A2195433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785" y="241916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26. Everybody- back street boys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ackstreet's Back! Backstreet Boys World Tour Coming to CHI Health ...">
            <a:extLst>
              <a:ext uri="{FF2B5EF4-FFF2-40B4-BE49-F238E27FC236}">
                <a16:creationId xmlns:a16="http://schemas.microsoft.com/office/drawing/2014/main" id="{CC5D69D8-7E07-42E6-AFAC-9C353379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141719"/>
            <a:ext cx="5099864" cy="331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AB61E259-06DF-456D-B2CE-1BE147ABCE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42785" y="1393881"/>
            <a:ext cx="4531072" cy="28379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Everybody, yeah</a:t>
            </a:r>
          </a:p>
          <a:p>
            <a:pPr marL="0" indent="0" algn="ctr">
              <a:buNone/>
            </a:pPr>
            <a:r>
              <a:rPr lang="en-US" dirty="0"/>
              <a:t>Rock you body, yeah</a:t>
            </a:r>
          </a:p>
          <a:p>
            <a:pPr marL="0" indent="0" algn="ctr">
              <a:buNone/>
            </a:pPr>
            <a:r>
              <a:rPr lang="en-US" dirty="0"/>
              <a:t>Everybody</a:t>
            </a:r>
          </a:p>
          <a:p>
            <a:pPr marL="0" indent="0" algn="ctr">
              <a:buNone/>
            </a:pPr>
            <a:r>
              <a:rPr lang="en-US" dirty="0"/>
              <a:t>Rock you body right </a:t>
            </a:r>
          </a:p>
          <a:p>
            <a:pPr marL="0" indent="0" algn="ctr">
              <a:buNone/>
            </a:pPr>
            <a:r>
              <a:rPr lang="en-US" dirty="0"/>
              <a:t>______ ______ ____ </a:t>
            </a:r>
          </a:p>
          <a:p>
            <a:pPr marL="0" indent="0" algn="ctr">
              <a:buNone/>
            </a:pPr>
            <a:r>
              <a:rPr lang="en-US" dirty="0"/>
              <a:t>Alright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C0B668-77A4-41BF-A831-6DE5F9D7E218}"/>
              </a:ext>
            </a:extLst>
          </p:cNvPr>
          <p:cNvSpPr txBox="1"/>
          <p:nvPr/>
        </p:nvSpPr>
        <p:spPr>
          <a:xfrm>
            <a:off x="6897950" y="4205231"/>
            <a:ext cx="42435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Am I the only one? Yeah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Nsync back alright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Backstreet back alright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3C918C2F-85C1-44DA-8EFB-672130D33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650" y="538378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94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D99B3-BE8F-49B6-962D-A2195433D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0641" y="357326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26. Everybody- back street boys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Backstreet's Back! Backstreet Boys World Tour Coming to CHI Health ...">
            <a:extLst>
              <a:ext uri="{FF2B5EF4-FFF2-40B4-BE49-F238E27FC236}">
                <a16:creationId xmlns:a16="http://schemas.microsoft.com/office/drawing/2014/main" id="{CC5D69D8-7E07-42E6-AFAC-9C3533792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141719"/>
            <a:ext cx="5099864" cy="331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Content Placeholder 5125">
            <a:extLst>
              <a:ext uri="{FF2B5EF4-FFF2-40B4-BE49-F238E27FC236}">
                <a16:creationId xmlns:a16="http://schemas.microsoft.com/office/drawing/2014/main" id="{AB61E259-06DF-456D-B2CE-1BE147ABCE1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675897" y="1509291"/>
            <a:ext cx="4531072" cy="28379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Everybody, yeah</a:t>
            </a:r>
          </a:p>
          <a:p>
            <a:pPr marL="0" indent="0" algn="ctr">
              <a:buNone/>
            </a:pPr>
            <a:r>
              <a:rPr lang="en-US" dirty="0"/>
              <a:t>Rock you body, yeah</a:t>
            </a:r>
          </a:p>
          <a:p>
            <a:pPr marL="0" indent="0" algn="ctr">
              <a:buNone/>
            </a:pPr>
            <a:r>
              <a:rPr lang="en-US" dirty="0"/>
              <a:t>Everybody</a:t>
            </a:r>
          </a:p>
          <a:p>
            <a:pPr marL="0" indent="0" algn="ctr">
              <a:buNone/>
            </a:pPr>
            <a:r>
              <a:rPr lang="en-US" dirty="0"/>
              <a:t>Rock you body right </a:t>
            </a:r>
          </a:p>
          <a:p>
            <a:pPr marL="0" indent="0" algn="ctr">
              <a:buNone/>
            </a:pPr>
            <a:r>
              <a:rPr lang="en-US" dirty="0"/>
              <a:t>______ ______ ____ ____</a:t>
            </a:r>
          </a:p>
          <a:p>
            <a:pPr marL="0" indent="0" algn="ctr">
              <a:buNone/>
            </a:pPr>
            <a:r>
              <a:rPr lang="en-US" dirty="0"/>
              <a:t>Alright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696800-A2F9-4D05-98AB-EEC2FAAF1B75}"/>
              </a:ext>
            </a:extLst>
          </p:cNvPr>
          <p:cNvSpPr txBox="1"/>
          <p:nvPr/>
        </p:nvSpPr>
        <p:spPr>
          <a:xfrm>
            <a:off x="6806353" y="4347234"/>
            <a:ext cx="42701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Answer: C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</a:rPr>
              <a:t>Backstreet back alright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9F2B9F5F-C104-4F04-9464-20B097ADE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42" y="5424452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6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8FC4-9889-4816-B0C7-8BC4BD7B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3. Man I feel like a women- Shania twain </a:t>
            </a:r>
          </a:p>
        </p:txBody>
      </p:sp>
      <p:sp>
        <p:nvSpPr>
          <p:cNvPr id="1028" name="Rectangle 70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Shania Twain: The Surprising Inspiration Behind “Man! I Feel Like ...">
            <a:extLst>
              <a:ext uri="{FF2B5EF4-FFF2-40B4-BE49-F238E27FC236}">
                <a16:creationId xmlns:a16="http://schemas.microsoft.com/office/drawing/2014/main" id="{E3BF5E1A-86BC-47C5-A72F-BB63D524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64838"/>
            <a:ext cx="5099864" cy="286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2AEB1-2853-40C2-A256-0EA53434EB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28379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 get totally crazy</a:t>
            </a:r>
          </a:p>
          <a:p>
            <a:pPr marL="0" indent="0">
              <a:buNone/>
            </a:pPr>
            <a:r>
              <a:rPr lang="en-US" dirty="0"/>
              <a:t>Can you feel it</a:t>
            </a:r>
          </a:p>
          <a:p>
            <a:pPr marL="0" indent="0">
              <a:buNone/>
            </a:pPr>
            <a:r>
              <a:rPr lang="en-US" dirty="0"/>
              <a:t>Come, come, come, on baby</a:t>
            </a:r>
          </a:p>
          <a:p>
            <a:pPr marL="0" indent="0">
              <a:buNone/>
            </a:pPr>
            <a:r>
              <a:rPr lang="en-US" dirty="0"/>
              <a:t>__  ___  ___  ___ ___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2775" y="4966141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08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664E-C6B5-41D1-8AF2-7E44295C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27. It’s gonna be me- nsync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Sync Should Tour Without Justin Timberlake - Rolling Stone">
            <a:extLst>
              <a:ext uri="{FF2B5EF4-FFF2-40B4-BE49-F238E27FC236}">
                <a16:creationId xmlns:a16="http://schemas.microsoft.com/office/drawing/2014/main" id="{8A0F9F41-E208-443D-BAF7-FEB6ED91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097095"/>
            <a:ext cx="5099864" cy="340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41B661D8-856F-4CCB-B89C-55520318B7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8"/>
            <a:ext cx="4531072" cy="28379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Every little thing I do </a:t>
            </a:r>
          </a:p>
          <a:p>
            <a:pPr marL="0" indent="0" algn="ctr">
              <a:buNone/>
            </a:pPr>
            <a:r>
              <a:rPr lang="en-US" dirty="0"/>
              <a:t>Never seems enough for you</a:t>
            </a:r>
          </a:p>
          <a:p>
            <a:pPr marL="0" indent="0" algn="ctr">
              <a:buNone/>
            </a:pPr>
            <a:r>
              <a:rPr lang="en-US" dirty="0"/>
              <a:t>You don’t lose it again</a:t>
            </a:r>
          </a:p>
          <a:p>
            <a:pPr marL="0" indent="0" algn="ctr">
              <a:buNone/>
            </a:pPr>
            <a:r>
              <a:rPr lang="en-US" dirty="0"/>
              <a:t>But I’m not like them </a:t>
            </a:r>
          </a:p>
          <a:p>
            <a:pPr marL="0" indent="0" algn="ctr">
              <a:buNone/>
            </a:pPr>
            <a:r>
              <a:rPr lang="en-US" dirty="0"/>
              <a:t>Baby, ___ ___ ___ ___ ___ _____</a:t>
            </a:r>
          </a:p>
          <a:p>
            <a:pPr marL="0" indent="0" algn="ctr">
              <a:buNone/>
            </a:pPr>
            <a:r>
              <a:rPr lang="en-US" dirty="0"/>
              <a:t>Guess what? It’s gonna be me</a:t>
            </a:r>
          </a:p>
        </p:txBody>
      </p:sp>
      <p:pic>
        <p:nvPicPr>
          <p:cNvPr id="6" name="Picture 5" descr="NWSRA - Northwest Special Recreation Association">
            <a:extLst>
              <a:ext uri="{FF2B5EF4-FFF2-40B4-BE49-F238E27FC236}">
                <a16:creationId xmlns:a16="http://schemas.microsoft.com/office/drawing/2014/main" id="{21780816-8B40-4E8A-A8ED-9492F54E1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400" y="52445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5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664E-C6B5-41D1-8AF2-7E44295C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4964" y="159706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27. It’s gonna be me- nsync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Sync Should Tour Without Justin Timberlake - Rolling Stone">
            <a:extLst>
              <a:ext uri="{FF2B5EF4-FFF2-40B4-BE49-F238E27FC236}">
                <a16:creationId xmlns:a16="http://schemas.microsoft.com/office/drawing/2014/main" id="{8A0F9F41-E208-443D-BAF7-FEB6ED91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097095"/>
            <a:ext cx="5099864" cy="340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41B661D8-856F-4CCB-B89C-55520318B7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40133" y="1184893"/>
            <a:ext cx="4531072" cy="28379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Every little thing I do </a:t>
            </a:r>
          </a:p>
          <a:p>
            <a:pPr marL="0" indent="0" algn="ctr">
              <a:buNone/>
            </a:pPr>
            <a:r>
              <a:rPr lang="en-US" dirty="0"/>
              <a:t>Never seems enough for you</a:t>
            </a:r>
          </a:p>
          <a:p>
            <a:pPr marL="0" indent="0" algn="ctr">
              <a:buNone/>
            </a:pPr>
            <a:r>
              <a:rPr lang="en-US" dirty="0"/>
              <a:t>You don’t lose it again</a:t>
            </a:r>
          </a:p>
          <a:p>
            <a:pPr marL="0" indent="0" algn="ctr">
              <a:buNone/>
            </a:pPr>
            <a:r>
              <a:rPr lang="en-US" dirty="0"/>
              <a:t>But I’m not like them </a:t>
            </a:r>
          </a:p>
          <a:p>
            <a:pPr marL="0" indent="0" algn="ctr">
              <a:buNone/>
            </a:pPr>
            <a:r>
              <a:rPr lang="en-US" dirty="0"/>
              <a:t>Baby, ___ ___ ___ ___ ___ _____ ___</a:t>
            </a:r>
          </a:p>
          <a:p>
            <a:pPr marL="0" indent="0" algn="ctr">
              <a:buNone/>
            </a:pPr>
            <a:r>
              <a:rPr lang="en-US" dirty="0"/>
              <a:t>Guess what? It’s gonna be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D12497A-A5AE-4284-BA03-26530539C214}"/>
              </a:ext>
            </a:extLst>
          </p:cNvPr>
          <p:cNvSpPr txBox="1"/>
          <p:nvPr/>
        </p:nvSpPr>
        <p:spPr>
          <a:xfrm>
            <a:off x="6231577" y="4022836"/>
            <a:ext cx="546018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When you finally get to love somebody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There comes a day when I’ll be the one you see</a:t>
            </a:r>
          </a:p>
          <a:p>
            <a:pPr marL="342900" indent="-342900" algn="ctr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You know there ain’t no time to waste</a:t>
            </a:r>
          </a:p>
          <a:p>
            <a:pPr marL="342900" indent="-342900">
              <a:buAutoNum type="alphaUcPeriod"/>
            </a:pPr>
            <a:endParaRPr lang="en-US" dirty="0"/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5D39D255-DC93-4066-8832-AC8CEC983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145" y="5450306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70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664E-C6B5-41D1-8AF2-7E44295C1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907" y="224161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800" dirty="0"/>
              <a:t>27. It’s gonna be me- nsync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NSync Should Tour Without Justin Timberlake - Rolling Stone">
            <a:extLst>
              <a:ext uri="{FF2B5EF4-FFF2-40B4-BE49-F238E27FC236}">
                <a16:creationId xmlns:a16="http://schemas.microsoft.com/office/drawing/2014/main" id="{8A0F9F41-E208-443D-BAF7-FEB6ED91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097095"/>
            <a:ext cx="5099864" cy="340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41B661D8-856F-4CCB-B89C-55520318B7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0220" y="1376126"/>
            <a:ext cx="4531072" cy="28379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Every little thing I do </a:t>
            </a:r>
          </a:p>
          <a:p>
            <a:pPr marL="0" indent="0" algn="ctr">
              <a:buNone/>
            </a:pPr>
            <a:r>
              <a:rPr lang="en-US" dirty="0"/>
              <a:t>Never seems enough for you</a:t>
            </a:r>
          </a:p>
          <a:p>
            <a:pPr marL="0" indent="0" algn="ctr">
              <a:buNone/>
            </a:pPr>
            <a:r>
              <a:rPr lang="en-US" dirty="0"/>
              <a:t>You don’t lose it again</a:t>
            </a:r>
          </a:p>
          <a:p>
            <a:pPr marL="0" indent="0" algn="ctr">
              <a:buNone/>
            </a:pPr>
            <a:r>
              <a:rPr lang="en-US" dirty="0"/>
              <a:t>But I’m not like them </a:t>
            </a:r>
          </a:p>
          <a:p>
            <a:pPr marL="0" indent="0" algn="ctr">
              <a:buNone/>
            </a:pPr>
            <a:r>
              <a:rPr lang="en-US" dirty="0"/>
              <a:t>Baby, ___ ___ ___ ___ ___ _____</a:t>
            </a:r>
          </a:p>
          <a:p>
            <a:pPr marL="0" indent="0" algn="ctr">
              <a:buNone/>
            </a:pPr>
            <a:r>
              <a:rPr lang="en-US" dirty="0"/>
              <a:t>Guess what? It’s gonna be 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518F42-A81F-446A-AF6D-F54CF79DFC4F}"/>
              </a:ext>
            </a:extLst>
          </p:cNvPr>
          <p:cNvSpPr txBox="1"/>
          <p:nvPr/>
        </p:nvSpPr>
        <p:spPr>
          <a:xfrm>
            <a:off x="6340133" y="4281545"/>
            <a:ext cx="5007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Answer: A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Baby, when you finally get to love somebody 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23A34A9A-E16C-4C59-8902-A17548E2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956" y="5361508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78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38FC4-9889-4816-B0C7-8BC4BD7BC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54" y="685800"/>
            <a:ext cx="4526328" cy="1151965"/>
          </a:xfrm>
        </p:spPr>
        <p:txBody>
          <a:bodyPr>
            <a:normAutofit/>
          </a:bodyPr>
          <a:lstStyle/>
          <a:p>
            <a:pPr algn="ctr"/>
            <a:r>
              <a:rPr lang="en-US" sz="3400" dirty="0"/>
              <a:t>3. Man I feel like a women- Shania twain </a:t>
            </a:r>
          </a:p>
        </p:txBody>
      </p:sp>
      <p:sp>
        <p:nvSpPr>
          <p:cNvPr id="1028" name="Rectangle 70">
            <a:extLst>
              <a:ext uri="{FF2B5EF4-FFF2-40B4-BE49-F238E27FC236}">
                <a16:creationId xmlns:a16="http://schemas.microsoft.com/office/drawing/2014/main" id="{DC0E81C6-AA02-4E06-89D9-212720267F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0" y="457200"/>
            <a:ext cx="5589425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Shania Twain: The Surprising Inspiration Behind “Man! I Feel Like ...">
            <a:extLst>
              <a:ext uri="{FF2B5EF4-FFF2-40B4-BE49-F238E27FC236}">
                <a16:creationId xmlns:a16="http://schemas.microsoft.com/office/drawing/2014/main" id="{E3BF5E1A-86BC-47C5-A72F-BB63D5247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708" y="1364838"/>
            <a:ext cx="5099864" cy="286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2AEB1-2853-40C2-A256-0EA53434EB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51610" y="2071049"/>
            <a:ext cx="4531072" cy="1968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 get totally crazy</a:t>
            </a:r>
          </a:p>
          <a:p>
            <a:pPr marL="0" indent="0">
              <a:buNone/>
            </a:pPr>
            <a:r>
              <a:rPr lang="en-US" dirty="0"/>
              <a:t>Can you feel it</a:t>
            </a:r>
          </a:p>
          <a:p>
            <a:pPr marL="0" indent="0">
              <a:buNone/>
            </a:pPr>
            <a:r>
              <a:rPr lang="en-US" dirty="0"/>
              <a:t>Come, come, come, on baby</a:t>
            </a:r>
          </a:p>
          <a:p>
            <a:pPr marL="0" indent="0">
              <a:buNone/>
            </a:pPr>
            <a:r>
              <a:rPr lang="en-US" dirty="0"/>
              <a:t>__  ___  ___  ___ ___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03DCEF-E559-458F-B308-28DB56607F5E}"/>
              </a:ext>
            </a:extLst>
          </p:cNvPr>
          <p:cNvSpPr txBox="1"/>
          <p:nvPr/>
        </p:nvSpPr>
        <p:spPr>
          <a:xfrm>
            <a:off x="6556354" y="4233511"/>
            <a:ext cx="4052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Get a little outta line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Man I feel like a women</a:t>
            </a:r>
          </a:p>
          <a:p>
            <a:pPr marL="342900" indent="-342900">
              <a:buAutoNum type="alphaUcPeriod"/>
            </a:pPr>
            <a:r>
              <a:rPr lang="en-US" sz="2400" dirty="0">
                <a:solidFill>
                  <a:srgbClr val="002060"/>
                </a:solidFill>
              </a:rPr>
              <a:t> I’m going out tonight</a:t>
            </a:r>
          </a:p>
        </p:txBody>
      </p:sp>
      <p:pic>
        <p:nvPicPr>
          <p:cNvPr id="7" name="Picture 6" descr="NWSRA - Northwest Special Recreation Association">
            <a:extLst>
              <a:ext uri="{FF2B5EF4-FFF2-40B4-BE49-F238E27FC236}">
                <a16:creationId xmlns:a16="http://schemas.microsoft.com/office/drawing/2014/main" id="{90ACE5DB-B23B-43E4-937E-3F747C8D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025" y="5244549"/>
            <a:ext cx="927651" cy="927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3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3851</Words>
  <Application>Microsoft Office PowerPoint</Application>
  <PresentationFormat>Widescreen</PresentationFormat>
  <Paragraphs>567</Paragraphs>
  <Slides>82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5" baseType="lpstr">
      <vt:lpstr>Arial</vt:lpstr>
      <vt:lpstr>Impact</vt:lpstr>
      <vt:lpstr>Main Event</vt:lpstr>
      <vt:lpstr>Don’t forget the lyric</vt:lpstr>
      <vt:lpstr>1.  Perfect- Ed Sheeran</vt:lpstr>
      <vt:lpstr>1.  Perfect- Ed Sheeran</vt:lpstr>
      <vt:lpstr>1.  Perfect- Ed Sheeran</vt:lpstr>
      <vt:lpstr>2. Voices- Chris Young</vt:lpstr>
      <vt:lpstr>2. Voices- Chris Young</vt:lpstr>
      <vt:lpstr>2. Voices- Chris Young</vt:lpstr>
      <vt:lpstr>3. Man I feel like a women- Shania twain </vt:lpstr>
      <vt:lpstr>3. Man I feel like a women- Shania twain </vt:lpstr>
      <vt:lpstr>3. Man I feel like a women- Shania twain </vt:lpstr>
      <vt:lpstr>4.  Somebody to love- queen</vt:lpstr>
      <vt:lpstr>4.  Somebody to love- queen</vt:lpstr>
      <vt:lpstr>4.  Somebody to love- queen</vt:lpstr>
      <vt:lpstr>5. Just the way you are- Bruno mars</vt:lpstr>
      <vt:lpstr>5. Just the way you are- Bruno mars</vt:lpstr>
      <vt:lpstr>5. Just the way you are- Bruno mars</vt:lpstr>
      <vt:lpstr>6. Just wanna be with you- high school musical </vt:lpstr>
      <vt:lpstr>6. Just wanna be with you- high school musical </vt:lpstr>
      <vt:lpstr>6. Just wanna be with you- high school musical </vt:lpstr>
      <vt:lpstr>7. Rock and Roll all nite- kiss</vt:lpstr>
      <vt:lpstr>7. Rock and Roll all nite- kiss</vt:lpstr>
      <vt:lpstr>7. Rock and Roll all nite- kiss</vt:lpstr>
      <vt:lpstr>8. Jailhouse rock- Elvis Presley </vt:lpstr>
      <vt:lpstr>8. Jailhouse rock- Elvis Presley </vt:lpstr>
      <vt:lpstr>8. Jailhouse rock- Elvis Presley </vt:lpstr>
      <vt:lpstr>9. HElp- the Beatles</vt:lpstr>
      <vt:lpstr>9. HElp- the Beatles</vt:lpstr>
      <vt:lpstr>9. HElp- the Beatles</vt:lpstr>
      <vt:lpstr>10. I wanna dance with somebody- Whitney Houston</vt:lpstr>
      <vt:lpstr>10. I wanna dance with somebody- Whitney Houston</vt:lpstr>
      <vt:lpstr>10. I wanna dance with somebody- Whitney Houston</vt:lpstr>
      <vt:lpstr>11. Love story- Taylor swift</vt:lpstr>
      <vt:lpstr>11. Love story- Taylor swift</vt:lpstr>
      <vt:lpstr>11. Love story- Taylor swift</vt:lpstr>
      <vt:lpstr>12. can’t stop the feeling- Justin Timberlake</vt:lpstr>
      <vt:lpstr>12. can’t stop the feeling- Justin Timberlake</vt:lpstr>
      <vt:lpstr>12. can’t stop the feeling- Justin Timberlake</vt:lpstr>
      <vt:lpstr>13. sucker- Jonas brothers</vt:lpstr>
      <vt:lpstr>13. sucker- Jonas brothers</vt:lpstr>
      <vt:lpstr>13. sucker- Jonas brothers</vt:lpstr>
      <vt:lpstr>14. How far I’ll go- moana</vt:lpstr>
      <vt:lpstr>14. How far I’ll go- moana</vt:lpstr>
      <vt:lpstr>14. How far I’ll go- moana</vt:lpstr>
      <vt:lpstr>15. A whole new world- aladdin</vt:lpstr>
      <vt:lpstr>15. A whole new world- aladdin</vt:lpstr>
      <vt:lpstr>15. A whole new world- aladdin</vt:lpstr>
      <vt:lpstr>16. Camila Cabello Ft. Shawn mendes</vt:lpstr>
      <vt:lpstr>16. Camila Cabello Ft. Shawn mendes</vt:lpstr>
      <vt:lpstr>16. Camila Cabello Ft. Shawn mendes</vt:lpstr>
      <vt:lpstr>17. Sorry- justin beiber</vt:lpstr>
      <vt:lpstr>17. Sorry- justin beiber</vt:lpstr>
      <vt:lpstr>17. Sorry- justin beiber</vt:lpstr>
      <vt:lpstr>18. Don’t start now- dua lipa</vt:lpstr>
      <vt:lpstr>18. Don’t start now- dua lipa</vt:lpstr>
      <vt:lpstr>18. Don’t start now- dua lipa</vt:lpstr>
      <vt:lpstr>19. Old Town Road- Lil Nas X</vt:lpstr>
      <vt:lpstr>19. Old Town Road- Lil Nas X</vt:lpstr>
      <vt:lpstr>19. Old Town Road- Lil Nas X</vt:lpstr>
      <vt:lpstr>20. Happy- Pharrell Williams</vt:lpstr>
      <vt:lpstr>20. Happy- Pharrell Williams</vt:lpstr>
      <vt:lpstr>20. Happy- Pharrell Williams</vt:lpstr>
      <vt:lpstr>21. Cruise- Florida Georgia Line</vt:lpstr>
      <vt:lpstr>21. Cruise- Florida Georgia Line</vt:lpstr>
      <vt:lpstr>21. Cruise- Florida Georgia Line</vt:lpstr>
      <vt:lpstr>22. Big green tractor- Jason Aldean</vt:lpstr>
      <vt:lpstr>22. Big green tractor- Jason Aldean</vt:lpstr>
      <vt:lpstr>22. Big green tractor- Jason Aldean</vt:lpstr>
      <vt:lpstr>23. Just a kiss- lady antebellum</vt:lpstr>
      <vt:lpstr>23. Just a kiss- lady antebellum</vt:lpstr>
      <vt:lpstr>23. Just a kiss- lady antebellum</vt:lpstr>
      <vt:lpstr>24. Party in the USA- miley Cyrus</vt:lpstr>
      <vt:lpstr>24. Party in the USA- miley Cyrus</vt:lpstr>
      <vt:lpstr>24. Party in the USA- miley Cyrus</vt:lpstr>
      <vt:lpstr>25. Thriller- Michael Jackson</vt:lpstr>
      <vt:lpstr>25. Thriller- Michael Jackson</vt:lpstr>
      <vt:lpstr>25. Thriller- Michael Jackson</vt:lpstr>
      <vt:lpstr>26. Everybody- back street boys</vt:lpstr>
      <vt:lpstr>26. Everybody- back street boys</vt:lpstr>
      <vt:lpstr>26. Everybody- back street boys</vt:lpstr>
      <vt:lpstr>27. It’s gonna be me- nsync</vt:lpstr>
      <vt:lpstr>27. It’s gonna be me- nsync</vt:lpstr>
      <vt:lpstr>27. It’s gonna be me- nsync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Don’t forget the lyric</dc:title>
  <dc:creator>Rebecca Lizalde</dc:creator>
  <cp:lastModifiedBy>Rebecca Lizalde</cp:lastModifiedBy>
  <cp:revision>3</cp:revision>
  <dcterms:created xsi:type="dcterms:W3CDTF">2020-04-29T13:59:32Z</dcterms:created>
  <dcterms:modified xsi:type="dcterms:W3CDTF">2020-05-19T19:11:20Z</dcterms:modified>
</cp:coreProperties>
</file>