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7266ae7a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7266ae7a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7266ae7a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7266ae7a4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7266ae7a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7266ae7a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7266ae7a4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7266ae7a4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7266ae7a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7266ae7a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7266ae7a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7266ae7a4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7266ae7a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7266ae7a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7266ae7a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7266ae7a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7266ae7a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7266ae7a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7266ae7a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7266ae7a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7266ae7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7266ae7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7266ae7a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7266ae7a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7266ae7a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7266ae7a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7266ae7a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7266ae7a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7266ae7a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7266ae7a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7266ae7a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7266ae7a4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7266ae7a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7266ae7a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7266ae7a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a7266ae7a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7266ae7a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a7266ae7a4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7266ae7a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a7266ae7a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7266ae7a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a7266ae7a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7266ae7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7266ae7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7266ae7a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7266ae7a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7266ae7a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7266ae7a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7266ae7a4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7266ae7a4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7266ae7a4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7266ae7a4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7266ae7a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7266ae7a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7266ae7a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7266ae7a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964BE87-88B2-4E63-B129-4E10F8C57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5072" y="0"/>
            <a:ext cx="1401417" cy="15206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62BB-0AD4-4C88-BDAF-BF917A4AB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476E2-3DA0-4432-B6E4-1E5A913E2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E6358-086B-4563-B9A1-99CBBD58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4B22-61B3-4AE5-AEA3-11EAEF6FC73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71502-C66D-4D29-979B-0917D68C4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A0B5A-A4BF-45EE-9012-485AC0B2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0A7-13D9-4C5D-BB26-6771FACD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24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4149-6438-4829-AF72-456088F1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BE96F-35F0-4F5B-9850-937296641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1766E-DAEC-464E-AACA-D53536E56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4B22-61B3-4AE5-AEA3-11EAEF6FC73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D05B-9774-4B05-BB1B-6BC7DCA6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9A632-14A7-47C8-B45A-EA5D5299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0A7-13D9-4C5D-BB26-6771FACD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31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E2DB-9B1D-401E-AF98-16EB363A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F4ED8-7978-4288-9A2F-D53E2231C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1D9CA-0F4F-465D-A28B-F461E950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4B22-61B3-4AE5-AEA3-11EAEF6FC73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59639-D8F6-4786-966B-0F6E1623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BE1A8-C24C-4FCC-94F0-9E695326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0A7-13D9-4C5D-BB26-6771FACD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2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79C1-087C-46AE-BA0C-3775C7FE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89E67-359A-4F7E-930F-454D5F428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5B121-8D7B-40B2-96B2-DFC866C41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9C930-6A68-4618-9207-2FC04083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4B22-61B3-4AE5-AEA3-11EAEF6FC73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C46D1-D936-4A92-BBC4-F9738735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61F76-2450-4450-AF02-349C29B6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0A7-13D9-4C5D-BB26-6771FACD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97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CDD5-5D6F-48C6-9E6C-6817D0E8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8C6D3-B7E7-44CD-9AEA-30FC35DA5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015D1-DAE2-4411-828A-6D4B48477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1FE57-CCCA-42BF-858F-6214252F3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DB8857-EAA0-4281-A2A4-9F11434F5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93F0F8-B840-44D7-B880-AEAA7662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4B22-61B3-4AE5-AEA3-11EAEF6FC73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DC0808-3825-479B-8FE8-C67B9BD0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FD112-C17F-49D8-A340-681DA20D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0A7-13D9-4C5D-BB26-6771FACD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55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68C9-4D8D-476F-895B-3A254712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1E208-6F9F-4018-9EDE-7D84D0B1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4B22-61B3-4AE5-AEA3-11EAEF6FC73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33C3E-4B3C-442A-A93E-0B9E290F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F8393-E643-40A3-995E-80F04796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0A7-13D9-4C5D-BB26-6771FACD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76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28375-BFA2-4BEF-AB8A-E3FEAD36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4B22-61B3-4AE5-AEA3-11EAEF6FC73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5290F-4062-41C6-AC53-44061BD9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E158C-CB0F-481B-A61F-33914050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0A7-13D9-4C5D-BB26-6771FACD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25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FD43-30A5-4B74-A0E0-8C84676D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EEC90-F0B7-46AF-8730-1F47805EC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C392-FC55-487E-A2BA-735D24134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C01E1-73D1-4673-BB6B-DE3B2857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4B22-61B3-4AE5-AEA3-11EAEF6FC73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B0C52-C59F-4404-A519-2C7F570C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7A249-B9A6-4222-A2C8-F0CA4092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0A7-13D9-4C5D-BB26-6771FACD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7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C2BE489-AA87-4C46-A669-9C58EEFFF0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823" y="0"/>
            <a:ext cx="1540565" cy="1540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3C0F-3524-4EFC-95D4-3D1453A4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CB2F2-9A8E-403C-8457-3B28B3DCB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B4652-3734-4F62-B08A-8660DF4C9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2E6C5-3573-4413-BC36-62527A0D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4B22-61B3-4AE5-AEA3-11EAEF6FC73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8DBAF-1999-46B0-B49E-FBAD869B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6F445-9AB6-40AB-AE30-FFA3E5C6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0A7-13D9-4C5D-BB26-6771FACD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18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059CA-4C34-4D3C-9704-662E294E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2B851-81F3-4739-952A-E3135ED4A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8FAAA-E3CE-4DEA-B721-93460F09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4B22-61B3-4AE5-AEA3-11EAEF6FC73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DBC4B-764E-4FCA-9803-FFEB76E2E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DBCE0-E591-4E8D-AB0E-04F6D3FA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0A7-13D9-4C5D-BB26-6771FACD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6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6F90E-5AEC-43D3-A7EA-117AF5F5F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E4F9B-C198-43B6-A15C-8EBD1AD08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9220F-9398-4B28-A2B2-106C91C4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4B22-61B3-4AE5-AEA3-11EAEF6FC73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9F866-D62F-45C4-8A83-3F137CE7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D2F41-3216-4A0E-A30B-D8EDAC2A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0A7-13D9-4C5D-BB26-6771FACD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5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16DE11-A0C7-4A79-83C6-455E786061F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47506" y="57057"/>
            <a:ext cx="2096494" cy="209649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5F9EAE-7842-4CFE-A685-A2EE350C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5EC97-8D1E-41E6-B9CA-798868329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EB28F-609F-428E-B7D9-0FDEC19C5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4B22-61B3-4AE5-AEA3-11EAEF6FC73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96ECE-1879-4072-9962-F85D9DA19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C59BA-4C91-44A7-9AFF-8A7BD8031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9D0A7-13D9-4C5D-BB26-6771FACD4FE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D823B65-C3E1-4143-BADE-0ED3C2297C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255564" y="90074"/>
            <a:ext cx="1718807" cy="17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9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  <a:highlight>
                  <a:srgbClr val="FFFFFF"/>
                </a:highlight>
              </a:rPr>
              <a:t>Do you Know your Restaurants? </a:t>
            </a:r>
            <a:r>
              <a:rPr lang="en" dirty="0"/>
              <a:t> 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893" y="1416933"/>
            <a:ext cx="4672031" cy="26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923" y="1205250"/>
            <a:ext cx="4734475" cy="35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9.</a:t>
            </a: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174" y="1240136"/>
            <a:ext cx="4870475" cy="324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10.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249" y="1152474"/>
            <a:ext cx="5133983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11.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225" y="1044624"/>
            <a:ext cx="4305516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12.</a:t>
            </a: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 l="-1660" t="1259" r="1660" b="33822"/>
          <a:stretch/>
        </p:blipFill>
        <p:spPr>
          <a:xfrm>
            <a:off x="1268225" y="1369113"/>
            <a:ext cx="6134900" cy="29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13.</a:t>
            </a:r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647" y="1352800"/>
            <a:ext cx="4670740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14.</a:t>
            </a:r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475" y="1357625"/>
            <a:ext cx="4895250" cy="358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15.</a:t>
            </a:r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553" y="1264650"/>
            <a:ext cx="4797650" cy="35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16.</a:t>
            </a:r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863" y="1445482"/>
            <a:ext cx="3736275" cy="30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1 Point for each</a:t>
            </a:r>
            <a:r>
              <a:rPr lang="en"/>
              <a:t>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Char char="-"/>
            </a:pPr>
            <a:r>
              <a:rPr lang="en" sz="3500">
                <a:solidFill>
                  <a:srgbClr val="FFFFFF"/>
                </a:solidFill>
              </a:rPr>
              <a:t>Food Item </a:t>
            </a:r>
            <a:endParaRPr sz="3500">
              <a:solidFill>
                <a:srgbClr val="FFFFFF"/>
              </a:solidFill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Char char="-"/>
            </a:pPr>
            <a:r>
              <a:rPr lang="en" sz="3500">
                <a:solidFill>
                  <a:srgbClr val="FFFFFF"/>
                </a:solidFill>
              </a:rPr>
              <a:t>Restaurant </a:t>
            </a:r>
            <a:endParaRPr sz="35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3500">
                <a:solidFill>
                  <a:srgbClr val="FFFFFF"/>
                </a:solidFill>
              </a:rPr>
              <a:t>Price (Within .50 range)</a:t>
            </a:r>
            <a:r>
              <a:rPr lang="en"/>
              <a:t>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*NO LOOKING UP ANSWERS ON PHONES/COMPUTERS/TABLETS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17.</a:t>
            </a:r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224" y="1432925"/>
            <a:ext cx="5566075" cy="29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18.</a:t>
            </a:r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725" y="1218373"/>
            <a:ext cx="4533450" cy="34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19.</a:t>
            </a:r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0" name="Google Shape;2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000" y="1111225"/>
            <a:ext cx="5027575" cy="3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20.</a:t>
            </a:r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7" name="Google Shape;2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300" y="1091375"/>
            <a:ext cx="3465575" cy="38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21.</a:t>
            </a:r>
            <a:endParaRPr/>
          </a:p>
        </p:txBody>
      </p:sp>
      <p:sp>
        <p:nvSpPr>
          <p:cNvPr id="213" name="Google Shape;213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4" name="Google Shape;21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437" y="912112"/>
            <a:ext cx="3897125" cy="38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22.</a:t>
            </a:r>
            <a:endParaRPr/>
          </a:p>
        </p:txBody>
      </p:sp>
      <p:sp>
        <p:nvSpPr>
          <p:cNvPr id="220" name="Google Shape;220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1" name="Google Shape;221;p37"/>
          <p:cNvPicPr preferRelativeResize="0"/>
          <p:nvPr/>
        </p:nvPicPr>
        <p:blipFill rotWithShape="1">
          <a:blip r:embed="rId3">
            <a:alphaModFix/>
          </a:blip>
          <a:srcRect b="7518"/>
          <a:stretch/>
        </p:blipFill>
        <p:spPr>
          <a:xfrm>
            <a:off x="1341850" y="1227551"/>
            <a:ext cx="657455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23.</a:t>
            </a:r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8" name="Google Shape;2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225" y="1229375"/>
            <a:ext cx="5245726" cy="39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24.</a:t>
            </a:r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5" name="Google Shape;2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475" y="1017723"/>
            <a:ext cx="4897100" cy="40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25.</a:t>
            </a:r>
            <a:endParaRPr/>
          </a:p>
        </p:txBody>
      </p:sp>
      <p:sp>
        <p:nvSpPr>
          <p:cNvPr id="241" name="Google Shape;241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2" name="Google Shape;2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397" y="1152475"/>
            <a:ext cx="5484549" cy="36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26.</a:t>
            </a:r>
            <a:endParaRPr/>
          </a:p>
        </p:txBody>
      </p:sp>
      <p:sp>
        <p:nvSpPr>
          <p:cNvPr id="248" name="Google Shape;248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9" name="Google Shape;24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0809" y="1152484"/>
            <a:ext cx="3643300" cy="36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600" b="1">
                <a:solidFill>
                  <a:srgbClr val="0000FF"/>
                </a:solidFill>
                <a:highlight>
                  <a:srgbClr val="FFFFFF"/>
                </a:highlight>
              </a:rPr>
              <a:t>READY??????</a:t>
            </a:r>
            <a:endParaRPr sz="4600" b="1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912" y="1320225"/>
            <a:ext cx="602418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850" y="1795472"/>
            <a:ext cx="6749325" cy="354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19543"/>
          <a:stretch/>
        </p:blipFill>
        <p:spPr>
          <a:xfrm>
            <a:off x="2451025" y="1351700"/>
            <a:ext cx="3935375" cy="36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l="24938" r="-7"/>
          <a:stretch/>
        </p:blipFill>
        <p:spPr>
          <a:xfrm>
            <a:off x="2568425" y="1084538"/>
            <a:ext cx="4007150" cy="355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950" y="1500998"/>
            <a:ext cx="5493650" cy="36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201" y="1223048"/>
            <a:ext cx="5074673" cy="39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81</Words>
  <Application>Microsoft Office PowerPoint</Application>
  <PresentationFormat>On-screen Show (16:9)</PresentationFormat>
  <Paragraphs>35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Simple Light</vt:lpstr>
      <vt:lpstr>Custom Design</vt:lpstr>
      <vt:lpstr>Do you Know your Restaurants?  </vt:lpstr>
      <vt:lpstr>1 Point for each </vt:lpstr>
      <vt:lpstr>PowerPoint Presentation</vt:lpstr>
      <vt:lpstr>1.</vt:lpstr>
      <vt:lpstr>2.</vt:lpstr>
      <vt:lpstr>3.</vt:lpstr>
      <vt:lpstr>4.</vt:lpstr>
      <vt:lpstr>5. </vt:lpstr>
      <vt:lpstr>6.</vt:lpstr>
      <vt:lpstr>7.</vt:lpstr>
      <vt:lpstr>8.</vt:lpstr>
      <vt:lpstr>9.</vt:lpstr>
      <vt:lpstr>10.</vt:lpstr>
      <vt:lpstr>11.</vt:lpstr>
      <vt:lpstr>12.</vt:lpstr>
      <vt:lpstr>13.</vt:lpstr>
      <vt:lpstr>14.</vt:lpstr>
      <vt:lpstr>15.</vt:lpstr>
      <vt:lpstr>16.</vt:lpstr>
      <vt:lpstr>17.</vt:lpstr>
      <vt:lpstr>18.</vt:lpstr>
      <vt:lpstr>19.</vt:lpstr>
      <vt:lpstr>20.</vt:lpstr>
      <vt:lpstr>21.</vt:lpstr>
      <vt:lpstr>22.</vt:lpstr>
      <vt:lpstr>23.</vt:lpstr>
      <vt:lpstr>24.</vt:lpstr>
      <vt:lpstr>25.</vt:lpstr>
      <vt:lpstr>26.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your Restaurants?</dc:title>
  <dc:creator>Janae Winston</dc:creator>
  <cp:lastModifiedBy>Jaclyn Moore</cp:lastModifiedBy>
  <cp:revision>3</cp:revision>
  <dcterms:modified xsi:type="dcterms:W3CDTF">2020-12-18T16:13:25Z</dcterms:modified>
</cp:coreProperties>
</file>